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BB7C2-71F8-B87A-3C09-12F156BC3F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0530D3E-2AAF-D94E-EAFF-6522B83900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6109213-61B0-13B2-16C2-30B18D982A7D}"/>
              </a:ext>
            </a:extLst>
          </p:cNvPr>
          <p:cNvSpPr>
            <a:spLocks noGrp="1"/>
          </p:cNvSpPr>
          <p:nvPr>
            <p:ph type="dt" sz="half" idx="10"/>
          </p:nvPr>
        </p:nvSpPr>
        <p:spPr/>
        <p:txBody>
          <a:bodyPr/>
          <a:lstStyle/>
          <a:p>
            <a:fld id="{7C4620F6-35CD-4642-9A49-820914F99FBA}" type="datetimeFigureOut">
              <a:rPr lang="en-IN" smtClean="0"/>
              <a:t>17-01-2023</a:t>
            </a:fld>
            <a:endParaRPr lang="en-IN"/>
          </a:p>
        </p:txBody>
      </p:sp>
      <p:sp>
        <p:nvSpPr>
          <p:cNvPr id="5" name="Footer Placeholder 4">
            <a:extLst>
              <a:ext uri="{FF2B5EF4-FFF2-40B4-BE49-F238E27FC236}">
                <a16:creationId xmlns:a16="http://schemas.microsoft.com/office/drawing/2014/main" id="{74EF84B3-3D93-40CC-939A-40FC1F8892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2F1195-9D27-E881-A60A-75250F2F479F}"/>
              </a:ext>
            </a:extLst>
          </p:cNvPr>
          <p:cNvSpPr>
            <a:spLocks noGrp="1"/>
          </p:cNvSpPr>
          <p:nvPr>
            <p:ph type="sldNum" sz="quarter" idx="12"/>
          </p:nvPr>
        </p:nvSpPr>
        <p:spPr/>
        <p:txBody>
          <a:bodyPr/>
          <a:lstStyle/>
          <a:p>
            <a:fld id="{CB7AF7EF-7C8C-4E47-AFAD-7CC147656F69}" type="slidenum">
              <a:rPr lang="en-IN" smtClean="0"/>
              <a:t>‹#›</a:t>
            </a:fld>
            <a:endParaRPr lang="en-IN"/>
          </a:p>
        </p:txBody>
      </p:sp>
    </p:spTree>
    <p:extLst>
      <p:ext uri="{BB962C8B-B14F-4D97-AF65-F5344CB8AC3E}">
        <p14:creationId xmlns:p14="http://schemas.microsoft.com/office/powerpoint/2010/main" val="1795338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AD498-2A36-30D4-4B37-53D59B670E1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6CACA5C-6CA3-3F1A-44F4-EB44E8FE99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70108E-B922-22B2-5363-E97AF9365F6F}"/>
              </a:ext>
            </a:extLst>
          </p:cNvPr>
          <p:cNvSpPr>
            <a:spLocks noGrp="1"/>
          </p:cNvSpPr>
          <p:nvPr>
            <p:ph type="dt" sz="half" idx="10"/>
          </p:nvPr>
        </p:nvSpPr>
        <p:spPr/>
        <p:txBody>
          <a:bodyPr/>
          <a:lstStyle/>
          <a:p>
            <a:fld id="{7C4620F6-35CD-4642-9A49-820914F99FBA}" type="datetimeFigureOut">
              <a:rPr lang="en-IN" smtClean="0"/>
              <a:t>17-01-2023</a:t>
            </a:fld>
            <a:endParaRPr lang="en-IN"/>
          </a:p>
        </p:txBody>
      </p:sp>
      <p:sp>
        <p:nvSpPr>
          <p:cNvPr id="5" name="Footer Placeholder 4">
            <a:extLst>
              <a:ext uri="{FF2B5EF4-FFF2-40B4-BE49-F238E27FC236}">
                <a16:creationId xmlns:a16="http://schemas.microsoft.com/office/drawing/2014/main" id="{5311FC39-D491-BAFD-F100-8942A1CCEA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1808EE-5A6A-4D45-2D50-89CA02253127}"/>
              </a:ext>
            </a:extLst>
          </p:cNvPr>
          <p:cNvSpPr>
            <a:spLocks noGrp="1"/>
          </p:cNvSpPr>
          <p:nvPr>
            <p:ph type="sldNum" sz="quarter" idx="12"/>
          </p:nvPr>
        </p:nvSpPr>
        <p:spPr/>
        <p:txBody>
          <a:bodyPr/>
          <a:lstStyle/>
          <a:p>
            <a:fld id="{CB7AF7EF-7C8C-4E47-AFAD-7CC147656F69}" type="slidenum">
              <a:rPr lang="en-IN" smtClean="0"/>
              <a:t>‹#›</a:t>
            </a:fld>
            <a:endParaRPr lang="en-IN"/>
          </a:p>
        </p:txBody>
      </p:sp>
    </p:spTree>
    <p:extLst>
      <p:ext uri="{BB962C8B-B14F-4D97-AF65-F5344CB8AC3E}">
        <p14:creationId xmlns:p14="http://schemas.microsoft.com/office/powerpoint/2010/main" val="247084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78EBC1-5C22-C956-5B5E-4DE3F8FBF66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DFA2AD0-88D1-8BD1-A634-678C1BF375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A41BF6-F0A8-EE7A-C8D4-7D28B2A1F204}"/>
              </a:ext>
            </a:extLst>
          </p:cNvPr>
          <p:cNvSpPr>
            <a:spLocks noGrp="1"/>
          </p:cNvSpPr>
          <p:nvPr>
            <p:ph type="dt" sz="half" idx="10"/>
          </p:nvPr>
        </p:nvSpPr>
        <p:spPr/>
        <p:txBody>
          <a:bodyPr/>
          <a:lstStyle/>
          <a:p>
            <a:fld id="{7C4620F6-35CD-4642-9A49-820914F99FBA}" type="datetimeFigureOut">
              <a:rPr lang="en-IN" smtClean="0"/>
              <a:t>17-01-2023</a:t>
            </a:fld>
            <a:endParaRPr lang="en-IN"/>
          </a:p>
        </p:txBody>
      </p:sp>
      <p:sp>
        <p:nvSpPr>
          <p:cNvPr id="5" name="Footer Placeholder 4">
            <a:extLst>
              <a:ext uri="{FF2B5EF4-FFF2-40B4-BE49-F238E27FC236}">
                <a16:creationId xmlns:a16="http://schemas.microsoft.com/office/drawing/2014/main" id="{54D9B4C0-C418-9C28-D022-8B7FE782C1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156B3C-F6B0-6E10-383D-1FBB854EC672}"/>
              </a:ext>
            </a:extLst>
          </p:cNvPr>
          <p:cNvSpPr>
            <a:spLocks noGrp="1"/>
          </p:cNvSpPr>
          <p:nvPr>
            <p:ph type="sldNum" sz="quarter" idx="12"/>
          </p:nvPr>
        </p:nvSpPr>
        <p:spPr/>
        <p:txBody>
          <a:bodyPr/>
          <a:lstStyle/>
          <a:p>
            <a:fld id="{CB7AF7EF-7C8C-4E47-AFAD-7CC147656F69}" type="slidenum">
              <a:rPr lang="en-IN" smtClean="0"/>
              <a:t>‹#›</a:t>
            </a:fld>
            <a:endParaRPr lang="en-IN"/>
          </a:p>
        </p:txBody>
      </p:sp>
    </p:spTree>
    <p:extLst>
      <p:ext uri="{BB962C8B-B14F-4D97-AF65-F5344CB8AC3E}">
        <p14:creationId xmlns:p14="http://schemas.microsoft.com/office/powerpoint/2010/main" val="3513970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A9B7A-7014-A70C-C6CC-7F4AE4B6B87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1F6C46B-82E4-54CA-378F-81C19B6F65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002B1C-49E0-DCAF-4A75-B774ECCDC8D7}"/>
              </a:ext>
            </a:extLst>
          </p:cNvPr>
          <p:cNvSpPr>
            <a:spLocks noGrp="1"/>
          </p:cNvSpPr>
          <p:nvPr>
            <p:ph type="dt" sz="half" idx="10"/>
          </p:nvPr>
        </p:nvSpPr>
        <p:spPr/>
        <p:txBody>
          <a:bodyPr/>
          <a:lstStyle/>
          <a:p>
            <a:fld id="{7C4620F6-35CD-4642-9A49-820914F99FBA}" type="datetimeFigureOut">
              <a:rPr lang="en-IN" smtClean="0"/>
              <a:t>17-01-2023</a:t>
            </a:fld>
            <a:endParaRPr lang="en-IN"/>
          </a:p>
        </p:txBody>
      </p:sp>
      <p:sp>
        <p:nvSpPr>
          <p:cNvPr id="5" name="Footer Placeholder 4">
            <a:extLst>
              <a:ext uri="{FF2B5EF4-FFF2-40B4-BE49-F238E27FC236}">
                <a16:creationId xmlns:a16="http://schemas.microsoft.com/office/drawing/2014/main" id="{4E8E1B08-C0D3-BE61-71EF-68B2741F36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DF8499-65DD-D0B2-8E28-482455971DE1}"/>
              </a:ext>
            </a:extLst>
          </p:cNvPr>
          <p:cNvSpPr>
            <a:spLocks noGrp="1"/>
          </p:cNvSpPr>
          <p:nvPr>
            <p:ph type="sldNum" sz="quarter" idx="12"/>
          </p:nvPr>
        </p:nvSpPr>
        <p:spPr/>
        <p:txBody>
          <a:bodyPr/>
          <a:lstStyle/>
          <a:p>
            <a:fld id="{CB7AF7EF-7C8C-4E47-AFAD-7CC147656F69}" type="slidenum">
              <a:rPr lang="en-IN" smtClean="0"/>
              <a:t>‹#›</a:t>
            </a:fld>
            <a:endParaRPr lang="en-IN"/>
          </a:p>
        </p:txBody>
      </p:sp>
    </p:spTree>
    <p:extLst>
      <p:ext uri="{BB962C8B-B14F-4D97-AF65-F5344CB8AC3E}">
        <p14:creationId xmlns:p14="http://schemas.microsoft.com/office/powerpoint/2010/main" val="3219602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BDE38-C3B6-BACB-7FD7-77A5029C13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1C85285-E9DC-D990-09EE-6C34862C23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22A090-7897-7202-91A2-C6A6FC3505E5}"/>
              </a:ext>
            </a:extLst>
          </p:cNvPr>
          <p:cNvSpPr>
            <a:spLocks noGrp="1"/>
          </p:cNvSpPr>
          <p:nvPr>
            <p:ph type="dt" sz="half" idx="10"/>
          </p:nvPr>
        </p:nvSpPr>
        <p:spPr/>
        <p:txBody>
          <a:bodyPr/>
          <a:lstStyle/>
          <a:p>
            <a:fld id="{7C4620F6-35CD-4642-9A49-820914F99FBA}" type="datetimeFigureOut">
              <a:rPr lang="en-IN" smtClean="0"/>
              <a:t>17-01-2023</a:t>
            </a:fld>
            <a:endParaRPr lang="en-IN"/>
          </a:p>
        </p:txBody>
      </p:sp>
      <p:sp>
        <p:nvSpPr>
          <p:cNvPr id="5" name="Footer Placeholder 4">
            <a:extLst>
              <a:ext uri="{FF2B5EF4-FFF2-40B4-BE49-F238E27FC236}">
                <a16:creationId xmlns:a16="http://schemas.microsoft.com/office/drawing/2014/main" id="{4760851F-AC6B-5178-C2FE-56635112D1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BB84AC-6872-6961-6FF8-FC4DDB879D79}"/>
              </a:ext>
            </a:extLst>
          </p:cNvPr>
          <p:cNvSpPr>
            <a:spLocks noGrp="1"/>
          </p:cNvSpPr>
          <p:nvPr>
            <p:ph type="sldNum" sz="quarter" idx="12"/>
          </p:nvPr>
        </p:nvSpPr>
        <p:spPr/>
        <p:txBody>
          <a:bodyPr/>
          <a:lstStyle/>
          <a:p>
            <a:fld id="{CB7AF7EF-7C8C-4E47-AFAD-7CC147656F69}" type="slidenum">
              <a:rPr lang="en-IN" smtClean="0"/>
              <a:t>‹#›</a:t>
            </a:fld>
            <a:endParaRPr lang="en-IN"/>
          </a:p>
        </p:txBody>
      </p:sp>
    </p:spTree>
    <p:extLst>
      <p:ext uri="{BB962C8B-B14F-4D97-AF65-F5344CB8AC3E}">
        <p14:creationId xmlns:p14="http://schemas.microsoft.com/office/powerpoint/2010/main" val="3213548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7F200-FA2E-9CDF-D113-D0B1DC44ED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6128B48-0B3E-66E1-D445-C1EE84EFB2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AF4EF49-1B26-CBBA-3904-AB343B27A0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75BFAD2-4B76-F233-3E5E-9C9E060643E9}"/>
              </a:ext>
            </a:extLst>
          </p:cNvPr>
          <p:cNvSpPr>
            <a:spLocks noGrp="1"/>
          </p:cNvSpPr>
          <p:nvPr>
            <p:ph type="dt" sz="half" idx="10"/>
          </p:nvPr>
        </p:nvSpPr>
        <p:spPr/>
        <p:txBody>
          <a:bodyPr/>
          <a:lstStyle/>
          <a:p>
            <a:fld id="{7C4620F6-35CD-4642-9A49-820914F99FBA}" type="datetimeFigureOut">
              <a:rPr lang="en-IN" smtClean="0"/>
              <a:t>17-01-2023</a:t>
            </a:fld>
            <a:endParaRPr lang="en-IN"/>
          </a:p>
        </p:txBody>
      </p:sp>
      <p:sp>
        <p:nvSpPr>
          <p:cNvPr id="6" name="Footer Placeholder 5">
            <a:extLst>
              <a:ext uri="{FF2B5EF4-FFF2-40B4-BE49-F238E27FC236}">
                <a16:creationId xmlns:a16="http://schemas.microsoft.com/office/drawing/2014/main" id="{20292F04-B6AF-A203-6B12-340059D774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A16F86-9402-7C1D-A02F-626F4617CA7B}"/>
              </a:ext>
            </a:extLst>
          </p:cNvPr>
          <p:cNvSpPr>
            <a:spLocks noGrp="1"/>
          </p:cNvSpPr>
          <p:nvPr>
            <p:ph type="sldNum" sz="quarter" idx="12"/>
          </p:nvPr>
        </p:nvSpPr>
        <p:spPr/>
        <p:txBody>
          <a:bodyPr/>
          <a:lstStyle/>
          <a:p>
            <a:fld id="{CB7AF7EF-7C8C-4E47-AFAD-7CC147656F69}" type="slidenum">
              <a:rPr lang="en-IN" smtClean="0"/>
              <a:t>‹#›</a:t>
            </a:fld>
            <a:endParaRPr lang="en-IN"/>
          </a:p>
        </p:txBody>
      </p:sp>
    </p:spTree>
    <p:extLst>
      <p:ext uri="{BB962C8B-B14F-4D97-AF65-F5344CB8AC3E}">
        <p14:creationId xmlns:p14="http://schemas.microsoft.com/office/powerpoint/2010/main" val="242703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1FFD9-18DF-BB38-048A-2F7698191E1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7C8274E-7591-8255-7AEE-3CEA2320AC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288CE6-DC5C-D5E9-0B92-97C8338DC1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A7AB01D-9247-3346-C883-EB05696B14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1940AB-37E5-8014-5401-CB7AB48E15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563AFA9-3294-3954-1ED5-79466ADB7019}"/>
              </a:ext>
            </a:extLst>
          </p:cNvPr>
          <p:cNvSpPr>
            <a:spLocks noGrp="1"/>
          </p:cNvSpPr>
          <p:nvPr>
            <p:ph type="dt" sz="half" idx="10"/>
          </p:nvPr>
        </p:nvSpPr>
        <p:spPr/>
        <p:txBody>
          <a:bodyPr/>
          <a:lstStyle/>
          <a:p>
            <a:fld id="{7C4620F6-35CD-4642-9A49-820914F99FBA}" type="datetimeFigureOut">
              <a:rPr lang="en-IN" smtClean="0"/>
              <a:t>17-01-2023</a:t>
            </a:fld>
            <a:endParaRPr lang="en-IN"/>
          </a:p>
        </p:txBody>
      </p:sp>
      <p:sp>
        <p:nvSpPr>
          <p:cNvPr id="8" name="Footer Placeholder 7">
            <a:extLst>
              <a:ext uri="{FF2B5EF4-FFF2-40B4-BE49-F238E27FC236}">
                <a16:creationId xmlns:a16="http://schemas.microsoft.com/office/drawing/2014/main" id="{896A9721-A66A-0E9D-750D-8B2B7A98FBC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4082D7C-F6B9-6A49-CD95-976E04045350}"/>
              </a:ext>
            </a:extLst>
          </p:cNvPr>
          <p:cNvSpPr>
            <a:spLocks noGrp="1"/>
          </p:cNvSpPr>
          <p:nvPr>
            <p:ph type="sldNum" sz="quarter" idx="12"/>
          </p:nvPr>
        </p:nvSpPr>
        <p:spPr/>
        <p:txBody>
          <a:bodyPr/>
          <a:lstStyle/>
          <a:p>
            <a:fld id="{CB7AF7EF-7C8C-4E47-AFAD-7CC147656F69}" type="slidenum">
              <a:rPr lang="en-IN" smtClean="0"/>
              <a:t>‹#›</a:t>
            </a:fld>
            <a:endParaRPr lang="en-IN"/>
          </a:p>
        </p:txBody>
      </p:sp>
    </p:spTree>
    <p:extLst>
      <p:ext uri="{BB962C8B-B14F-4D97-AF65-F5344CB8AC3E}">
        <p14:creationId xmlns:p14="http://schemas.microsoft.com/office/powerpoint/2010/main" val="4128070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6E9AE-566A-6EA5-C267-B9CC937820D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EB66B18-3D4A-C880-53D7-A0BF9CDB5F62}"/>
              </a:ext>
            </a:extLst>
          </p:cNvPr>
          <p:cNvSpPr>
            <a:spLocks noGrp="1"/>
          </p:cNvSpPr>
          <p:nvPr>
            <p:ph type="dt" sz="half" idx="10"/>
          </p:nvPr>
        </p:nvSpPr>
        <p:spPr/>
        <p:txBody>
          <a:bodyPr/>
          <a:lstStyle/>
          <a:p>
            <a:fld id="{7C4620F6-35CD-4642-9A49-820914F99FBA}" type="datetimeFigureOut">
              <a:rPr lang="en-IN" smtClean="0"/>
              <a:t>17-01-2023</a:t>
            </a:fld>
            <a:endParaRPr lang="en-IN"/>
          </a:p>
        </p:txBody>
      </p:sp>
      <p:sp>
        <p:nvSpPr>
          <p:cNvPr id="4" name="Footer Placeholder 3">
            <a:extLst>
              <a:ext uri="{FF2B5EF4-FFF2-40B4-BE49-F238E27FC236}">
                <a16:creationId xmlns:a16="http://schemas.microsoft.com/office/drawing/2014/main" id="{46DE1CCF-4870-3F5D-95D9-B9E0E3A063E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F2F4E1B-D09D-F364-D76C-306C9713E9F1}"/>
              </a:ext>
            </a:extLst>
          </p:cNvPr>
          <p:cNvSpPr>
            <a:spLocks noGrp="1"/>
          </p:cNvSpPr>
          <p:nvPr>
            <p:ph type="sldNum" sz="quarter" idx="12"/>
          </p:nvPr>
        </p:nvSpPr>
        <p:spPr/>
        <p:txBody>
          <a:bodyPr/>
          <a:lstStyle/>
          <a:p>
            <a:fld id="{CB7AF7EF-7C8C-4E47-AFAD-7CC147656F69}" type="slidenum">
              <a:rPr lang="en-IN" smtClean="0"/>
              <a:t>‹#›</a:t>
            </a:fld>
            <a:endParaRPr lang="en-IN"/>
          </a:p>
        </p:txBody>
      </p:sp>
    </p:spTree>
    <p:extLst>
      <p:ext uri="{BB962C8B-B14F-4D97-AF65-F5344CB8AC3E}">
        <p14:creationId xmlns:p14="http://schemas.microsoft.com/office/powerpoint/2010/main" val="2894846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5518AF-5E56-810A-393F-3D75E9F188E3}"/>
              </a:ext>
            </a:extLst>
          </p:cNvPr>
          <p:cNvSpPr>
            <a:spLocks noGrp="1"/>
          </p:cNvSpPr>
          <p:nvPr>
            <p:ph type="dt" sz="half" idx="10"/>
          </p:nvPr>
        </p:nvSpPr>
        <p:spPr/>
        <p:txBody>
          <a:bodyPr/>
          <a:lstStyle/>
          <a:p>
            <a:fld id="{7C4620F6-35CD-4642-9A49-820914F99FBA}" type="datetimeFigureOut">
              <a:rPr lang="en-IN" smtClean="0"/>
              <a:t>17-01-2023</a:t>
            </a:fld>
            <a:endParaRPr lang="en-IN"/>
          </a:p>
        </p:txBody>
      </p:sp>
      <p:sp>
        <p:nvSpPr>
          <p:cNvPr id="3" name="Footer Placeholder 2">
            <a:extLst>
              <a:ext uri="{FF2B5EF4-FFF2-40B4-BE49-F238E27FC236}">
                <a16:creationId xmlns:a16="http://schemas.microsoft.com/office/drawing/2014/main" id="{133AF68D-70E5-77D4-1CCE-D87C6F267BA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5900471-8DD0-85CA-8E4B-7B076E053B74}"/>
              </a:ext>
            </a:extLst>
          </p:cNvPr>
          <p:cNvSpPr>
            <a:spLocks noGrp="1"/>
          </p:cNvSpPr>
          <p:nvPr>
            <p:ph type="sldNum" sz="quarter" idx="12"/>
          </p:nvPr>
        </p:nvSpPr>
        <p:spPr/>
        <p:txBody>
          <a:bodyPr/>
          <a:lstStyle/>
          <a:p>
            <a:fld id="{CB7AF7EF-7C8C-4E47-AFAD-7CC147656F69}" type="slidenum">
              <a:rPr lang="en-IN" smtClean="0"/>
              <a:t>‹#›</a:t>
            </a:fld>
            <a:endParaRPr lang="en-IN"/>
          </a:p>
        </p:txBody>
      </p:sp>
    </p:spTree>
    <p:extLst>
      <p:ext uri="{BB962C8B-B14F-4D97-AF65-F5344CB8AC3E}">
        <p14:creationId xmlns:p14="http://schemas.microsoft.com/office/powerpoint/2010/main" val="1383492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24862-BFE2-3B71-3108-3217EF6C23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E9793B0-44B6-4295-5420-DDD72973A2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7119913-C9E1-8B29-54F4-2115E2A25C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22F58D-B892-21C8-F0E3-2D882C1EC0BB}"/>
              </a:ext>
            </a:extLst>
          </p:cNvPr>
          <p:cNvSpPr>
            <a:spLocks noGrp="1"/>
          </p:cNvSpPr>
          <p:nvPr>
            <p:ph type="dt" sz="half" idx="10"/>
          </p:nvPr>
        </p:nvSpPr>
        <p:spPr/>
        <p:txBody>
          <a:bodyPr/>
          <a:lstStyle/>
          <a:p>
            <a:fld id="{7C4620F6-35CD-4642-9A49-820914F99FBA}" type="datetimeFigureOut">
              <a:rPr lang="en-IN" smtClean="0"/>
              <a:t>17-01-2023</a:t>
            </a:fld>
            <a:endParaRPr lang="en-IN"/>
          </a:p>
        </p:txBody>
      </p:sp>
      <p:sp>
        <p:nvSpPr>
          <p:cNvPr id="6" name="Footer Placeholder 5">
            <a:extLst>
              <a:ext uri="{FF2B5EF4-FFF2-40B4-BE49-F238E27FC236}">
                <a16:creationId xmlns:a16="http://schemas.microsoft.com/office/drawing/2014/main" id="{5871634E-6B99-A9C9-3566-C194FF8C98A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9DD692-A3DB-05FE-3B91-B7AF0C140B31}"/>
              </a:ext>
            </a:extLst>
          </p:cNvPr>
          <p:cNvSpPr>
            <a:spLocks noGrp="1"/>
          </p:cNvSpPr>
          <p:nvPr>
            <p:ph type="sldNum" sz="quarter" idx="12"/>
          </p:nvPr>
        </p:nvSpPr>
        <p:spPr/>
        <p:txBody>
          <a:bodyPr/>
          <a:lstStyle/>
          <a:p>
            <a:fld id="{CB7AF7EF-7C8C-4E47-AFAD-7CC147656F69}" type="slidenum">
              <a:rPr lang="en-IN" smtClean="0"/>
              <a:t>‹#›</a:t>
            </a:fld>
            <a:endParaRPr lang="en-IN"/>
          </a:p>
        </p:txBody>
      </p:sp>
    </p:spTree>
    <p:extLst>
      <p:ext uri="{BB962C8B-B14F-4D97-AF65-F5344CB8AC3E}">
        <p14:creationId xmlns:p14="http://schemas.microsoft.com/office/powerpoint/2010/main" val="1810119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380DA-3031-D715-0FBB-939BA2E3B6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9D3D3BA-7A75-3448-703A-46D74B38D9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E0503F3-FC3D-E64E-E23A-DF93CEAA8B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152AF6-487A-07BE-616C-37D13D928219}"/>
              </a:ext>
            </a:extLst>
          </p:cNvPr>
          <p:cNvSpPr>
            <a:spLocks noGrp="1"/>
          </p:cNvSpPr>
          <p:nvPr>
            <p:ph type="dt" sz="half" idx="10"/>
          </p:nvPr>
        </p:nvSpPr>
        <p:spPr/>
        <p:txBody>
          <a:bodyPr/>
          <a:lstStyle/>
          <a:p>
            <a:fld id="{7C4620F6-35CD-4642-9A49-820914F99FBA}" type="datetimeFigureOut">
              <a:rPr lang="en-IN" smtClean="0"/>
              <a:t>17-01-2023</a:t>
            </a:fld>
            <a:endParaRPr lang="en-IN"/>
          </a:p>
        </p:txBody>
      </p:sp>
      <p:sp>
        <p:nvSpPr>
          <p:cNvPr id="6" name="Footer Placeholder 5">
            <a:extLst>
              <a:ext uri="{FF2B5EF4-FFF2-40B4-BE49-F238E27FC236}">
                <a16:creationId xmlns:a16="http://schemas.microsoft.com/office/drawing/2014/main" id="{460245CF-BEBC-0279-729B-16F901E08E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79C5222-E5E1-39B6-CB51-D2E6E0774820}"/>
              </a:ext>
            </a:extLst>
          </p:cNvPr>
          <p:cNvSpPr>
            <a:spLocks noGrp="1"/>
          </p:cNvSpPr>
          <p:nvPr>
            <p:ph type="sldNum" sz="quarter" idx="12"/>
          </p:nvPr>
        </p:nvSpPr>
        <p:spPr/>
        <p:txBody>
          <a:bodyPr/>
          <a:lstStyle/>
          <a:p>
            <a:fld id="{CB7AF7EF-7C8C-4E47-AFAD-7CC147656F69}" type="slidenum">
              <a:rPr lang="en-IN" smtClean="0"/>
              <a:t>‹#›</a:t>
            </a:fld>
            <a:endParaRPr lang="en-IN"/>
          </a:p>
        </p:txBody>
      </p:sp>
    </p:spTree>
    <p:extLst>
      <p:ext uri="{BB962C8B-B14F-4D97-AF65-F5344CB8AC3E}">
        <p14:creationId xmlns:p14="http://schemas.microsoft.com/office/powerpoint/2010/main" val="298034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42A424-45E3-0A20-64C5-54AFCBCCAA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752DC33-3A29-B8B0-7235-5D7F1A0F1A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B6779D-31D2-1C8C-8AFF-D0BADF271C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4620F6-35CD-4642-9A49-820914F99FBA}" type="datetimeFigureOut">
              <a:rPr lang="en-IN" smtClean="0"/>
              <a:t>17-01-2023</a:t>
            </a:fld>
            <a:endParaRPr lang="en-IN"/>
          </a:p>
        </p:txBody>
      </p:sp>
      <p:sp>
        <p:nvSpPr>
          <p:cNvPr id="5" name="Footer Placeholder 4">
            <a:extLst>
              <a:ext uri="{FF2B5EF4-FFF2-40B4-BE49-F238E27FC236}">
                <a16:creationId xmlns:a16="http://schemas.microsoft.com/office/drawing/2014/main" id="{40B5ECDA-8522-28A2-C909-EA13AE5D40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D9FE0B7-C550-5CDD-113B-B574D167CC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7AF7EF-7C8C-4E47-AFAD-7CC147656F69}" type="slidenum">
              <a:rPr lang="en-IN" smtClean="0"/>
              <a:t>‹#›</a:t>
            </a:fld>
            <a:endParaRPr lang="en-IN"/>
          </a:p>
        </p:txBody>
      </p:sp>
    </p:spTree>
    <p:extLst>
      <p:ext uri="{BB962C8B-B14F-4D97-AF65-F5344CB8AC3E}">
        <p14:creationId xmlns:p14="http://schemas.microsoft.com/office/powerpoint/2010/main" val="1453752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5BAE7-947E-C9C7-6721-7456ED95F4FC}"/>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44270E90-861A-E0CF-ECE2-866422A0CFFC}"/>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4A0AAB88-D1A1-4EF2-942C-0B1428E4A2E5}"/>
              </a:ext>
            </a:extLst>
          </p:cNvPr>
          <p:cNvPicPr>
            <a:picLocks noChangeAspect="1"/>
          </p:cNvPicPr>
          <p:nvPr/>
        </p:nvPicPr>
        <p:blipFill>
          <a:blip r:embed="rId2"/>
          <a:stretch>
            <a:fillRect/>
          </a:stretch>
        </p:blipFill>
        <p:spPr>
          <a:xfrm>
            <a:off x="193221" y="914401"/>
            <a:ext cx="1714500" cy="323850"/>
          </a:xfrm>
          <a:prstGeom prst="rect">
            <a:avLst/>
          </a:prstGeom>
        </p:spPr>
      </p:pic>
      <p:sp>
        <p:nvSpPr>
          <p:cNvPr id="6" name="TextBox 5">
            <a:extLst>
              <a:ext uri="{FF2B5EF4-FFF2-40B4-BE49-F238E27FC236}">
                <a16:creationId xmlns:a16="http://schemas.microsoft.com/office/drawing/2014/main" id="{CB5852E8-F62C-502C-EA3C-33E131F10867}"/>
              </a:ext>
            </a:extLst>
          </p:cNvPr>
          <p:cNvSpPr txBox="1"/>
          <p:nvPr/>
        </p:nvSpPr>
        <p:spPr>
          <a:xfrm>
            <a:off x="193221" y="545069"/>
            <a:ext cx="2775857" cy="369332"/>
          </a:xfrm>
          <a:prstGeom prst="rect">
            <a:avLst/>
          </a:prstGeom>
          <a:noFill/>
        </p:spPr>
        <p:txBody>
          <a:bodyPr wrap="square" rtlCol="0">
            <a:spAutoFit/>
          </a:bodyPr>
          <a:lstStyle/>
          <a:p>
            <a:r>
              <a:rPr lang="en-US" dirty="0"/>
              <a:t>This is a compile time error</a:t>
            </a:r>
            <a:endParaRPr lang="en-IN" dirty="0"/>
          </a:p>
        </p:txBody>
      </p:sp>
      <p:pic>
        <p:nvPicPr>
          <p:cNvPr id="8" name="Picture 7">
            <a:extLst>
              <a:ext uri="{FF2B5EF4-FFF2-40B4-BE49-F238E27FC236}">
                <a16:creationId xmlns:a16="http://schemas.microsoft.com/office/drawing/2014/main" id="{65B6D8F3-8170-CC50-8005-C94439A1958E}"/>
              </a:ext>
            </a:extLst>
          </p:cNvPr>
          <p:cNvPicPr>
            <a:picLocks noChangeAspect="1"/>
          </p:cNvPicPr>
          <p:nvPr/>
        </p:nvPicPr>
        <p:blipFill>
          <a:blip r:embed="rId3"/>
          <a:stretch>
            <a:fillRect/>
          </a:stretch>
        </p:blipFill>
        <p:spPr>
          <a:xfrm>
            <a:off x="193221" y="1446213"/>
            <a:ext cx="9875383" cy="5296295"/>
          </a:xfrm>
          <a:prstGeom prst="rect">
            <a:avLst/>
          </a:prstGeom>
        </p:spPr>
      </p:pic>
      <p:pic>
        <p:nvPicPr>
          <p:cNvPr id="4" name="Content Placeholder 4">
            <a:extLst>
              <a:ext uri="{FF2B5EF4-FFF2-40B4-BE49-F238E27FC236}">
                <a16:creationId xmlns:a16="http://schemas.microsoft.com/office/drawing/2014/main" id="{C7B7B6C5-9B67-3BB8-C376-55DD5227D34C}"/>
              </a:ext>
            </a:extLst>
          </p:cNvPr>
          <p:cNvPicPr>
            <a:picLocks noChangeAspect="1"/>
          </p:cNvPicPr>
          <p:nvPr/>
        </p:nvPicPr>
        <p:blipFill>
          <a:blip r:embed="rId4"/>
          <a:stretch>
            <a:fillRect/>
          </a:stretch>
        </p:blipFill>
        <p:spPr>
          <a:xfrm>
            <a:off x="8330381" y="117621"/>
            <a:ext cx="3162574" cy="1295512"/>
          </a:xfrm>
          <a:prstGeom prst="rect">
            <a:avLst/>
          </a:prstGeom>
        </p:spPr>
      </p:pic>
    </p:spTree>
    <p:extLst>
      <p:ext uri="{BB962C8B-B14F-4D97-AF65-F5344CB8AC3E}">
        <p14:creationId xmlns:p14="http://schemas.microsoft.com/office/powerpoint/2010/main" val="1459423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D27C2-290C-E477-55A6-AEA12E264AC2}"/>
              </a:ext>
            </a:extLst>
          </p:cNvPr>
          <p:cNvSpPr>
            <a:spLocks noGrp="1"/>
          </p:cNvSpPr>
          <p:nvPr>
            <p:ph type="title"/>
          </p:nvPr>
        </p:nvSpPr>
        <p:spPr/>
        <p:txBody>
          <a:bodyPr/>
          <a:lstStyle/>
          <a:p>
            <a:r>
              <a:rPr lang="en-US" dirty="0"/>
              <a:t>Simple interest</a:t>
            </a:r>
            <a:endParaRPr lang="en-IN" dirty="0"/>
          </a:p>
        </p:txBody>
      </p:sp>
      <p:sp>
        <p:nvSpPr>
          <p:cNvPr id="3" name="Content Placeholder 2">
            <a:extLst>
              <a:ext uri="{FF2B5EF4-FFF2-40B4-BE49-F238E27FC236}">
                <a16:creationId xmlns:a16="http://schemas.microsoft.com/office/drawing/2014/main" id="{5BFDE4E8-B9A7-673B-1D26-AE998EF66D13}"/>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14593604-BF80-A4CB-7267-0489FB14DE14}"/>
              </a:ext>
            </a:extLst>
          </p:cNvPr>
          <p:cNvPicPr>
            <a:picLocks noChangeAspect="1"/>
          </p:cNvPicPr>
          <p:nvPr/>
        </p:nvPicPr>
        <p:blipFill>
          <a:blip r:embed="rId2"/>
          <a:stretch>
            <a:fillRect/>
          </a:stretch>
        </p:blipFill>
        <p:spPr>
          <a:xfrm>
            <a:off x="838200" y="1857375"/>
            <a:ext cx="5429250" cy="3143250"/>
          </a:xfrm>
          <a:prstGeom prst="rect">
            <a:avLst/>
          </a:prstGeom>
        </p:spPr>
      </p:pic>
      <p:pic>
        <p:nvPicPr>
          <p:cNvPr id="7" name="Picture 6">
            <a:extLst>
              <a:ext uri="{FF2B5EF4-FFF2-40B4-BE49-F238E27FC236}">
                <a16:creationId xmlns:a16="http://schemas.microsoft.com/office/drawing/2014/main" id="{9A1358D7-C599-79E0-981F-2567B9AA974C}"/>
              </a:ext>
            </a:extLst>
          </p:cNvPr>
          <p:cNvPicPr>
            <a:picLocks noChangeAspect="1"/>
          </p:cNvPicPr>
          <p:nvPr/>
        </p:nvPicPr>
        <p:blipFill>
          <a:blip r:embed="rId3"/>
          <a:stretch>
            <a:fillRect/>
          </a:stretch>
        </p:blipFill>
        <p:spPr>
          <a:xfrm>
            <a:off x="6407317" y="1857375"/>
            <a:ext cx="4946483" cy="3143250"/>
          </a:xfrm>
          <a:prstGeom prst="rect">
            <a:avLst/>
          </a:prstGeom>
        </p:spPr>
      </p:pic>
    </p:spTree>
    <p:extLst>
      <p:ext uri="{BB962C8B-B14F-4D97-AF65-F5344CB8AC3E}">
        <p14:creationId xmlns:p14="http://schemas.microsoft.com/office/powerpoint/2010/main" val="2731656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C3B2B-5E90-513A-88CC-9A3C2778F0DB}"/>
              </a:ext>
            </a:extLst>
          </p:cNvPr>
          <p:cNvSpPr>
            <a:spLocks noGrp="1"/>
          </p:cNvSpPr>
          <p:nvPr>
            <p:ph type="title"/>
          </p:nvPr>
        </p:nvSpPr>
        <p:spPr/>
        <p:txBody>
          <a:bodyPr/>
          <a:lstStyle/>
          <a:p>
            <a:r>
              <a:rPr lang="en-US" dirty="0"/>
              <a:t>If-else</a:t>
            </a:r>
            <a:endParaRPr lang="en-IN" dirty="0"/>
          </a:p>
        </p:txBody>
      </p:sp>
      <p:sp>
        <p:nvSpPr>
          <p:cNvPr id="3" name="Content Placeholder 2">
            <a:extLst>
              <a:ext uri="{FF2B5EF4-FFF2-40B4-BE49-F238E27FC236}">
                <a16:creationId xmlns:a16="http://schemas.microsoft.com/office/drawing/2014/main" id="{49047CEB-E159-756B-60F5-FDD62271DC46}"/>
              </a:ext>
            </a:extLst>
          </p:cNvPr>
          <p:cNvSpPr>
            <a:spLocks noGrp="1"/>
          </p:cNvSpPr>
          <p:nvPr>
            <p:ph idx="1"/>
          </p:nvPr>
        </p:nvSpPr>
        <p:spPr/>
        <p:txBody>
          <a:bodyPr/>
          <a:lstStyle/>
          <a:p>
            <a:endParaRPr lang="en-IN" dirty="0"/>
          </a:p>
        </p:txBody>
      </p:sp>
      <p:pic>
        <p:nvPicPr>
          <p:cNvPr id="7" name="Picture 6">
            <a:extLst>
              <a:ext uri="{FF2B5EF4-FFF2-40B4-BE49-F238E27FC236}">
                <a16:creationId xmlns:a16="http://schemas.microsoft.com/office/drawing/2014/main" id="{7A44324D-79E8-BE08-DC3A-F37972FEBDCB}"/>
              </a:ext>
            </a:extLst>
          </p:cNvPr>
          <p:cNvPicPr>
            <a:picLocks noChangeAspect="1"/>
          </p:cNvPicPr>
          <p:nvPr/>
        </p:nvPicPr>
        <p:blipFill>
          <a:blip r:embed="rId2"/>
          <a:stretch>
            <a:fillRect/>
          </a:stretch>
        </p:blipFill>
        <p:spPr>
          <a:xfrm>
            <a:off x="511666" y="1610544"/>
            <a:ext cx="8020050" cy="3790950"/>
          </a:xfrm>
          <a:prstGeom prst="rect">
            <a:avLst/>
          </a:prstGeom>
        </p:spPr>
      </p:pic>
      <p:sp>
        <p:nvSpPr>
          <p:cNvPr id="8" name="TextBox 7">
            <a:extLst>
              <a:ext uri="{FF2B5EF4-FFF2-40B4-BE49-F238E27FC236}">
                <a16:creationId xmlns:a16="http://schemas.microsoft.com/office/drawing/2014/main" id="{B0140CA4-7A83-4273-8BE4-53CA5FC8B59E}"/>
              </a:ext>
            </a:extLst>
          </p:cNvPr>
          <p:cNvSpPr txBox="1"/>
          <p:nvPr/>
        </p:nvSpPr>
        <p:spPr>
          <a:xfrm>
            <a:off x="8084462" y="326996"/>
            <a:ext cx="3716593" cy="2862322"/>
          </a:xfrm>
          <a:prstGeom prst="rect">
            <a:avLst/>
          </a:prstGeom>
          <a:noFill/>
        </p:spPr>
        <p:txBody>
          <a:bodyPr wrap="square" rtlCol="0">
            <a:spAutoFit/>
          </a:bodyPr>
          <a:lstStyle/>
          <a:p>
            <a:pPr marL="285750" indent="-285750">
              <a:buFont typeface="Arial" panose="020B0604020202020204" pitchFamily="34" charset="0"/>
              <a:buChar char="•"/>
            </a:pPr>
            <a:r>
              <a:rPr lang="en-US" dirty="0"/>
              <a:t>If condition for if is satisfied it will never go to else block and vice-versa</a:t>
            </a:r>
          </a:p>
          <a:p>
            <a:endParaRPr lang="en-US" dirty="0"/>
          </a:p>
          <a:p>
            <a:r>
              <a:rPr lang="en-IN" dirty="0"/>
              <a:t>* If you want to run tests for many conditions and in whichever case the condition is true that condition should be implemented…. And one condition is not complimentary of the remaining the use if ….if… if…</a:t>
            </a:r>
          </a:p>
        </p:txBody>
      </p:sp>
    </p:spTree>
    <p:extLst>
      <p:ext uri="{BB962C8B-B14F-4D97-AF65-F5344CB8AC3E}">
        <p14:creationId xmlns:p14="http://schemas.microsoft.com/office/powerpoint/2010/main" val="2095953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D364F-9D93-BFBD-72F8-4CE95D218D9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954D590-7419-09C4-C1DF-4F0CCA242902}"/>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FA4C2023-BD69-E633-E766-6A91C0E2F616}"/>
              </a:ext>
            </a:extLst>
          </p:cNvPr>
          <p:cNvPicPr>
            <a:picLocks noChangeAspect="1"/>
          </p:cNvPicPr>
          <p:nvPr/>
        </p:nvPicPr>
        <p:blipFill>
          <a:blip r:embed="rId2"/>
          <a:stretch>
            <a:fillRect/>
          </a:stretch>
        </p:blipFill>
        <p:spPr>
          <a:xfrm>
            <a:off x="115529" y="112302"/>
            <a:ext cx="5334000" cy="4371975"/>
          </a:xfrm>
          <a:prstGeom prst="rect">
            <a:avLst/>
          </a:prstGeom>
        </p:spPr>
      </p:pic>
    </p:spTree>
    <p:extLst>
      <p:ext uri="{BB962C8B-B14F-4D97-AF65-F5344CB8AC3E}">
        <p14:creationId xmlns:p14="http://schemas.microsoft.com/office/powerpoint/2010/main" val="2119543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68CD-A49E-0E92-7C08-D078B8EA43E3}"/>
              </a:ext>
            </a:extLst>
          </p:cNvPr>
          <p:cNvSpPr>
            <a:spLocks noGrp="1"/>
          </p:cNvSpPr>
          <p:nvPr>
            <p:ph type="title"/>
          </p:nvPr>
        </p:nvSpPr>
        <p:spPr/>
        <p:txBody>
          <a:bodyPr/>
          <a:lstStyle/>
          <a:p>
            <a:r>
              <a:rPr lang="en-US" dirty="0"/>
              <a:t>For loop flow</a:t>
            </a:r>
            <a:endParaRPr lang="en-IN" dirty="0"/>
          </a:p>
        </p:txBody>
      </p:sp>
      <p:sp>
        <p:nvSpPr>
          <p:cNvPr id="3" name="Content Placeholder 2">
            <a:extLst>
              <a:ext uri="{FF2B5EF4-FFF2-40B4-BE49-F238E27FC236}">
                <a16:creationId xmlns:a16="http://schemas.microsoft.com/office/drawing/2014/main" id="{C6D8DFC5-67B5-F3BC-E133-B1462810E54B}"/>
              </a:ext>
            </a:extLst>
          </p:cNvPr>
          <p:cNvSpPr>
            <a:spLocks noGrp="1"/>
          </p:cNvSpPr>
          <p:nvPr>
            <p:ph idx="1"/>
          </p:nvPr>
        </p:nvSpPr>
        <p:spPr>
          <a:xfrm>
            <a:off x="838200" y="1825625"/>
            <a:ext cx="5365955" cy="2126943"/>
          </a:xfrm>
        </p:spPr>
        <p:txBody>
          <a:bodyPr>
            <a:normAutofit fontScale="55000" lnSpcReduction="20000"/>
          </a:bodyPr>
          <a:lstStyle/>
          <a:p>
            <a:pPr marL="0" indent="0">
              <a:buNone/>
            </a:pPr>
            <a:r>
              <a:rPr lang="en-US" dirty="0">
                <a:highlight>
                  <a:srgbClr val="FFFF00"/>
                </a:highlight>
              </a:rPr>
              <a:t>(</a:t>
            </a:r>
            <a:r>
              <a:rPr lang="en-US" dirty="0" err="1">
                <a:highlight>
                  <a:srgbClr val="FFFF00"/>
                </a:highlight>
              </a:rPr>
              <a:t>Itteration</a:t>
            </a:r>
            <a:r>
              <a:rPr lang="en-US" dirty="0">
                <a:highlight>
                  <a:srgbClr val="FFFF00"/>
                </a:highlight>
              </a:rPr>
              <a:t> 1)</a:t>
            </a:r>
          </a:p>
          <a:p>
            <a:r>
              <a:rPr lang="en-US" dirty="0"/>
              <a:t>1. </a:t>
            </a:r>
            <a:r>
              <a:rPr lang="en-US" dirty="0" err="1"/>
              <a:t>Initialisation</a:t>
            </a:r>
            <a:r>
              <a:rPr lang="en-US" dirty="0"/>
              <a:t> (only once)</a:t>
            </a:r>
          </a:p>
          <a:p>
            <a:r>
              <a:rPr lang="en-US" dirty="0"/>
              <a:t>2. condition</a:t>
            </a:r>
          </a:p>
          <a:p>
            <a:r>
              <a:rPr lang="en-US" dirty="0"/>
              <a:t>3. All statements inside the for loop will be executed4. </a:t>
            </a:r>
          </a:p>
          <a:p>
            <a:pPr marL="0" indent="0">
              <a:buNone/>
            </a:pPr>
            <a:r>
              <a:rPr lang="en-US" dirty="0" err="1">
                <a:highlight>
                  <a:srgbClr val="FFFF00"/>
                </a:highlight>
              </a:rPr>
              <a:t>updation</a:t>
            </a:r>
            <a:r>
              <a:rPr lang="en-US" dirty="0">
                <a:highlight>
                  <a:srgbClr val="FFFF00"/>
                </a:highlight>
              </a:rPr>
              <a:t>(</a:t>
            </a:r>
            <a:r>
              <a:rPr lang="en-US" dirty="0" err="1">
                <a:highlight>
                  <a:srgbClr val="FFFF00"/>
                </a:highlight>
              </a:rPr>
              <a:t>Itteration</a:t>
            </a:r>
            <a:r>
              <a:rPr lang="en-US" dirty="0">
                <a:highlight>
                  <a:srgbClr val="FFFF00"/>
                </a:highlight>
              </a:rPr>
              <a:t> 2)</a:t>
            </a:r>
          </a:p>
          <a:p>
            <a:r>
              <a:rPr lang="en-US" dirty="0"/>
              <a:t>1. condition</a:t>
            </a:r>
          </a:p>
          <a:p>
            <a:r>
              <a:rPr lang="en-US" dirty="0"/>
              <a:t>2. All statements inside the for loop will be executed3. </a:t>
            </a:r>
            <a:r>
              <a:rPr lang="en-US" dirty="0" err="1"/>
              <a:t>updation</a:t>
            </a:r>
            <a:endParaRPr lang="en-IN" dirty="0"/>
          </a:p>
        </p:txBody>
      </p:sp>
      <p:pic>
        <p:nvPicPr>
          <p:cNvPr id="5" name="Picture 4" descr="Graphical user interface, text, website&#10;&#10;Description automatically generated">
            <a:extLst>
              <a:ext uri="{FF2B5EF4-FFF2-40B4-BE49-F238E27FC236}">
                <a16:creationId xmlns:a16="http://schemas.microsoft.com/office/drawing/2014/main" id="{75C922DC-157B-7B5C-834A-76E35B785B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049" y="4087505"/>
            <a:ext cx="6772275" cy="1714500"/>
          </a:xfrm>
          <a:prstGeom prst="rect">
            <a:avLst/>
          </a:prstGeom>
        </p:spPr>
      </p:pic>
    </p:spTree>
    <p:extLst>
      <p:ext uri="{BB962C8B-B14F-4D97-AF65-F5344CB8AC3E}">
        <p14:creationId xmlns:p14="http://schemas.microsoft.com/office/powerpoint/2010/main" val="4074973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F4616-39AB-33E4-C445-B6274AF8C63C}"/>
              </a:ext>
            </a:extLst>
          </p:cNvPr>
          <p:cNvSpPr>
            <a:spLocks noGrp="1"/>
          </p:cNvSpPr>
          <p:nvPr>
            <p:ph type="title"/>
          </p:nvPr>
        </p:nvSpPr>
        <p:spPr>
          <a:xfrm>
            <a:off x="838200" y="365126"/>
            <a:ext cx="6988277" cy="500114"/>
          </a:xfrm>
        </p:spPr>
        <p:txBody>
          <a:bodyPr>
            <a:normAutofit fontScale="90000"/>
          </a:bodyPr>
          <a:lstStyle/>
          <a:p>
            <a:r>
              <a:rPr lang="en-US" dirty="0"/>
              <a:t>Package</a:t>
            </a:r>
            <a:endParaRPr lang="en-IN" dirty="0"/>
          </a:p>
        </p:txBody>
      </p:sp>
      <p:sp>
        <p:nvSpPr>
          <p:cNvPr id="3" name="Content Placeholder 2">
            <a:extLst>
              <a:ext uri="{FF2B5EF4-FFF2-40B4-BE49-F238E27FC236}">
                <a16:creationId xmlns:a16="http://schemas.microsoft.com/office/drawing/2014/main" id="{E70C2C3B-1126-9807-90B0-0EDEE466EB9E}"/>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378E38AD-4F26-7E59-921F-470647FAA2A1}"/>
              </a:ext>
            </a:extLst>
          </p:cNvPr>
          <p:cNvPicPr>
            <a:picLocks noChangeAspect="1"/>
          </p:cNvPicPr>
          <p:nvPr/>
        </p:nvPicPr>
        <p:blipFill>
          <a:blip r:embed="rId2"/>
          <a:stretch>
            <a:fillRect/>
          </a:stretch>
        </p:blipFill>
        <p:spPr>
          <a:xfrm>
            <a:off x="1762433" y="865240"/>
            <a:ext cx="7915275" cy="5895975"/>
          </a:xfrm>
          <a:prstGeom prst="rect">
            <a:avLst/>
          </a:prstGeom>
        </p:spPr>
      </p:pic>
    </p:spTree>
    <p:extLst>
      <p:ext uri="{BB962C8B-B14F-4D97-AF65-F5344CB8AC3E}">
        <p14:creationId xmlns:p14="http://schemas.microsoft.com/office/powerpoint/2010/main" val="4297563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867</TotalTime>
  <Words>116</Words>
  <Application>Microsoft Office PowerPoint</Application>
  <PresentationFormat>Widescreen</PresentationFormat>
  <Paragraphs>15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Simple interest</vt:lpstr>
      <vt:lpstr>If-else</vt:lpstr>
      <vt:lpstr>PowerPoint Presentation</vt:lpstr>
      <vt:lpstr>For loop flow</vt:lpstr>
      <vt:lpstr>Package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SAKSHAM VERMA</dc:creator>
  <cp:lastModifiedBy>SAKSHAM VERMA</cp:lastModifiedBy>
  <cp:revision>3</cp:revision>
  <dcterms:created xsi:type="dcterms:W3CDTF">2023-01-05T03:19:12Z</dcterms:created>
  <dcterms:modified xsi:type="dcterms:W3CDTF">2023-01-17T14:51:04Z</dcterms:modified>
</cp:coreProperties>
</file>