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2" r:id="rId6"/>
    <p:sldId id="259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4:0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24575,'30'1'-8993,"-4"0"4813,-3 1 4673,-1-2 0,24-2 0,8-5 524,97-5 1313,-131 12-2057,0 1 0,0 1 0,0 0 1,0 2-1,32 9 0,184 76 5504,-3 9-4582,-144-60-1459,-56-24 264,82 35 0,168 96 0,-102-17 0,-174-121 0,1 1 0,-1-1 0,0 1 0,7 11 0,23 24 0,-20-28 0,2-1 0,37 21 0,12 8 0,46 33 0,18 14 0,-62-45 0,-56-38 0,-1 1 0,1 0 0,-2 1 0,0 1 0,0 0 0,0 0 0,13 17 0,8 19 0,-2 1 0,-2 2 0,-3 1 0,40 102 0,-43-81 0,-3 1 0,-4 1 0,10 90 0,-9 57 0,-13 279 0,-6-472 0,-1-1 0,-1 0 0,-1-1 0,-14 44 0,-48 97 0,49-124 0,-276 543 0,237-482 0,-5-3 0,-91 112 0,97-142 0,23-26 0,-2-2 0,-51 48 0,58-61 0,2 1 0,1 1 0,1 1 0,1 1 0,-24 50 0,-40 57 0,-6-3 0,-39 54 0,122-178 0,-1 1 0,-24 21 0,29-30 0,0 0 0,0-1 0,0 0 0,-1-1 0,1 1 0,-1-1 0,0 0 0,0-1 0,-10 3 0,9-3 0,-14 1 0,1 2 0,-1 1 0,1 0 0,-1 2 0,2 0 0,-1 2 0,-25 16 0,13-5 0,-36 18 0,47-29 0,1 2 0,0 0 0,1 1 0,1 1 0,-33 31 0,-175 212 0,161-168 0,66-89 0,0 0 0,0 1 0,0-1 0,-1 0 0,1 0 0,0 1 0,0-1 0,0 0 0,-1 0 0,1 0 0,0 1 0,0-1 0,-1 0 0,1 0 0,0 0 0,0 0 0,-1 0 0,1 0 0,0 0 0,-1 0 0,1 1 0,0-1 0,-1 0 0,1 0 0,0 0 0,0 0 0,-1 0 0,1 0 0,0-1 0,-1 1 0,1 0 0,0 0 0,0 0 0,-1 0 0,1 0 0,0 0 0,0 0 0,-1-1 0,1 1 0,0 0 0,0 0 0,-1 0 0,1-1 0,0 1 0,0 0 0,0 0 0,-1-1 0,1 1 0,0 0 0,0 0 0,0-1 0,0 1 0,0 0 0,0 0 0,-1-1 0,1 1 0,0 0 0,0-1 0,0 1 0,0 0 0,0-1 0,0 1 0,0 0 0,0 0 0,0-1 0,1 1 0,-1 0 0,0-1 0,-2-26 0,2 25 0,3-50 0,2 1 0,20-88 0,-10 61 0,4-8 0,-9 43 0,7-58 0,3-14 0,-2 23 0,-19 84 0,-4 16 0,-5 17 0,2 14 0,-3 78 0,1-12 0,-8 28 0,-1 208 0,19-313 0,-1-1 0,-1 0 0,-2 0 0,0 0 0,-11 31 0,11-29 0,9-29 0,4-16 0,-3 5 0,0 0 0,0 1 0,1 0 0,0 1 0,1-1 0,0 1 0,1 1 0,0 0 0,0 0 0,18-11 0,-12 9 0,1 2 0,0 0 0,1 1 0,0 0 0,0 1 0,29-5 0,-27 7 0,49-10 0,2 2 0,91-3 0,200 17-1365,-322-2-5461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4:0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24575,'30'-14'0,"0"3"0,1 0 0,41-8 0,100-11 0,-110 20 0,245-33 0,0 13 0,315 12 0,-536 19 0,145 20 0,-72 14 0,-1 6 0,184 74 0,-161-37 0,-146-63 0,-24-9 0,1 0 0,-1 1 0,-1 0 0,0 1 0,0 0 0,0 1 0,-1 0 0,0 0 0,-1 1 0,13 18 0,1 9 0,33 72 0,-35-66 0,140 355 0,-46-104 0,-19-43 0,-80-209 0,-8-20 0,-1 1 0,-1 0 0,-2 0 0,3 46 0,-10 96 0,3-138 0,-8 69 0,-4 1 0,-38 135 0,47-212 0,-249 788-2185,-59-3 1641,270-716 1157,-63 97-1,-66 72 786,169-254-1393,-261 445 91,173-283-91,82-151-5,-1 0 0,0-1 0,-2 0 0,1-1 0,-1 0 0,-1 0 0,0-1 0,-1-1 0,0 0 0,-1 0 0,0-2 0,-29 15 0,-124 48 0,19-9 0,42-14 0,-2-5 0,-214 57 0,-119-14 0,329-72 0,-1-6 0,-114-4 0,189-4 0,15-1 0,-36-3 0,54 3 0,1-1 0,-1 1 0,1-1 0,-1-1 0,1 1 0,-1-1 0,1 1 0,0-1 0,0 0 0,0-1 0,0 1 0,0-1 0,-6-5 0,9 6 0,0 1 0,-1-1 0,1 0 0,0 0 0,0 0 0,0 0 0,0 0 0,1 0 0,-1 0 0,0 0 0,1 0 0,0 0 0,-1 0 0,1 0 0,0 0 0,0-1 0,0 1 0,0 0 0,0 0 0,1 0 0,-1 0 0,1 0 0,-1 0 0,1 0 0,0 0 0,0 0 0,0 0 0,0 0 0,0 0 0,0 0 0,1 1 0,-1-1 0,3-2 0,4-5 0,0 1 0,0 1 0,0 0 0,20-13 0,171-97 0,-176 106 0,-1 0 0,30-9 0,-29 12 0,-1-1 0,31-17 0,-18 3 0,-1-2 0,-1-2 0,-1-1 0,47-54 0,-73 76 0,1 0 0,-1 1 0,14-9 0,9-7 0,-29 21 0,0 0 0,0 0 0,0 0 0,1 0 0,-1 0 0,0 0 0,0 0 0,0-1 0,0 1 0,0 0 0,0 0 0,0 0 0,1 0 0,-1 0 0,0 0 0,0 0 0,0-1 0,0 1 0,0 0 0,0 0 0,0 0 0,0 0 0,0 0 0,0-1 0,0 1 0,0 0 0,0 0 0,0 0 0,0 0 0,0-1 0,0 1 0,0 0 0,0 0 0,0 0 0,0 0 0,0 0 0,0-1 0,0 1 0,0 0 0,0 0 0,0 0 0,-1 0 0,1 0 0,0 0 0,0-1 0,0 1 0,0 0 0,0 0 0,0 0 0,-1 0 0,-10-3 0,-14 3 0,16 1 0,0 1 0,1 0 0,-1 1 0,1 0 0,0 1 0,0-1 0,0 2 0,0-1 0,-13 11 0,-1 4 0,-34 36 0,-3 2 0,-58 38 0,-47 40 0,145-116 0,4-6 0,0 1 0,2 0 0,0 1 0,-13 19 0,-7 13 0,18-27 0,1 1 0,-20 37 0,31-53 0,1 1 0,-1 0 0,1 0 0,1 1 0,-1-1 0,1 0 0,0 0 0,0 1 0,1-1 0,0 1 0,0-1 0,0 0 0,1 1 0,0-1 0,2 8 0,-1-10 0,0 0 0,0 0 0,0-1 0,0 1 0,1-1 0,-1 0 0,1 0 0,0 0 0,0 0 0,0 0 0,0-1 0,0 1 0,1-1 0,-1 0 0,1 0 0,0 0 0,-1 0 0,1-1 0,0 1 0,0-1 0,0 0 0,0 0 0,6 0 0,13 2 0,-1-2 0,1 0 0,24-2 0,-28 0 0,489-6 0,-487 8 0,0 1 0,-1 1 0,1 0 0,-1 2 0,0 1 0,0 0 0,-1 2 0,0 0 0,0 1 0,-1 1 0,19 13 0,23 19 0,97 90 0,-82-66 0,-43-38-111,239 212-1143,-244-215-5572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16:34:1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4461 528 24575,'-3722'0'0,"3659"3"0,1 4 0,0 2 0,-68 19 0,60-12 0,-135 14 0,167-29 0,23-1 0,1 0 0,-1 1 0,1 1 0,-18 4 0,31-6 0,0 0 0,0 0 0,0 1 0,0-1 0,0 0 0,0 1 0,0-1 0,0 1 0,0-1 0,0 1 0,0-1 0,0 1 0,0 0 0,0-1 0,0 1 0,1 0 0,-2 1 0,2-1 0,0-1 0,0 1 0,0-1 0,0 1 0,0-1 0,1 0 0,-1 1 0,0-1 0,0 1 0,1-1 0,-1 0 0,0 1 0,0-1 0,1 0 0,-1 1 0,0-1 0,1 0 0,-1 1 0,1-1 0,-1 0 0,0 0 0,1 1 0,-1-1 0,1 0 0,-1 0 0,0 0 0,1 0 0,42 11 0,-13-8 0,0 0 0,1-2 0,0-2 0,-1 0 0,0-2 0,50-12 0,-18 1 0,-45 11 0,0 0 0,-1-1 0,1-1 0,-1-1 0,0 0 0,-1-1 0,20-12 0,19-17 0,-17 13 0,-1-3 0,56-50 0,-26 8 0,-19 17 0,3 3 0,64-49 0,-85 79 0,-21 18 0,-16 13 0,-2-3 0,-1 0 0,0-1 0,0-1 0,-13 8 0,-13 10 0,-75 77 0,85-75 0,-1-1 0,-1-2 0,-42 28 0,40-33 0,-2-1 0,0-2 0,-1-1 0,-45 13 0,57-20 0,0 1 0,1 1 0,0 1 0,1 1 0,0 0 0,-22 21 0,-26 16 0,66-48 0,-20 15 0,22-16 0,-1-1 0,1 0 0,0 0 0,-1 1 0,1-1 0,0 0 0,0 1 0,-1-1 0,1 0 0,0 1 0,0-1 0,0 0 0,0 1 0,-1-1 0,1 1 0,0-1 0,0 0 0,0 1 0,0-1 0,0 1 0,0-1 0,0 0 0,0 1 0,0-1 0,0 1 0,0-1 0,0 0 0,0 1 0,1-1 0,-1 1 0,0-1 0,0 0 0,0 1 0,1-1 0,-1 0 0,0 1 0,0-1 0,1 0 0,-1 1 0,0-1 0,0 0 0,1 0 0,-1 1 0,0-1 0,1 0 0,-1 0 0,1 0 0,-1 1 0,0-1 0,1 0 0,-1 0 0,0 0 0,1 0 0,-1 0 0,1 0 0,-1 0 0,0 0 0,2 0 0,19 4 0,0-2 0,0 0 0,1-2 0,40-3 0,-9 0 0,-21 1 0,0-2 0,53-13 0,-49 8 0,63-5 0,-78 12 0,15-1 0,-1 1 0,1 2 0,0 1 0,62 11 0,-90-9 0,-1-1 0,1 1 0,-1 1 0,0 0 0,0 0 0,0 0 0,-1 1 0,1 0 0,-1 0 0,0 0 0,0 1 0,-1 0 0,6 7 0,6 11 0,-1 1 0,16 33 0,-23-42 0,-8-12 0,1-1 0,0 0 0,0 0 0,0 0 0,1 0 0,-1 0 0,1 0 0,0-1 0,0 1 0,0-1 0,0 0 0,0 0 0,6 3 0,-7-4 0,-1-1 0,1 0 0,0 1 0,-1-1 0,1 0 0,-1 0 0,1 0 0,0 0 0,-1 0 0,1-1 0,-1 1 0,1 0 0,-1-1 0,1 1 0,-1-1 0,1 0 0,-1 1 0,1-1 0,-1 0 0,0 0 0,1 0 0,-1 0 0,0 0 0,0 0 0,0 0 0,0 0 0,0-1 0,0 1 0,0 0 0,0-1 0,0 1 0,0-1 0,-1 1 0,1-1 0,0-1 0,4-9 0,-1 0 0,0 0 0,-1 0 0,0-1 0,-1 1 0,1-22 0,-3-83 0,-2 66 0,-1-347 0,2 385 0,0 0 0,0-1 0,-1 1 0,-1 0 0,0 0 0,-1 0 0,-1 1 0,1-1 0,-2 1 0,0 0 0,-12-18 0,13 21 0,0 0 0,0 0 0,-1 1 0,-13-15 0,17 21 0,0 0 0,0 0 0,-1 0 0,1 0 0,0 1 0,-1-1 0,0 1 0,1 0 0,-1-1 0,0 1 0,0 0 0,1 1 0,-1-1 0,0 0 0,0 1 0,0 0 0,0 0 0,-4 0 0,-12 4-108,-1 0-1,1 2 1,0 0-1,0 1 1,1 1-1,-22 13 1,28-15-498,-29 15-6220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C294-9D41-817D-85D9-B69EFEA96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73F13-3C14-69A0-B613-BE0B842BE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40A9-5AB3-8CA3-AA0C-B7819218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EA77-F1B2-B39F-FC4B-BCF0A284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8C43-034D-D62D-96EA-399F7FBA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1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DA78-281D-B7CD-B474-3C81B534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5954-27A7-B17A-9D69-98B2B5AE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9B9C-F83F-ECE8-1E60-C47F219F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9112-8886-3584-539E-D5316846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5C9C-0F42-9BA3-D06C-6F2EBBDA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9559B-8E20-B961-7006-937D2255B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2C683-D300-4728-C5D4-465638C5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3C90-02E3-FA4A-9B2B-73654C80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2E58-4119-27AC-A4D1-4EB62FCB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8CA0-7137-7296-15B0-E39A4B7C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9EE4-6E74-0540-5C04-CB57D14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1F75-4388-779C-F59A-4F7239F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B19B-5C80-21F8-7ACC-2C6FCB67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F37D-0CE4-BD42-CC57-A9E450E9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7F62-6918-9D49-10BD-D3B6AB20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FF2A-BFA9-2B05-6A54-314EA3D3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5273-BBD2-0981-FCEE-C8E515CD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E497-BEB1-74C1-298C-14FAF2B4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E441-E592-5478-CEE4-A267B19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13EE-4F7F-13E9-4B2F-D466FE00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4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0F46-4848-698B-FF43-69C47343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E31B-5FFF-8EA5-8629-6289B2B35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0E6B-3683-E511-75CF-EBF65D6B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6A51-6A81-17EA-7055-E8EBA48E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0D94C-DC7C-1C31-7B79-C86AC69D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4BD0E-4925-1AF1-7301-3077CD9D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5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44CB-C9AD-8FE6-A90C-66C4418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AB006-A6B5-0CBC-927B-C5F5A6C8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E749-4CE6-271E-5C83-8D103A3C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7EAE-11A1-5225-DD5E-0E819109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90CA-D315-01ED-2D0C-AF13F4FA2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433BA-8E5B-4259-9801-CA707FD5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7F79B-E889-4A6D-7785-9EEA4772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483F4-04B6-C412-8425-BC23825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6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7DC-0A61-4D05-333A-850E5D5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3CED-B485-578B-51FB-59FB47C0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8FE98-EE6C-FF59-6B90-CC0C5E40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7D24-EB98-FD29-3997-1D67C925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9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F9B79-1F69-B258-D38C-A0CAA93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5C7D-2CAC-70F2-9530-A8F68EF4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A3E6-4C3C-3D52-0E58-1EFFEC77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52B6-A61F-DDFE-D91E-90B3A182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1CF1-1E3A-124F-F172-8890BA31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8A568-7A56-0BFD-4612-E1A57F1B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6CC8-4722-A7B6-6194-36EE8D5A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4980D-2912-43E1-8AB6-E44180C7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42518-E276-8223-7189-F316BC60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444-4977-B131-F31C-0F4C9D14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8ECDD-04D1-C788-DAB2-1F99CD090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4325-EC96-0F76-E527-C14A0B77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33E7A-804C-E732-99F2-035BDB1A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6362-8382-607B-8E48-23613E5D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62CD-6C9E-3D7D-F607-C10D80AA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34797-8CE8-311E-7F60-C310DE4B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F669-B164-6DD0-3242-A45C2EAD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079-788D-88AA-CC9D-573FDF95D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BCB8-2761-46EB-919F-B6BB8DFA48E8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F5CC-4FC0-52F0-133D-CDD83DF3E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1EC2-D282-6D33-74BC-E2623DBA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C0F1-3D45-41A7-BA0B-16D43822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4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4D95-36B6-DD26-9243-1FB87B263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7F986-6CD0-1D8B-6DB6-CE52C79D2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A11A9-2534-7F92-D822-8C01B6EF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69" y="873214"/>
            <a:ext cx="4427604" cy="5273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B029A-5B29-1193-7533-D1DDCF915061}"/>
              </a:ext>
            </a:extLst>
          </p:cNvPr>
          <p:cNvSpPr txBox="1"/>
          <p:nvPr/>
        </p:nvSpPr>
        <p:spPr>
          <a:xfrm>
            <a:off x="6527429" y="1415534"/>
            <a:ext cx="511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By default literal without decimal dots are integer</a:t>
            </a:r>
          </a:p>
        </p:txBody>
      </p:sp>
    </p:spTree>
    <p:extLst>
      <p:ext uri="{BB962C8B-B14F-4D97-AF65-F5344CB8AC3E}">
        <p14:creationId xmlns:p14="http://schemas.microsoft.com/office/powerpoint/2010/main" val="107197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0DB1-BCEE-A915-BCFC-C6A2F2169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287"/>
            <a:ext cx="7244443" cy="639551"/>
          </a:xfrm>
        </p:spPr>
        <p:txBody>
          <a:bodyPr>
            <a:normAutofit fontScale="90000"/>
          </a:bodyPr>
          <a:lstStyle/>
          <a:p>
            <a:r>
              <a:rPr lang="en-IN" dirty="0"/>
              <a:t>Implicit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0787D-C8E8-5281-B61E-980AB0CC1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69852-1CCC-63A3-05D8-233AA14D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4" y="1277737"/>
            <a:ext cx="5098222" cy="2324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DB949-F297-0C29-912B-7F2A870F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817" y="1073377"/>
            <a:ext cx="4184183" cy="1823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3FDB3-1807-F03E-BC69-164076F67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003" y="2983643"/>
            <a:ext cx="4412803" cy="2057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27237-83B7-FA06-37B5-0346D412D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630" y="5127541"/>
            <a:ext cx="3534176" cy="1772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DEAAED-F938-C50F-85BF-77490246F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98" y="4532489"/>
            <a:ext cx="3698307" cy="23673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4D0889-B0AF-7BDD-E20A-FB509FDC4C1C}"/>
                  </a:ext>
                </a:extLst>
              </p14:cNvPr>
              <p14:cNvContentPartPr/>
              <p14:nvPr/>
            </p14:nvContentPartPr>
            <p14:xfrm>
              <a:off x="9976526" y="1740523"/>
              <a:ext cx="948600" cy="2064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4D0889-B0AF-7BDD-E20A-FB509FDC4C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67526" y="1731883"/>
                <a:ext cx="966240" cy="20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740B1C-72E6-3DE7-4203-62DFB518A0EB}"/>
                  </a:ext>
                </a:extLst>
              </p14:cNvPr>
              <p14:cNvContentPartPr/>
              <p14:nvPr/>
            </p14:nvContentPartPr>
            <p14:xfrm>
              <a:off x="10466486" y="3933283"/>
              <a:ext cx="1243800" cy="2379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740B1C-72E6-3DE7-4203-62DFB518A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57486" y="3924643"/>
                <a:ext cx="1261440" cy="23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3B8C96-028F-D73C-8489-AD74169F9155}"/>
                  </a:ext>
                </a:extLst>
              </p14:cNvPr>
              <p14:cNvContentPartPr/>
              <p14:nvPr/>
            </p14:nvContentPartPr>
            <p14:xfrm>
              <a:off x="5660486" y="5884123"/>
              <a:ext cx="1606320" cy="342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3B8C96-028F-D73C-8489-AD74169F91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1846" y="5875483"/>
                <a:ext cx="1623960" cy="3603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6E50F3-48A4-DE22-3510-5BE4DE89DA84}"/>
              </a:ext>
            </a:extLst>
          </p:cNvPr>
          <p:cNvSpPr txBox="1"/>
          <p:nvPr/>
        </p:nvSpPr>
        <p:spPr>
          <a:xfrm>
            <a:off x="-81143" y="5414530"/>
            <a:ext cx="282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This also tells what happens to that wasted </a:t>
            </a:r>
          </a:p>
          <a:p>
            <a:r>
              <a:rPr lang="en-IN" b="1" dirty="0">
                <a:solidFill>
                  <a:srgbClr val="FF0000"/>
                </a:solidFill>
              </a:rPr>
              <a:t>(-0) it gets converted to -128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305C8-1ADA-299A-90E5-D244820E8A98}"/>
              </a:ext>
            </a:extLst>
          </p:cNvPr>
          <p:cNvSpPr txBox="1"/>
          <p:nvPr/>
        </p:nvSpPr>
        <p:spPr>
          <a:xfrm>
            <a:off x="10668000" y="4741531"/>
            <a:ext cx="1340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It treats it as –</a:t>
            </a:r>
            <a:r>
              <a:rPr lang="en-IN" b="1" dirty="0" err="1">
                <a:solidFill>
                  <a:srgbClr val="FF0000"/>
                </a:solidFill>
              </a:rPr>
              <a:t>ve</a:t>
            </a:r>
            <a:r>
              <a:rPr lang="en-IN" b="1" dirty="0">
                <a:solidFill>
                  <a:srgbClr val="FF0000"/>
                </a:solidFill>
              </a:rPr>
              <a:t> number as MSB =1</a:t>
            </a:r>
          </a:p>
        </p:txBody>
      </p:sp>
    </p:spTree>
    <p:extLst>
      <p:ext uri="{BB962C8B-B14F-4D97-AF65-F5344CB8AC3E}">
        <p14:creationId xmlns:p14="http://schemas.microsoft.com/office/powerpoint/2010/main" val="12245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1824-C8E6-8AD9-C9DA-9E620353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91F2-485C-4A32-FAAE-78F1B899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4E779-4C14-B70E-C08F-7D56AD16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57" y="155926"/>
            <a:ext cx="4900085" cy="6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A2E6-9942-C58E-FBDD-49BB563D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08E02-62D8-A8BC-732A-7E9080141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363" y="1825625"/>
            <a:ext cx="4507273" cy="4351338"/>
          </a:xfrm>
        </p:spPr>
      </p:pic>
    </p:spTree>
    <p:extLst>
      <p:ext uri="{BB962C8B-B14F-4D97-AF65-F5344CB8AC3E}">
        <p14:creationId xmlns:p14="http://schemas.microsoft.com/office/powerpoint/2010/main" val="63641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8FA9AB1-FEDC-7A04-455E-A2A3683D6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543" y="643466"/>
            <a:ext cx="6015770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487E-1DFF-5060-A089-7416EA2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0F6993-8EB4-139E-18B7-60D26882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68358F-A5BC-6FA1-75F7-C6586831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0" y="849406"/>
            <a:ext cx="4153260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7524-F1B5-B733-7BCF-368A6BF6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EAC4A9-3E31-BC7D-84C8-EF0D6389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Default for decimal (double)</a:t>
            </a:r>
          </a:p>
          <a:p>
            <a:r>
              <a:rPr lang="en-IN" dirty="0"/>
              <a:t>Default for integers (integer)</a:t>
            </a:r>
          </a:p>
          <a:p>
            <a:r>
              <a:rPr lang="en-IN" dirty="0"/>
              <a:t>RHS will give error when exceeds integer/ double ranges for there respective cases</a:t>
            </a:r>
          </a:p>
          <a:p>
            <a:r>
              <a:rPr lang="en-IN" dirty="0"/>
              <a:t>Range of float &gt; int though having same amount of bytes</a:t>
            </a:r>
          </a:p>
          <a:p>
            <a:r>
              <a:rPr lang="en-IN" dirty="0">
                <a:solidFill>
                  <a:srgbClr val="FF0000"/>
                </a:solidFill>
              </a:rPr>
              <a:t>Explicit call</a:t>
            </a:r>
            <a:r>
              <a:rPr lang="en-IN" dirty="0"/>
              <a:t> is required when exceeds the range</a:t>
            </a:r>
          </a:p>
          <a:p>
            <a:r>
              <a:rPr lang="en-IN" dirty="0">
                <a:solidFill>
                  <a:srgbClr val="FF0000"/>
                </a:solidFill>
              </a:rPr>
              <a:t>Implicit call</a:t>
            </a:r>
            <a:r>
              <a:rPr lang="en-IN" dirty="0"/>
              <a:t> occurs when datatype having higher bytes falls in the range of LHS. </a:t>
            </a:r>
          </a:p>
        </p:txBody>
      </p:sp>
    </p:spTree>
    <p:extLst>
      <p:ext uri="{BB962C8B-B14F-4D97-AF65-F5344CB8AC3E}">
        <p14:creationId xmlns:p14="http://schemas.microsoft.com/office/powerpoint/2010/main" val="16180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5BA8-9AF6-44CF-86FD-7B23FB48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6EEFE-6C5D-BFC2-3A33-73940FD3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593" y="2038974"/>
            <a:ext cx="3840813" cy="3924640"/>
          </a:xfrm>
        </p:spPr>
      </p:pic>
    </p:spTree>
    <p:extLst>
      <p:ext uri="{BB962C8B-B14F-4D97-AF65-F5344CB8AC3E}">
        <p14:creationId xmlns:p14="http://schemas.microsoft.com/office/powerpoint/2010/main" val="349985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CE5E-FD65-DAEA-76A9-192CA2B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 (2 bytes) 0 </a:t>
            </a:r>
            <a:r>
              <a:rPr lang="en-IN" dirty="0">
                <a:sym typeface="Wingdings" panose="05000000000000000000" pitchFamily="2" charset="2"/>
              </a:rPr>
              <a:t> (2^16) -1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4116F-1DB4-5A5D-D2F6-CBB5F658D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377" y="2751505"/>
            <a:ext cx="7689246" cy="2499577"/>
          </a:xfrm>
        </p:spPr>
      </p:pic>
    </p:spTree>
    <p:extLst>
      <p:ext uri="{BB962C8B-B14F-4D97-AF65-F5344CB8AC3E}">
        <p14:creationId xmlns:p14="http://schemas.microsoft.com/office/powerpoint/2010/main" val="236799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Implicit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 (2 bytes) 0  (2^16) 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Conversion</dc:title>
  <dc:creator>SAKSHAM VERMA</dc:creator>
  <cp:lastModifiedBy>SAKSHAM VERMA</cp:lastModifiedBy>
  <cp:revision>7</cp:revision>
  <dcterms:created xsi:type="dcterms:W3CDTF">2023-01-17T16:20:41Z</dcterms:created>
  <dcterms:modified xsi:type="dcterms:W3CDTF">2023-01-18T07:21:41Z</dcterms:modified>
</cp:coreProperties>
</file>