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00C5-7D85-4171-506C-BD09635C5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D7191-558A-4E10-8017-F3BFA120F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7B489-0020-82B9-12D4-0930FBDE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F426-0FCA-429C-BCDD-C7E22C02C0A7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6706C-6F51-7A03-216A-AA3D900A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CCDFD-19B9-EB99-4840-EDAE668F5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0464-EFF5-478F-A359-6CCD41FC2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50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8AE1-B5A2-6B5F-F196-5263361F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34BFA-A80A-C2D0-24AC-8E8DD7940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3BDC0-378B-D3F1-F006-DDD25113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F426-0FCA-429C-BCDD-C7E22C02C0A7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324E9-8225-5271-19B0-1129E8D7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A9053-9A16-1920-BCCB-4F241F1E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0464-EFF5-478F-A359-6CCD41FC2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76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F9450-EF54-975D-289B-2EF81815E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F7414-788C-91BA-6273-43E208920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5920E-73DA-8713-D53D-9C46A4B8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F426-0FCA-429C-BCDD-C7E22C02C0A7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2D349-2077-8946-C807-8E8F02AD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9330E-652A-D2A5-DBD2-B4D0688A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0464-EFF5-478F-A359-6CCD41FC2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93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39E5-1E91-301D-5BE0-BCADD6BBB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FD7D1-3507-495E-3427-9FCFAE486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A796A-D8A9-354C-F7A4-7C40E0BB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F426-0FCA-429C-BCDD-C7E22C02C0A7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83741-2DD2-3676-490F-1427F4BA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FEB26-8BE6-201E-D049-1356D216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0464-EFF5-478F-A359-6CCD41FC2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34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9C649-1A0A-252D-E08D-31F889EAA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6ED23-325F-A4E3-A5E3-BA9C7E4E6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B40ED-6A75-3B78-F588-B43B517A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F426-0FCA-429C-BCDD-C7E22C02C0A7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47F2A-5EC6-B2C1-C868-B1224E7D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C6462-9944-2AC6-9F5B-8547BA5D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0464-EFF5-478F-A359-6CCD41FC2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32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1865-7678-A443-7456-597020F0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F2EBD-4566-1FEC-035D-73813E9EB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68F46-ACDE-18BD-AF37-1B5068FBE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E6A4C-08C8-76B2-E2DE-E05856F2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F426-0FCA-429C-BCDD-C7E22C02C0A7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F14BD-8988-183E-04ED-CE33A702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C3A7-32E1-1B4C-E115-F2949EBB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0464-EFF5-478F-A359-6CCD41FC2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87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E3F9-26F1-2EBB-1C43-838361AB3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6BC49-94D4-657D-82AF-32C4F38F2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AF16D-0118-6B0D-938D-73E34ADF0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260E9E-DBD6-F7FB-E956-76E2D4FEF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0D8AD-D71E-6C3C-F6DB-FF9BB5D66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CF3B98-7F83-60EF-5AC9-3B36A183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F426-0FCA-429C-BCDD-C7E22C02C0A7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E5E8FE-2AB1-250A-6C59-4EF282D0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D68E2-2BFE-C958-DB13-44FD4347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0464-EFF5-478F-A359-6CCD41FC2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38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2936-8A9B-AA86-79AA-76240833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6A88A8-633B-DCA9-E539-CDA18B059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F426-0FCA-429C-BCDD-C7E22C02C0A7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7D939-1681-3D22-8BC6-DA14DA4D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B3A13-981C-D584-7BE3-2F543011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0464-EFF5-478F-A359-6CCD41FC2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61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CFE5-556F-4B1B-5A49-CE43F00A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F426-0FCA-429C-BCDD-C7E22C02C0A7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F9E0E-9363-D9D3-E58C-E80D2CCA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FC09F-51EC-9D03-68D7-EBEFB65B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0464-EFF5-478F-A359-6CCD41FC2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91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1CE0-2290-DBCD-5868-1E2E971D4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32EF8-5BF0-4551-B185-A77FFE6AD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C8B9D-4586-55C8-8850-D1441A4C9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89C14-916E-EFCC-FF76-6244D8CE9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F426-0FCA-429C-BCDD-C7E22C02C0A7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E36CE-347A-550A-0DB7-2CA20E49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5EFF9-ECF4-8B29-17B9-835D5CB3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0464-EFF5-478F-A359-6CCD41FC2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06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8412F-3DB8-87CA-789A-7D492CD2C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D1784-4E22-3FE4-6752-AB76F49B3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51FCB-B63B-111D-FB69-676531377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736B2-7806-E41E-DCCC-3293301A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F426-0FCA-429C-BCDD-C7E22C02C0A7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16187-AFA8-06BC-F762-41C6DC0D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EEEFF-BA68-30E2-BCE0-BAA20CEB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0464-EFF5-478F-A359-6CCD41FC2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84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48BC7-E702-D863-0E36-7116FD122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48803-B7A3-338F-7E32-0004B8DA8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995F0-56DA-201A-933E-CCE071C7B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4F426-0FCA-429C-BCDD-C7E22C02C0A7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40290-E3BC-0AAE-7A46-26EDF0BCF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4C7F6-1344-5187-337D-43619B477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70464-EFF5-478F-A359-6CCD41FC2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91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6A9C0F-61DC-CCD7-405E-E3320CA36D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444"/>
          <a:stretch/>
        </p:blipFill>
        <p:spPr>
          <a:xfrm>
            <a:off x="20" y="-29486"/>
            <a:ext cx="5368393" cy="3019722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28C2FE7-DAF0-CEA2-3EAC-F7F8A704C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413" y="-29486"/>
            <a:ext cx="6823567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1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AD397-7916-ED67-E0E3-0C520B4D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8FCA-5331-E238-D991-62E3952E8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B43C5-2AF9-CDBB-87D3-884CF5A41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875" y="1173284"/>
            <a:ext cx="7026249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1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B85C-016E-3E6F-BF8D-4BBDF439F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AE44-C8B9-2759-187E-53596CD72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92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8589-C2F8-AFF0-5BF8-C5D52127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11A96-1F7A-7A07-FCC3-D1A3D95D1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44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2A1D-197B-0143-5676-E311FE9E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EA83A-669E-865A-4B64-8F588CDB7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18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94EC-BEB1-67B1-99B1-03C5F5F1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BC4EE-54C5-7801-1F1B-DD938B5C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2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SAKSHAM VERMA</dc:creator>
  <cp:lastModifiedBy>SAKSHAM VERMA</cp:lastModifiedBy>
  <cp:revision>2</cp:revision>
  <dcterms:created xsi:type="dcterms:W3CDTF">2023-01-28T01:14:17Z</dcterms:created>
  <dcterms:modified xsi:type="dcterms:W3CDTF">2023-01-28T04:29:47Z</dcterms:modified>
</cp:coreProperties>
</file>