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5:24:5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3:29:21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1,'3198'0,"-3215"0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4T03:29:28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1,'11064'0,"-11041"0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3:29:4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24575,'4'0'0,"0"0"0,0 0 0,0 0 0,0 1 0,0-1 0,-1 1 0,1 0 0,0 0 0,0 0 0,0 1 0,-1 0 0,1-1 0,-1 1 0,1 0 0,-1 1 0,0-1 0,0 1 0,0-1 0,0 1 0,0 0 0,0 0 0,-1 0 0,1 0 0,-1 1 0,0-1 0,2 5 0,7 10 0,0 0 0,2-1 0,0 0 0,1-1 0,0 0 0,1-1 0,33 24 0,-47-38 0,1-1 0,0 1 0,0 0 0,-1 1 0,1-1 0,-1 0 0,1 0 0,-1 1 0,1-1 0,-1 1 0,0-1 0,0 1 0,0-1 0,0 1 0,0 0 0,0 0 0,0-1 0,0 1 0,-1 0 0,1 0 0,-1 0 0,1 0 0,-1 0 0,0 0 0,0 0 0,0 0 0,0 0 0,0 0 0,0 0 0,0 0 0,-1 0 0,1 0 0,-1-1 0,1 1 0,-1 0 0,0 0 0,0 0 0,0-1 0,0 1 0,0 0 0,0-1 0,-3 4 0,-6 6 0,0-1 0,0 1 0,-1-1 0,-21 13 0,19-13 0,-15 13 0,1 1 0,-44 53 0,71-77 0,0 0 0,0 0 0,0 0 0,0 0 0,0 1 0,0-1 0,0 0 0,0 0 0,0 0 0,-1 0 0,1 0 0,0 0 0,0 0 0,0 1 0,0-1 0,0 0 0,0 0 0,-1 0 0,1 0 0,0 0 0,0 0 0,0 0 0,0 0 0,0 0 0,-1 0 0,1 0 0,0 0 0,0 0 0,0 0 0,0 0 0,0 0 0,-1 0 0,1 0 0,0 0 0,0 0 0,0 0 0,0 0 0,0 0 0,-1 0 0,1 0 0,0 0 0,0 0 0,0 0 0,0 0 0,0-1 0,0 1 0,-1 0 0,1 0 0,0 0 0,-3-11 0,3-17 0,0 27 0,3-87 0,1 9 0,-8-89 0,4 163-124,-1-1 0,0 1 0,0 0 0,0 0 0,-1 0 0,0 0-1,0 0 1,0 0 0,0 1 0,-5-7 0,-3-1-6702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3:29:5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60 231 24575,'2'0'0,"-1"0"0,1 0 0,-1-1 0,1 1 0,-1 0 0,0 0 0,1-1 0,-1 1 0,1-1 0,-1 1 0,0-1 0,1 0 0,-1 1 0,0-1 0,0 0 0,1 0 0,-1 0 0,0 0 0,0 0 0,0 0 0,0 0 0,0 0 0,1-3 0,7-28 0,-6 20 0,-6 24 0,0 1 0,1-1 0,0 0 0,0 26 0,3-29 0,-1 1 0,-1-1 0,1 1 0,-2-1 0,1 1 0,-2-1 0,1 0 0,-1 0 0,-8 18 0,7-26 0,1-9 0,0-9 0,1 3 0,0 0 0,-1 1 0,-1-1 0,-1 1 0,-6-16 0,5 15 0,1 0 0,0 0 0,1 0 0,-4-29 0,7 40 0,-1-12 0,1-1 0,0 1 0,1 0 0,1-1 0,1 1 0,3-21 0,-4 36 0,-1-1 0,0 0 0,0 0 0,0 0 0,1 1 0,-1-1 0,0 0 0,1 1 0,-1-1 0,1 0 0,-1 1 0,1-1 0,-1 0 0,1 1 0,-1-1 0,1 1 0,-1-1 0,1 1 0,0-1 0,0 1 0,-1-1 0,1 1 0,0 0 0,-1-1 0,1 1 0,1 0 0,0 0 0,-1 0 0,0 0 0,1 1 0,-1-1 0,0 0 0,0 1 0,1-1 0,-1 1 0,0 0 0,0-1 0,0 1 0,0 0 0,0 0 0,2 1 0,5 7 0,0-1 0,-1 1 0,7 11 0,-8-11 0,22 29 0,34 57 0,-61-92 0,0 0 0,0 1 0,-1-1 0,1 1 0,-1-1 0,0 1 0,1-1 0,-2 1 0,1 0 0,0-1 0,-1 1 0,0-1 0,1 1 0,-1-1 0,-1 0 0,1 1 0,0-1 0,-1 0 0,0 0 0,0 0 0,0 0 0,0 0 0,0 0 0,0-1 0,-1 1 0,-3 2 0,6-4 0,-1-1 0,0 0 0,1 0 0,-1 1 0,1-1 0,-1 0 0,0 0 0,1 1 0,-1-1 0,0 0 0,1 0 0,-1 0 0,0 0 0,1 0 0,-1 0 0,0 0 0,1 0 0,-1-1 0,0 1 0,1 0 0,-1 0 0,1 0 0,-1-1 0,0 1 0,1 0 0,-1-1 0,1 1 0,-1 0 0,1-1 0,-1 1 0,1-1 0,-1 1 0,1-1 0,-1 1 0,1-1 0,0 1 0,-1-1 0,1 1 0,0-1 0,-1 0 0,1 1 0,0-2 0,-11-31 0,10 27 0,-26-103 0,26 110 0,0 1 0,-1-1 0,1 1 0,0 0 0,0-1 0,-1 1 0,2 0 0,-1 0 0,0 0 0,-1 2 0,-14 29 0,16-33 0,0 1 0,-1-1 0,1 0 0,0 1 0,-1-1 0,1 0 0,0 1 0,-1-1 0,1 0 0,-1 1 0,1-1 0,0 0 0,-1 1 0,1-1 0,-1 0 0,1 0 0,-1 0 0,1 0 0,-1 0 0,1 1 0,-1-1 0,1 0 0,-1 0 0,0 0 0,0-1 0,0 1 0,0-1 0,1 0 0,-1 1 0,0-1 0,1 0 0,-1 0 0,0 0 0,1 1 0,-1-1 0,1 0 0,-1 0 0,1 0 0,0 0 0,-1 0 0,1 0 0,0 0 0,-1-2 0,-5-41-1365,5 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64E8-A75C-2B63-14AE-68205331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266B-0F96-9C0A-C8FD-EAEB7C205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E9D9-BC7B-01BE-DA6E-C9FD5B81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45F8-10FD-4A98-C9CD-8F362184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0EBB-3F2C-1CE4-859D-3CBEFDD2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3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5329-54A6-2416-07D8-F68B2872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2F9E-AE86-DA14-671E-80C43757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A3EB-E1CE-544B-4862-68451542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C56B-FDEB-53F2-433F-B12FDFC2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624D-FFED-4C32-6694-9330E43C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757EC-AAE6-3D7F-2D37-B48A017CC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98C7F-65F9-A93B-CF5E-C72F14F3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7307-A51C-B9F3-0C20-221A488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0E40-5B33-FD00-E765-B238C488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7A7F-D63B-B5E9-8CC3-631737C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CBCC-F350-DAB0-6ACB-04A0F4D7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547F-3A19-F886-0D09-6FB6E48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0655-91AF-666A-8C8B-077B0983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25F3-B93F-BB80-EC8B-D378E99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BC8F-756B-B73A-3388-23B059FB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7CF9-39A9-E5E5-0F44-9B00BA70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73A1-5716-63E8-5984-68873ED8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BB1-BBA8-956B-01A6-7CA2FF5A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D685-C023-04AD-4D55-1DF5E10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F58C-5506-CD09-40C5-D115963D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8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ADC2-FF9F-6FEF-3788-6602AAE7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E617-A977-3EAA-6B72-EF87562FB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BF68F-AF59-0C53-7490-78A3BC39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A9C64-1F37-B913-3726-CC5DAC2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7519E-D4EF-30B7-3405-C6228C31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C781-3542-68DB-3E97-C3C93B7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0AF0-D114-0155-CFAF-4A8E94BA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F9C8-A86B-DE48-E38E-F21A1E31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7EC7-FA75-CAA3-6AD9-E19111FBC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146D-EB03-F0D7-1292-88DA6EF6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03D9-BCB2-68C9-25DD-3FC0F7534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C4B0F-FC80-4971-2F24-01C60C5F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FF74F-D0F3-7F46-0F02-37E9036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A57CF-4018-403D-2961-B1BE52CB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00A4-EAED-229E-F091-A3CAD5B2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51FB5-F492-0625-885D-E42B3595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F82D-21F2-3FE4-B4DB-F076B29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9D789-3AC3-FB9E-8B49-A9E5D7B5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3FBCD-9DA5-8E34-9F09-82759233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21A2-C4E5-489E-CF04-1370A9A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8A66-05D7-68BB-996A-4B523CF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8A85-794C-B082-6D27-ACC463F0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47EB-7288-E78C-01FF-2460B375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A0A15-864E-7943-B5A2-8FD9FBB7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D1282-0C16-81B1-0A74-B315AE2F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2CA5-CDCE-A73A-B0B3-682106B4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25DB-C8DC-6FDD-163B-281981C5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4E38-21D6-FCDC-9150-44F9BD3C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DBE7A-D5A0-3DF7-D328-602E174E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E786-7AF0-E572-B180-3986A139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66C6C-8EBA-D0C1-EC13-7FABE1C3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0AB0-A64A-0295-B562-DE0F7BE9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1F610-3A83-954B-8BDC-269A0BDF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2446C-6B1C-6B08-7F89-41F240A0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3792-6A5C-D70C-CA6F-A40AAC5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6A1-712D-A6E3-215C-ECD2BDBBE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B5C9-771A-4FDA-8B8F-E0803980CD0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57FD-03C3-6D3D-C336-06661A758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F3FC-9273-12B6-FA98-9C831D6C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DC98-88C0-4D76-BB07-51631CF73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FAAA-04AE-2DC1-38E3-F214F8919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65E0F-DB22-4C39-2B58-A18F4A9C7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971F0-D0DB-3C80-C2CB-F6D5E3A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59" y="2735519"/>
            <a:ext cx="6401639" cy="225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12AF7-0FDB-B53A-423D-3EAE4CD3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6" y="1376443"/>
            <a:ext cx="5570703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9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E89-E3C6-BCE1-3F1A-6B976B0A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D938-3ADF-2BDB-AD5E-2782BCB4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without name </a:t>
            </a:r>
            <a:r>
              <a:rPr lang="en-IN" dirty="0">
                <a:sym typeface="Wingdings" panose="05000000000000000000" pitchFamily="2" charset="2"/>
              </a:rPr>
              <a:t> Anonymous class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Functional interface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855314-945E-0E22-7DB8-1F0D2AB28239}"/>
                  </a:ext>
                </a:extLst>
              </p14:cNvPr>
              <p14:cNvContentPartPr/>
              <p14:nvPr/>
            </p14:nvContentPartPr>
            <p14:xfrm>
              <a:off x="8976790" y="275316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855314-945E-0E22-7DB8-1F0D2AB28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8150" y="27441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69C4B6-8CB5-5C7F-376D-6FDEC704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60" y="2327195"/>
            <a:ext cx="4846740" cy="1158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795414-C30A-18E2-E74C-7CDBB3E92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64" y="4480698"/>
            <a:ext cx="3878916" cy="701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50A1A-5B56-DF66-C90C-DC0CA026C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745" y="3871045"/>
            <a:ext cx="3635055" cy="1310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8A4EE-80C8-4058-B8FB-5349B2B97951}"/>
              </a:ext>
            </a:extLst>
          </p:cNvPr>
          <p:cNvSpPr txBox="1"/>
          <p:nvPr/>
        </p:nvSpPr>
        <p:spPr>
          <a:xfrm>
            <a:off x="7846142" y="1825625"/>
            <a:ext cx="366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an object of interface</a:t>
            </a:r>
          </a:p>
          <a:p>
            <a:r>
              <a:rPr lang="en-IN" dirty="0"/>
              <a:t>Here we can create an object of the interface as it already known that it will accept object of that interface</a:t>
            </a:r>
          </a:p>
        </p:txBody>
      </p:sp>
    </p:spTree>
    <p:extLst>
      <p:ext uri="{BB962C8B-B14F-4D97-AF65-F5344CB8AC3E}">
        <p14:creationId xmlns:p14="http://schemas.microsoft.com/office/powerpoint/2010/main" val="174774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868-D70F-E20D-FB2C-4B5764DF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7E4A-07FE-136E-3282-870AB745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u="sng" dirty="0" err="1">
                <a:effectLst/>
                <a:latin typeface="Consolas" panose="020B0609020204030204" pitchFamily="49" charset="0"/>
              </a:rPr>
              <a:t>JTextField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t1 = new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JTextField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(20);</a:t>
            </a:r>
          </a:p>
          <a:p>
            <a:r>
              <a:rPr lang="en-US" sz="1400" b="0" u="sng" dirty="0" err="1"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b = new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("OK");</a:t>
            </a:r>
          </a:p>
          <a:p>
            <a:r>
              <a:rPr lang="en-IN" sz="1400" b="0" u="sng" dirty="0" err="1">
                <a:effectLst/>
                <a:latin typeface="Consolas" panose="020B0609020204030204" pitchFamily="49" charset="0"/>
              </a:rPr>
              <a:t>JLabel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l = new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JLabel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("Result");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effectLst/>
                <a:latin typeface="Consolas" panose="020B0609020204030204" pitchFamily="49" charset="0"/>
              </a:rPr>
              <a:t>add(t1);</a:t>
            </a:r>
          </a:p>
          <a:p>
            <a:endParaRPr lang="en-IN" sz="1400" b="0" dirty="0">
              <a:effectLst/>
              <a:latin typeface="Consolas" panose="020B0609020204030204" pitchFamily="49" charset="0"/>
            </a:endParaRPr>
          </a:p>
          <a:p>
            <a:endParaRPr lang="en-IN" sz="1400" dirty="0">
              <a:latin typeface="Consolas" panose="020B0609020204030204" pitchFamily="49" charset="0"/>
            </a:endParaRPr>
          </a:p>
          <a:p>
            <a:endParaRPr lang="en-IN" sz="1400" b="0" dirty="0">
              <a:effectLst/>
              <a:latin typeface="Consolas" panose="020B0609020204030204" pitchFamily="49" charset="0"/>
            </a:endParaRPr>
          </a:p>
          <a:p>
            <a:endParaRPr lang="en-I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b="0" dirty="0">
              <a:effectLst/>
              <a:latin typeface="Consolas" panose="020B0609020204030204" pitchFamily="49" charset="0"/>
            </a:endParaRPr>
          </a:p>
          <a:p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A2BB3-11B0-EFD6-030B-AAAB29CB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59" y="3246849"/>
            <a:ext cx="390939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D7DA-64DE-8C5B-7F62-8F134133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FCAC6-E22C-02F2-231D-ACEE4C863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29467" cy="266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8C4E8-DE97-6DD0-07DA-84BC2EA3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802710" cy="419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BC90C-318A-D9F6-DEBA-B261D10F2F87}"/>
              </a:ext>
            </a:extLst>
          </p:cNvPr>
          <p:cNvSpPr txBox="1"/>
          <p:nvPr/>
        </p:nvSpPr>
        <p:spPr>
          <a:xfrm>
            <a:off x="838200" y="2129256"/>
            <a:ext cx="4159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// inside the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we pass an object of type ActionListener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// ActionListener is an interface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// Thus needs to implement ActionListener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// ActionListener contains a method by the name of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actionPerformed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endParaRPr lang="en-IN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3F9980-E7F8-1CEE-4149-D3AD915B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5" y="1670918"/>
            <a:ext cx="3688400" cy="22633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54F15C-F14D-11E4-AAA9-48D9861423ED}"/>
                  </a:ext>
                </a:extLst>
              </p14:cNvPr>
              <p14:cNvContentPartPr/>
              <p14:nvPr/>
            </p14:nvContentPartPr>
            <p14:xfrm>
              <a:off x="1218890" y="3179388"/>
              <a:ext cx="11520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54F15C-F14D-11E4-AAA9-48D9861423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5250" y="3071748"/>
                <a:ext cx="125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0C9C61-F4DA-3CC6-9BB5-95486D20242C}"/>
                  </a:ext>
                </a:extLst>
              </p14:cNvPr>
              <p14:cNvContentPartPr/>
              <p14:nvPr/>
            </p14:nvContentPartPr>
            <p14:xfrm>
              <a:off x="2458010" y="3278388"/>
              <a:ext cx="39916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0C9C61-F4DA-3CC6-9BB5-95486D2024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9010" y="3269748"/>
                <a:ext cx="4009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E29C83-6A89-6C7D-6764-79CE799073FC}"/>
                  </a:ext>
                </a:extLst>
              </p14:cNvPr>
              <p14:cNvContentPartPr/>
              <p14:nvPr/>
            </p14:nvContentPartPr>
            <p14:xfrm>
              <a:off x="6349610" y="3185148"/>
              <a:ext cx="95040" cy="174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E29C83-6A89-6C7D-6764-79CE799073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0970" y="3176508"/>
                <a:ext cx="112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8BD2E-AE0E-5080-984D-3F75CEE5B210}"/>
                  </a:ext>
                </a:extLst>
              </p14:cNvPr>
              <p14:cNvContentPartPr/>
              <p14:nvPr/>
            </p14:nvContentPartPr>
            <p14:xfrm>
              <a:off x="6359690" y="3181548"/>
              <a:ext cx="65160" cy="132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8BD2E-AE0E-5080-984D-3F75CEE5B2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0690" y="3172908"/>
                <a:ext cx="8280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9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6FC71-B04F-AF2D-3A9D-2D937D58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986" y="-40895"/>
            <a:ext cx="6830175" cy="693979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8F25-C8A8-7443-AAA6-7D9EC9F1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5C7E-EC7D-FFE6-775F-D2FD1A1D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95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Button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VERMA</dc:creator>
  <cp:lastModifiedBy>SAKSHAM VERMA</cp:lastModifiedBy>
  <cp:revision>2</cp:revision>
  <dcterms:created xsi:type="dcterms:W3CDTF">2023-02-01T17:29:50Z</dcterms:created>
  <dcterms:modified xsi:type="dcterms:W3CDTF">2023-02-04T17:49:03Z</dcterms:modified>
</cp:coreProperties>
</file>