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0" r="100000">
                        <a14:foregroundMark x1="51500" y1="22000" x2="51500" y2="22000"/>
                        <a14:foregroundMark x1="42000" y1="68000" x2="42000" y2="68000"/>
                        <a14:foregroundMark x1="86000" y1="79000" x2="86000" y2="79000"/>
                        <a14:foregroundMark x1="71000" y1="11000" x2="710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</dc:creator>
  <cp:lastModifiedBy>Saksham</cp:lastModifiedBy>
  <cp:revision>2</cp:revision>
  <dcterms:created xsi:type="dcterms:W3CDTF">2006-08-16T00:00:00Z</dcterms:created>
  <dcterms:modified xsi:type="dcterms:W3CDTF">2022-06-27T14:17:12Z</dcterms:modified>
</cp:coreProperties>
</file>