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3" r:id="rId7"/>
    <p:sldId id="261" r:id="rId8"/>
    <p:sldId id="262" r:id="rId9"/>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12000" b="1" i="0">
                <a:solidFill>
                  <a:srgbClr val="36D636"/>
                </a:solidFill>
                <a:latin typeface="Arial"/>
                <a:cs typeface="Arial"/>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75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1" i="0">
                <a:solidFill>
                  <a:srgbClr val="36D63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75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3F3F3"/>
          </a:solidFill>
        </p:spPr>
        <p:txBody>
          <a:bodyPr wrap="square" lIns="0" tIns="0" rIns="0" bIns="0" rtlCol="0"/>
          <a:lstStyle/>
          <a:p>
            <a:endParaRPr/>
          </a:p>
        </p:txBody>
      </p:sp>
      <p:sp>
        <p:nvSpPr>
          <p:cNvPr id="17" name="bg object 17"/>
          <p:cNvSpPr/>
          <p:nvPr/>
        </p:nvSpPr>
        <p:spPr>
          <a:xfrm>
            <a:off x="16355059" y="155448"/>
            <a:ext cx="1000125" cy="998219"/>
          </a:xfrm>
          <a:custGeom>
            <a:avLst/>
            <a:gdLst/>
            <a:ahLst/>
            <a:cxnLst/>
            <a:rect l="l" t="t" r="r" b="b"/>
            <a:pathLst>
              <a:path w="1000125" h="998219">
                <a:moveTo>
                  <a:pt x="500380" y="0"/>
                </a:moveTo>
                <a:lnTo>
                  <a:pt x="497851" y="43931"/>
                </a:lnTo>
                <a:lnTo>
                  <a:pt x="490464" y="87598"/>
                </a:lnTo>
                <a:lnTo>
                  <a:pt x="478517" y="130690"/>
                </a:lnTo>
                <a:lnTo>
                  <a:pt x="462310" y="172899"/>
                </a:lnTo>
                <a:lnTo>
                  <a:pt x="442143" y="213915"/>
                </a:lnTo>
                <a:lnTo>
                  <a:pt x="418312" y="253428"/>
                </a:lnTo>
                <a:lnTo>
                  <a:pt x="391119" y="291129"/>
                </a:lnTo>
                <a:lnTo>
                  <a:pt x="360862" y="326709"/>
                </a:lnTo>
                <a:lnTo>
                  <a:pt x="327839" y="359857"/>
                </a:lnTo>
                <a:lnTo>
                  <a:pt x="292351" y="390264"/>
                </a:lnTo>
                <a:lnTo>
                  <a:pt x="254695" y="417621"/>
                </a:lnTo>
                <a:lnTo>
                  <a:pt x="215172" y="441619"/>
                </a:lnTo>
                <a:lnTo>
                  <a:pt x="174079" y="461947"/>
                </a:lnTo>
                <a:lnTo>
                  <a:pt x="131716" y="478297"/>
                </a:lnTo>
                <a:lnTo>
                  <a:pt x="88383" y="490359"/>
                </a:lnTo>
                <a:lnTo>
                  <a:pt x="44378" y="497823"/>
                </a:lnTo>
                <a:lnTo>
                  <a:pt x="0" y="500380"/>
                </a:lnTo>
                <a:lnTo>
                  <a:pt x="44378" y="502915"/>
                </a:lnTo>
                <a:lnTo>
                  <a:pt x="88383" y="510316"/>
                </a:lnTo>
                <a:lnTo>
                  <a:pt x="131716" y="522280"/>
                </a:lnTo>
                <a:lnTo>
                  <a:pt x="174079" y="538500"/>
                </a:lnTo>
                <a:lnTo>
                  <a:pt x="215172" y="558671"/>
                </a:lnTo>
                <a:lnTo>
                  <a:pt x="254695" y="582488"/>
                </a:lnTo>
                <a:lnTo>
                  <a:pt x="292351" y="609647"/>
                </a:lnTo>
                <a:lnTo>
                  <a:pt x="327839" y="639841"/>
                </a:lnTo>
                <a:lnTo>
                  <a:pt x="360862" y="672766"/>
                </a:lnTo>
                <a:lnTo>
                  <a:pt x="391119" y="708117"/>
                </a:lnTo>
                <a:lnTo>
                  <a:pt x="418312" y="745589"/>
                </a:lnTo>
                <a:lnTo>
                  <a:pt x="442143" y="784876"/>
                </a:lnTo>
                <a:lnTo>
                  <a:pt x="462310" y="825673"/>
                </a:lnTo>
                <a:lnTo>
                  <a:pt x="478517" y="867676"/>
                </a:lnTo>
                <a:lnTo>
                  <a:pt x="490464" y="910579"/>
                </a:lnTo>
                <a:lnTo>
                  <a:pt x="497851" y="954076"/>
                </a:lnTo>
                <a:lnTo>
                  <a:pt x="500380" y="997864"/>
                </a:lnTo>
                <a:lnTo>
                  <a:pt x="502908" y="954076"/>
                </a:lnTo>
                <a:lnTo>
                  <a:pt x="510294" y="910579"/>
                </a:lnTo>
                <a:lnTo>
                  <a:pt x="522238" y="867676"/>
                </a:lnTo>
                <a:lnTo>
                  <a:pt x="538439" y="825673"/>
                </a:lnTo>
                <a:lnTo>
                  <a:pt x="558597" y="784876"/>
                </a:lnTo>
                <a:lnTo>
                  <a:pt x="582413" y="745589"/>
                </a:lnTo>
                <a:lnTo>
                  <a:pt x="609587" y="708117"/>
                </a:lnTo>
                <a:lnTo>
                  <a:pt x="639818" y="672766"/>
                </a:lnTo>
                <a:lnTo>
                  <a:pt x="672807" y="639841"/>
                </a:lnTo>
                <a:lnTo>
                  <a:pt x="708253" y="609647"/>
                </a:lnTo>
                <a:lnTo>
                  <a:pt x="745857" y="582488"/>
                </a:lnTo>
                <a:lnTo>
                  <a:pt x="785319" y="558671"/>
                </a:lnTo>
                <a:lnTo>
                  <a:pt x="826339" y="538500"/>
                </a:lnTo>
                <a:lnTo>
                  <a:pt x="868617" y="522280"/>
                </a:lnTo>
                <a:lnTo>
                  <a:pt x="911853" y="510316"/>
                </a:lnTo>
                <a:lnTo>
                  <a:pt x="955746" y="502915"/>
                </a:lnTo>
                <a:lnTo>
                  <a:pt x="999998" y="500380"/>
                </a:lnTo>
                <a:lnTo>
                  <a:pt x="955746" y="497823"/>
                </a:lnTo>
                <a:lnTo>
                  <a:pt x="911853" y="490359"/>
                </a:lnTo>
                <a:lnTo>
                  <a:pt x="868617" y="478297"/>
                </a:lnTo>
                <a:lnTo>
                  <a:pt x="826339" y="461947"/>
                </a:lnTo>
                <a:lnTo>
                  <a:pt x="785319" y="441619"/>
                </a:lnTo>
                <a:lnTo>
                  <a:pt x="745857" y="417621"/>
                </a:lnTo>
                <a:lnTo>
                  <a:pt x="708253" y="390264"/>
                </a:lnTo>
                <a:lnTo>
                  <a:pt x="672807" y="359857"/>
                </a:lnTo>
                <a:lnTo>
                  <a:pt x="639818" y="326709"/>
                </a:lnTo>
                <a:lnTo>
                  <a:pt x="609587" y="291129"/>
                </a:lnTo>
                <a:lnTo>
                  <a:pt x="582413" y="253428"/>
                </a:lnTo>
                <a:lnTo>
                  <a:pt x="558597" y="213915"/>
                </a:lnTo>
                <a:lnTo>
                  <a:pt x="538439" y="172899"/>
                </a:lnTo>
                <a:lnTo>
                  <a:pt x="522238" y="130690"/>
                </a:lnTo>
                <a:lnTo>
                  <a:pt x="510294" y="87598"/>
                </a:lnTo>
                <a:lnTo>
                  <a:pt x="502908" y="43931"/>
                </a:lnTo>
                <a:lnTo>
                  <a:pt x="500380" y="0"/>
                </a:lnTo>
                <a:close/>
              </a:path>
            </a:pathLst>
          </a:custGeom>
          <a:solidFill>
            <a:srgbClr val="36D636"/>
          </a:solidFill>
        </p:spPr>
        <p:txBody>
          <a:bodyPr wrap="square" lIns="0" tIns="0" rIns="0" bIns="0" rtlCol="0"/>
          <a:lstStyle/>
          <a:p>
            <a:endParaRPr/>
          </a:p>
        </p:txBody>
      </p:sp>
      <p:sp>
        <p:nvSpPr>
          <p:cNvPr id="18" name="bg object 18"/>
          <p:cNvSpPr/>
          <p:nvPr/>
        </p:nvSpPr>
        <p:spPr>
          <a:xfrm>
            <a:off x="16354932" y="155450"/>
            <a:ext cx="1000125" cy="998219"/>
          </a:xfrm>
          <a:custGeom>
            <a:avLst/>
            <a:gdLst/>
            <a:ahLst/>
            <a:cxnLst/>
            <a:rect l="l" t="t" r="r" b="b"/>
            <a:pathLst>
              <a:path w="1000125" h="998219">
                <a:moveTo>
                  <a:pt x="999998" y="500377"/>
                </a:moveTo>
                <a:lnTo>
                  <a:pt x="955746" y="502913"/>
                </a:lnTo>
                <a:lnTo>
                  <a:pt x="911853" y="510314"/>
                </a:lnTo>
                <a:lnTo>
                  <a:pt x="868617" y="522278"/>
                </a:lnTo>
                <a:lnTo>
                  <a:pt x="826339" y="538498"/>
                </a:lnTo>
                <a:lnTo>
                  <a:pt x="785319" y="558669"/>
                </a:lnTo>
                <a:lnTo>
                  <a:pt x="745857" y="582486"/>
                </a:lnTo>
                <a:lnTo>
                  <a:pt x="708253" y="609645"/>
                </a:lnTo>
                <a:lnTo>
                  <a:pt x="672807" y="639840"/>
                </a:lnTo>
                <a:lnTo>
                  <a:pt x="639818" y="672766"/>
                </a:lnTo>
                <a:lnTo>
                  <a:pt x="609587" y="708117"/>
                </a:lnTo>
                <a:lnTo>
                  <a:pt x="582413" y="745589"/>
                </a:lnTo>
                <a:lnTo>
                  <a:pt x="558597" y="784877"/>
                </a:lnTo>
                <a:lnTo>
                  <a:pt x="538439" y="825676"/>
                </a:lnTo>
                <a:lnTo>
                  <a:pt x="522238" y="867680"/>
                </a:lnTo>
                <a:lnTo>
                  <a:pt x="510294" y="910584"/>
                </a:lnTo>
                <a:lnTo>
                  <a:pt x="502908" y="954083"/>
                </a:lnTo>
                <a:lnTo>
                  <a:pt x="500380" y="997873"/>
                </a:lnTo>
                <a:lnTo>
                  <a:pt x="497851" y="954083"/>
                </a:lnTo>
                <a:lnTo>
                  <a:pt x="490464" y="910584"/>
                </a:lnTo>
                <a:lnTo>
                  <a:pt x="478517" y="867680"/>
                </a:lnTo>
                <a:lnTo>
                  <a:pt x="462310" y="825676"/>
                </a:lnTo>
                <a:lnTo>
                  <a:pt x="442143" y="784877"/>
                </a:lnTo>
                <a:lnTo>
                  <a:pt x="418312" y="745589"/>
                </a:lnTo>
                <a:lnTo>
                  <a:pt x="391119" y="708117"/>
                </a:lnTo>
                <a:lnTo>
                  <a:pt x="360862" y="672766"/>
                </a:lnTo>
                <a:lnTo>
                  <a:pt x="327839" y="639840"/>
                </a:lnTo>
                <a:lnTo>
                  <a:pt x="292351" y="609645"/>
                </a:lnTo>
                <a:lnTo>
                  <a:pt x="254695" y="582486"/>
                </a:lnTo>
                <a:lnTo>
                  <a:pt x="215172" y="558669"/>
                </a:lnTo>
                <a:lnTo>
                  <a:pt x="174079" y="538498"/>
                </a:lnTo>
                <a:lnTo>
                  <a:pt x="131716" y="522278"/>
                </a:lnTo>
                <a:lnTo>
                  <a:pt x="88383" y="510314"/>
                </a:lnTo>
                <a:lnTo>
                  <a:pt x="44378" y="502913"/>
                </a:lnTo>
                <a:lnTo>
                  <a:pt x="0" y="500377"/>
                </a:lnTo>
                <a:lnTo>
                  <a:pt x="44378" y="497821"/>
                </a:lnTo>
                <a:lnTo>
                  <a:pt x="88383" y="490357"/>
                </a:lnTo>
                <a:lnTo>
                  <a:pt x="131716" y="478295"/>
                </a:lnTo>
                <a:lnTo>
                  <a:pt x="174079" y="461946"/>
                </a:lnTo>
                <a:lnTo>
                  <a:pt x="215172" y="441617"/>
                </a:lnTo>
                <a:lnTo>
                  <a:pt x="254695" y="417620"/>
                </a:lnTo>
                <a:lnTo>
                  <a:pt x="292351" y="390263"/>
                </a:lnTo>
                <a:lnTo>
                  <a:pt x="327839" y="359855"/>
                </a:lnTo>
                <a:lnTo>
                  <a:pt x="360862" y="326707"/>
                </a:lnTo>
                <a:lnTo>
                  <a:pt x="391119" y="291128"/>
                </a:lnTo>
                <a:lnTo>
                  <a:pt x="418312" y="253427"/>
                </a:lnTo>
                <a:lnTo>
                  <a:pt x="442143" y="213914"/>
                </a:lnTo>
                <a:lnTo>
                  <a:pt x="462310" y="172899"/>
                </a:lnTo>
                <a:lnTo>
                  <a:pt x="478517" y="130690"/>
                </a:lnTo>
                <a:lnTo>
                  <a:pt x="490464" y="87597"/>
                </a:lnTo>
                <a:lnTo>
                  <a:pt x="497851" y="43931"/>
                </a:lnTo>
                <a:lnTo>
                  <a:pt x="500380" y="0"/>
                </a:lnTo>
                <a:lnTo>
                  <a:pt x="502908" y="43931"/>
                </a:lnTo>
                <a:lnTo>
                  <a:pt x="510294" y="87597"/>
                </a:lnTo>
                <a:lnTo>
                  <a:pt x="522238" y="130690"/>
                </a:lnTo>
                <a:lnTo>
                  <a:pt x="538439" y="172899"/>
                </a:lnTo>
                <a:lnTo>
                  <a:pt x="558597" y="213914"/>
                </a:lnTo>
                <a:lnTo>
                  <a:pt x="582413" y="253427"/>
                </a:lnTo>
                <a:lnTo>
                  <a:pt x="609587" y="291128"/>
                </a:lnTo>
                <a:lnTo>
                  <a:pt x="639818" y="326707"/>
                </a:lnTo>
                <a:lnTo>
                  <a:pt x="672807" y="359855"/>
                </a:lnTo>
                <a:lnTo>
                  <a:pt x="708253" y="390263"/>
                </a:lnTo>
                <a:lnTo>
                  <a:pt x="745857" y="417620"/>
                </a:lnTo>
                <a:lnTo>
                  <a:pt x="785319" y="441617"/>
                </a:lnTo>
                <a:lnTo>
                  <a:pt x="826339" y="461946"/>
                </a:lnTo>
                <a:lnTo>
                  <a:pt x="868617" y="478295"/>
                </a:lnTo>
                <a:lnTo>
                  <a:pt x="911853" y="490357"/>
                </a:lnTo>
                <a:lnTo>
                  <a:pt x="955746" y="497821"/>
                </a:lnTo>
                <a:lnTo>
                  <a:pt x="999998" y="500377"/>
                </a:lnTo>
                <a:close/>
              </a:path>
            </a:pathLst>
          </a:custGeom>
          <a:ln w="18719">
            <a:solidFill>
              <a:srgbClr val="36D636"/>
            </a:solidFill>
          </a:ln>
        </p:spPr>
        <p:txBody>
          <a:bodyPr wrap="square" lIns="0" tIns="0" rIns="0" bIns="0" rtlCol="0"/>
          <a:lstStyle/>
          <a:p>
            <a:endParaRPr/>
          </a:p>
        </p:txBody>
      </p:sp>
      <p:sp>
        <p:nvSpPr>
          <p:cNvPr id="19" name="bg object 19"/>
          <p:cNvSpPr/>
          <p:nvPr/>
        </p:nvSpPr>
        <p:spPr>
          <a:xfrm>
            <a:off x="17280127" y="155448"/>
            <a:ext cx="1000125" cy="998219"/>
          </a:xfrm>
          <a:custGeom>
            <a:avLst/>
            <a:gdLst/>
            <a:ahLst/>
            <a:cxnLst/>
            <a:rect l="l" t="t" r="r" b="b"/>
            <a:pathLst>
              <a:path w="1000125" h="998219">
                <a:moveTo>
                  <a:pt x="500380" y="0"/>
                </a:moveTo>
                <a:lnTo>
                  <a:pt x="497852" y="43931"/>
                </a:lnTo>
                <a:lnTo>
                  <a:pt x="490468" y="87598"/>
                </a:lnTo>
                <a:lnTo>
                  <a:pt x="478527" y="130690"/>
                </a:lnTo>
                <a:lnTo>
                  <a:pt x="462327" y="172899"/>
                </a:lnTo>
                <a:lnTo>
                  <a:pt x="442166" y="213915"/>
                </a:lnTo>
                <a:lnTo>
                  <a:pt x="418343" y="253428"/>
                </a:lnTo>
                <a:lnTo>
                  <a:pt x="391157" y="291129"/>
                </a:lnTo>
                <a:lnTo>
                  <a:pt x="360906" y="326709"/>
                </a:lnTo>
                <a:lnTo>
                  <a:pt x="327890" y="359857"/>
                </a:lnTo>
                <a:lnTo>
                  <a:pt x="292405" y="390264"/>
                </a:lnTo>
                <a:lnTo>
                  <a:pt x="254751" y="417621"/>
                </a:lnTo>
                <a:lnTo>
                  <a:pt x="215227" y="441619"/>
                </a:lnTo>
                <a:lnTo>
                  <a:pt x="174131" y="461947"/>
                </a:lnTo>
                <a:lnTo>
                  <a:pt x="131762" y="478297"/>
                </a:lnTo>
                <a:lnTo>
                  <a:pt x="88418" y="490359"/>
                </a:lnTo>
                <a:lnTo>
                  <a:pt x="44398" y="497823"/>
                </a:lnTo>
                <a:lnTo>
                  <a:pt x="0" y="500380"/>
                </a:lnTo>
                <a:lnTo>
                  <a:pt x="44398" y="502915"/>
                </a:lnTo>
                <a:lnTo>
                  <a:pt x="88418" y="510316"/>
                </a:lnTo>
                <a:lnTo>
                  <a:pt x="131762" y="522280"/>
                </a:lnTo>
                <a:lnTo>
                  <a:pt x="174131" y="538500"/>
                </a:lnTo>
                <a:lnTo>
                  <a:pt x="215227" y="558671"/>
                </a:lnTo>
                <a:lnTo>
                  <a:pt x="254751" y="582488"/>
                </a:lnTo>
                <a:lnTo>
                  <a:pt x="292405" y="609647"/>
                </a:lnTo>
                <a:lnTo>
                  <a:pt x="327890" y="639841"/>
                </a:lnTo>
                <a:lnTo>
                  <a:pt x="360906" y="672766"/>
                </a:lnTo>
                <a:lnTo>
                  <a:pt x="391157" y="708117"/>
                </a:lnTo>
                <a:lnTo>
                  <a:pt x="418343" y="745589"/>
                </a:lnTo>
                <a:lnTo>
                  <a:pt x="442166" y="784876"/>
                </a:lnTo>
                <a:lnTo>
                  <a:pt x="462327" y="825673"/>
                </a:lnTo>
                <a:lnTo>
                  <a:pt x="478527" y="867676"/>
                </a:lnTo>
                <a:lnTo>
                  <a:pt x="490468" y="910579"/>
                </a:lnTo>
                <a:lnTo>
                  <a:pt x="497852" y="954076"/>
                </a:lnTo>
                <a:lnTo>
                  <a:pt x="500380" y="997864"/>
                </a:lnTo>
                <a:lnTo>
                  <a:pt x="502908" y="954076"/>
                </a:lnTo>
                <a:lnTo>
                  <a:pt x="510294" y="910579"/>
                </a:lnTo>
                <a:lnTo>
                  <a:pt x="522238" y="867676"/>
                </a:lnTo>
                <a:lnTo>
                  <a:pt x="538440" y="825673"/>
                </a:lnTo>
                <a:lnTo>
                  <a:pt x="558600" y="784876"/>
                </a:lnTo>
                <a:lnTo>
                  <a:pt x="582419" y="745589"/>
                </a:lnTo>
                <a:lnTo>
                  <a:pt x="609596" y="708117"/>
                </a:lnTo>
                <a:lnTo>
                  <a:pt x="639831" y="672766"/>
                </a:lnTo>
                <a:lnTo>
                  <a:pt x="672825" y="639841"/>
                </a:lnTo>
                <a:lnTo>
                  <a:pt x="708279" y="609647"/>
                </a:lnTo>
                <a:lnTo>
                  <a:pt x="745892" y="582488"/>
                </a:lnTo>
                <a:lnTo>
                  <a:pt x="785364" y="558671"/>
                </a:lnTo>
                <a:lnTo>
                  <a:pt x="826396" y="538500"/>
                </a:lnTo>
                <a:lnTo>
                  <a:pt x="868688" y="522280"/>
                </a:lnTo>
                <a:lnTo>
                  <a:pt x="911940" y="510316"/>
                </a:lnTo>
                <a:lnTo>
                  <a:pt x="955852" y="502915"/>
                </a:lnTo>
                <a:lnTo>
                  <a:pt x="1000125" y="500380"/>
                </a:lnTo>
                <a:lnTo>
                  <a:pt x="955852" y="497823"/>
                </a:lnTo>
                <a:lnTo>
                  <a:pt x="911940" y="490359"/>
                </a:lnTo>
                <a:lnTo>
                  <a:pt x="868688" y="478297"/>
                </a:lnTo>
                <a:lnTo>
                  <a:pt x="826396" y="461947"/>
                </a:lnTo>
                <a:lnTo>
                  <a:pt x="785364" y="441619"/>
                </a:lnTo>
                <a:lnTo>
                  <a:pt x="745892" y="417621"/>
                </a:lnTo>
                <a:lnTo>
                  <a:pt x="708279" y="390264"/>
                </a:lnTo>
                <a:lnTo>
                  <a:pt x="672825" y="359857"/>
                </a:lnTo>
                <a:lnTo>
                  <a:pt x="639831" y="326709"/>
                </a:lnTo>
                <a:lnTo>
                  <a:pt x="609596" y="291129"/>
                </a:lnTo>
                <a:lnTo>
                  <a:pt x="582419" y="253428"/>
                </a:lnTo>
                <a:lnTo>
                  <a:pt x="558600" y="213915"/>
                </a:lnTo>
                <a:lnTo>
                  <a:pt x="538440" y="172899"/>
                </a:lnTo>
                <a:lnTo>
                  <a:pt x="522238" y="130690"/>
                </a:lnTo>
                <a:lnTo>
                  <a:pt x="510294" y="87598"/>
                </a:lnTo>
                <a:lnTo>
                  <a:pt x="502908" y="43931"/>
                </a:lnTo>
                <a:lnTo>
                  <a:pt x="500380" y="0"/>
                </a:lnTo>
                <a:close/>
              </a:path>
            </a:pathLst>
          </a:custGeom>
          <a:solidFill>
            <a:srgbClr val="36D636"/>
          </a:solidFill>
        </p:spPr>
        <p:txBody>
          <a:bodyPr wrap="square" lIns="0" tIns="0" rIns="0" bIns="0" rtlCol="0"/>
          <a:lstStyle/>
          <a:p>
            <a:endParaRPr/>
          </a:p>
        </p:txBody>
      </p:sp>
      <p:sp>
        <p:nvSpPr>
          <p:cNvPr id="20" name="bg object 20"/>
          <p:cNvSpPr/>
          <p:nvPr/>
        </p:nvSpPr>
        <p:spPr>
          <a:xfrm>
            <a:off x="17280127" y="155450"/>
            <a:ext cx="1000125" cy="998219"/>
          </a:xfrm>
          <a:custGeom>
            <a:avLst/>
            <a:gdLst/>
            <a:ahLst/>
            <a:cxnLst/>
            <a:rect l="l" t="t" r="r" b="b"/>
            <a:pathLst>
              <a:path w="1000125" h="998219">
                <a:moveTo>
                  <a:pt x="999998" y="500377"/>
                </a:moveTo>
                <a:lnTo>
                  <a:pt x="955746" y="502913"/>
                </a:lnTo>
                <a:lnTo>
                  <a:pt x="911853" y="510314"/>
                </a:lnTo>
                <a:lnTo>
                  <a:pt x="868617" y="522278"/>
                </a:lnTo>
                <a:lnTo>
                  <a:pt x="826339" y="538498"/>
                </a:lnTo>
                <a:lnTo>
                  <a:pt x="785319" y="558669"/>
                </a:lnTo>
                <a:lnTo>
                  <a:pt x="745857" y="582486"/>
                </a:lnTo>
                <a:lnTo>
                  <a:pt x="708253" y="609645"/>
                </a:lnTo>
                <a:lnTo>
                  <a:pt x="672807" y="639840"/>
                </a:lnTo>
                <a:lnTo>
                  <a:pt x="639818" y="672766"/>
                </a:lnTo>
                <a:lnTo>
                  <a:pt x="609587" y="708117"/>
                </a:lnTo>
                <a:lnTo>
                  <a:pt x="582413" y="745589"/>
                </a:lnTo>
                <a:lnTo>
                  <a:pt x="558597" y="784877"/>
                </a:lnTo>
                <a:lnTo>
                  <a:pt x="538439" y="825676"/>
                </a:lnTo>
                <a:lnTo>
                  <a:pt x="522238" y="867680"/>
                </a:lnTo>
                <a:lnTo>
                  <a:pt x="510294" y="910584"/>
                </a:lnTo>
                <a:lnTo>
                  <a:pt x="502908" y="954083"/>
                </a:lnTo>
                <a:lnTo>
                  <a:pt x="500380" y="997873"/>
                </a:lnTo>
                <a:lnTo>
                  <a:pt x="497851" y="954083"/>
                </a:lnTo>
                <a:lnTo>
                  <a:pt x="490464" y="910584"/>
                </a:lnTo>
                <a:lnTo>
                  <a:pt x="478517" y="867680"/>
                </a:lnTo>
                <a:lnTo>
                  <a:pt x="462310" y="825676"/>
                </a:lnTo>
                <a:lnTo>
                  <a:pt x="442143" y="784877"/>
                </a:lnTo>
                <a:lnTo>
                  <a:pt x="418312" y="745589"/>
                </a:lnTo>
                <a:lnTo>
                  <a:pt x="391119" y="708117"/>
                </a:lnTo>
                <a:lnTo>
                  <a:pt x="360862" y="672766"/>
                </a:lnTo>
                <a:lnTo>
                  <a:pt x="327839" y="639840"/>
                </a:lnTo>
                <a:lnTo>
                  <a:pt x="292351" y="609645"/>
                </a:lnTo>
                <a:lnTo>
                  <a:pt x="254695" y="582486"/>
                </a:lnTo>
                <a:lnTo>
                  <a:pt x="215172" y="558669"/>
                </a:lnTo>
                <a:lnTo>
                  <a:pt x="174079" y="538498"/>
                </a:lnTo>
                <a:lnTo>
                  <a:pt x="131716" y="522278"/>
                </a:lnTo>
                <a:lnTo>
                  <a:pt x="88383" y="510314"/>
                </a:lnTo>
                <a:lnTo>
                  <a:pt x="44378" y="502913"/>
                </a:lnTo>
                <a:lnTo>
                  <a:pt x="0" y="500377"/>
                </a:lnTo>
                <a:lnTo>
                  <a:pt x="44378" y="497821"/>
                </a:lnTo>
                <a:lnTo>
                  <a:pt x="88383" y="490357"/>
                </a:lnTo>
                <a:lnTo>
                  <a:pt x="131716" y="478295"/>
                </a:lnTo>
                <a:lnTo>
                  <a:pt x="174079" y="461946"/>
                </a:lnTo>
                <a:lnTo>
                  <a:pt x="215172" y="441617"/>
                </a:lnTo>
                <a:lnTo>
                  <a:pt x="254695" y="417620"/>
                </a:lnTo>
                <a:lnTo>
                  <a:pt x="292351" y="390263"/>
                </a:lnTo>
                <a:lnTo>
                  <a:pt x="327839" y="359855"/>
                </a:lnTo>
                <a:lnTo>
                  <a:pt x="360862" y="326707"/>
                </a:lnTo>
                <a:lnTo>
                  <a:pt x="391119" y="291128"/>
                </a:lnTo>
                <a:lnTo>
                  <a:pt x="418312" y="253427"/>
                </a:lnTo>
                <a:lnTo>
                  <a:pt x="442143" y="213914"/>
                </a:lnTo>
                <a:lnTo>
                  <a:pt x="462310" y="172899"/>
                </a:lnTo>
                <a:lnTo>
                  <a:pt x="478517" y="130690"/>
                </a:lnTo>
                <a:lnTo>
                  <a:pt x="490464" y="87597"/>
                </a:lnTo>
                <a:lnTo>
                  <a:pt x="497851" y="43931"/>
                </a:lnTo>
                <a:lnTo>
                  <a:pt x="500380" y="0"/>
                </a:lnTo>
                <a:lnTo>
                  <a:pt x="502908" y="43931"/>
                </a:lnTo>
                <a:lnTo>
                  <a:pt x="510294" y="87597"/>
                </a:lnTo>
                <a:lnTo>
                  <a:pt x="522238" y="130690"/>
                </a:lnTo>
                <a:lnTo>
                  <a:pt x="538439" y="172899"/>
                </a:lnTo>
                <a:lnTo>
                  <a:pt x="558597" y="213914"/>
                </a:lnTo>
                <a:lnTo>
                  <a:pt x="582413" y="253427"/>
                </a:lnTo>
                <a:lnTo>
                  <a:pt x="609587" y="291128"/>
                </a:lnTo>
                <a:lnTo>
                  <a:pt x="639818" y="326707"/>
                </a:lnTo>
                <a:lnTo>
                  <a:pt x="672807" y="359855"/>
                </a:lnTo>
                <a:lnTo>
                  <a:pt x="708253" y="390263"/>
                </a:lnTo>
                <a:lnTo>
                  <a:pt x="745857" y="417620"/>
                </a:lnTo>
                <a:lnTo>
                  <a:pt x="785319" y="441617"/>
                </a:lnTo>
                <a:lnTo>
                  <a:pt x="826339" y="461946"/>
                </a:lnTo>
                <a:lnTo>
                  <a:pt x="868617" y="478295"/>
                </a:lnTo>
                <a:lnTo>
                  <a:pt x="911853" y="490357"/>
                </a:lnTo>
                <a:lnTo>
                  <a:pt x="955746" y="497821"/>
                </a:lnTo>
                <a:lnTo>
                  <a:pt x="999998" y="500377"/>
                </a:lnTo>
                <a:close/>
              </a:path>
            </a:pathLst>
          </a:custGeom>
          <a:ln w="18719">
            <a:solidFill>
              <a:srgbClr val="36D636"/>
            </a:solidFill>
          </a:ln>
        </p:spPr>
        <p:txBody>
          <a:bodyPr wrap="square" lIns="0" tIns="0" rIns="0" bIns="0" rtlCol="0"/>
          <a:lstStyle/>
          <a:p>
            <a:endParaRPr/>
          </a:p>
        </p:txBody>
      </p:sp>
      <p:sp>
        <p:nvSpPr>
          <p:cNvPr id="21" name="bg object 21"/>
          <p:cNvSpPr/>
          <p:nvPr/>
        </p:nvSpPr>
        <p:spPr>
          <a:xfrm>
            <a:off x="16354932" y="7864"/>
            <a:ext cx="1925320" cy="1170940"/>
          </a:xfrm>
          <a:custGeom>
            <a:avLst/>
            <a:gdLst/>
            <a:ahLst/>
            <a:cxnLst/>
            <a:rect l="l" t="t" r="r" b="b"/>
            <a:pathLst>
              <a:path w="1925319" h="1170940">
                <a:moveTo>
                  <a:pt x="962660" y="0"/>
                </a:moveTo>
                <a:lnTo>
                  <a:pt x="1925193" y="0"/>
                </a:lnTo>
                <a:lnTo>
                  <a:pt x="1925193" y="1170655"/>
                </a:lnTo>
                <a:lnTo>
                  <a:pt x="0" y="1170655"/>
                </a:lnTo>
                <a:lnTo>
                  <a:pt x="0" y="0"/>
                </a:lnTo>
                <a:lnTo>
                  <a:pt x="962660" y="0"/>
                </a:lnTo>
                <a:close/>
              </a:path>
            </a:pathLst>
          </a:custGeom>
          <a:ln w="38157">
            <a:solidFill>
              <a:srgbClr val="959595"/>
            </a:solidFill>
          </a:ln>
        </p:spPr>
        <p:txBody>
          <a:bodyPr wrap="square" lIns="0" tIns="0" rIns="0" bIns="0" rtlCol="0"/>
          <a:lstStyle/>
          <a:p>
            <a:endParaRPr/>
          </a:p>
        </p:txBody>
      </p:sp>
      <p:sp>
        <p:nvSpPr>
          <p:cNvPr id="22" name="bg object 22"/>
          <p:cNvSpPr/>
          <p:nvPr/>
        </p:nvSpPr>
        <p:spPr>
          <a:xfrm>
            <a:off x="17097247" y="958926"/>
            <a:ext cx="440690" cy="440690"/>
          </a:xfrm>
          <a:custGeom>
            <a:avLst/>
            <a:gdLst/>
            <a:ahLst/>
            <a:cxnLst/>
            <a:rect l="l" t="t" r="r" b="b"/>
            <a:pathLst>
              <a:path w="440690" h="440690">
                <a:moveTo>
                  <a:pt x="220345" y="0"/>
                </a:moveTo>
                <a:lnTo>
                  <a:pt x="208915" y="0"/>
                </a:lnTo>
                <a:lnTo>
                  <a:pt x="185801" y="2882"/>
                </a:lnTo>
                <a:lnTo>
                  <a:pt x="131064" y="19443"/>
                </a:lnTo>
                <a:lnTo>
                  <a:pt x="91440" y="42481"/>
                </a:lnTo>
                <a:lnTo>
                  <a:pt x="56896" y="73444"/>
                </a:lnTo>
                <a:lnTo>
                  <a:pt x="49784" y="82080"/>
                </a:lnTo>
                <a:lnTo>
                  <a:pt x="42545" y="90716"/>
                </a:lnTo>
                <a:lnTo>
                  <a:pt x="19558" y="131038"/>
                </a:lnTo>
                <a:lnTo>
                  <a:pt x="5842" y="174955"/>
                </a:lnTo>
                <a:lnTo>
                  <a:pt x="3683" y="185750"/>
                </a:lnTo>
                <a:lnTo>
                  <a:pt x="2286" y="197269"/>
                </a:lnTo>
                <a:lnTo>
                  <a:pt x="762" y="208788"/>
                </a:lnTo>
                <a:lnTo>
                  <a:pt x="762" y="220306"/>
                </a:lnTo>
                <a:lnTo>
                  <a:pt x="0" y="220306"/>
                </a:lnTo>
                <a:lnTo>
                  <a:pt x="0" y="231825"/>
                </a:lnTo>
                <a:lnTo>
                  <a:pt x="1524" y="243344"/>
                </a:lnTo>
                <a:lnTo>
                  <a:pt x="2921" y="254863"/>
                </a:lnTo>
                <a:lnTo>
                  <a:pt x="14478" y="299504"/>
                </a:lnTo>
                <a:lnTo>
                  <a:pt x="35306" y="340537"/>
                </a:lnTo>
                <a:lnTo>
                  <a:pt x="64897" y="375818"/>
                </a:lnTo>
                <a:lnTo>
                  <a:pt x="72771" y="383743"/>
                </a:lnTo>
                <a:lnTo>
                  <a:pt x="120269" y="416864"/>
                </a:lnTo>
                <a:lnTo>
                  <a:pt x="163449" y="433412"/>
                </a:lnTo>
                <a:lnTo>
                  <a:pt x="208915" y="440613"/>
                </a:lnTo>
                <a:lnTo>
                  <a:pt x="231902" y="440613"/>
                </a:lnTo>
                <a:lnTo>
                  <a:pt x="277241" y="433412"/>
                </a:lnTo>
                <a:lnTo>
                  <a:pt x="320421" y="416864"/>
                </a:lnTo>
                <a:lnTo>
                  <a:pt x="359283" y="391655"/>
                </a:lnTo>
                <a:lnTo>
                  <a:pt x="391668" y="359257"/>
                </a:lnTo>
                <a:lnTo>
                  <a:pt x="411099" y="330466"/>
                </a:lnTo>
                <a:lnTo>
                  <a:pt x="416941" y="320382"/>
                </a:lnTo>
                <a:lnTo>
                  <a:pt x="433451" y="277177"/>
                </a:lnTo>
                <a:lnTo>
                  <a:pt x="440690" y="231825"/>
                </a:lnTo>
                <a:lnTo>
                  <a:pt x="440690" y="220306"/>
                </a:lnTo>
                <a:lnTo>
                  <a:pt x="440690" y="208788"/>
                </a:lnTo>
                <a:lnTo>
                  <a:pt x="432816" y="163436"/>
                </a:lnTo>
                <a:lnTo>
                  <a:pt x="416179" y="120230"/>
                </a:lnTo>
                <a:lnTo>
                  <a:pt x="391033" y="82080"/>
                </a:lnTo>
                <a:lnTo>
                  <a:pt x="350012" y="42481"/>
                </a:lnTo>
                <a:lnTo>
                  <a:pt x="309626" y="19443"/>
                </a:lnTo>
                <a:lnTo>
                  <a:pt x="265684" y="5765"/>
                </a:lnTo>
                <a:lnTo>
                  <a:pt x="254889" y="3606"/>
                </a:lnTo>
                <a:lnTo>
                  <a:pt x="243459" y="2159"/>
                </a:lnTo>
                <a:lnTo>
                  <a:pt x="231902" y="723"/>
                </a:lnTo>
                <a:lnTo>
                  <a:pt x="220345" y="723"/>
                </a:lnTo>
                <a:lnTo>
                  <a:pt x="220345" y="0"/>
                </a:lnTo>
                <a:close/>
              </a:path>
            </a:pathLst>
          </a:custGeom>
          <a:solidFill>
            <a:srgbClr val="959595"/>
          </a:solidFill>
        </p:spPr>
        <p:txBody>
          <a:bodyPr wrap="square" lIns="0" tIns="0" rIns="0" bIns="0" rtlCol="0"/>
          <a:lstStyle/>
          <a:p>
            <a:endParaRPr/>
          </a:p>
        </p:txBody>
      </p:sp>
      <p:sp>
        <p:nvSpPr>
          <p:cNvPr id="23" name="bg object 23"/>
          <p:cNvSpPr/>
          <p:nvPr/>
        </p:nvSpPr>
        <p:spPr>
          <a:xfrm>
            <a:off x="17097247" y="958925"/>
            <a:ext cx="440690" cy="440690"/>
          </a:xfrm>
          <a:custGeom>
            <a:avLst/>
            <a:gdLst/>
            <a:ahLst/>
            <a:cxnLst/>
            <a:rect l="l" t="t" r="r" b="b"/>
            <a:pathLst>
              <a:path w="440690" h="440690">
                <a:moveTo>
                  <a:pt x="440563" y="220318"/>
                </a:moveTo>
                <a:lnTo>
                  <a:pt x="440563" y="231837"/>
                </a:lnTo>
                <a:lnTo>
                  <a:pt x="439166" y="243356"/>
                </a:lnTo>
                <a:lnTo>
                  <a:pt x="437769" y="254875"/>
                </a:lnTo>
                <a:lnTo>
                  <a:pt x="426212" y="299502"/>
                </a:lnTo>
                <a:lnTo>
                  <a:pt x="405384" y="340536"/>
                </a:lnTo>
                <a:lnTo>
                  <a:pt x="375793" y="375829"/>
                </a:lnTo>
                <a:lnTo>
                  <a:pt x="367919" y="383741"/>
                </a:lnTo>
                <a:lnTo>
                  <a:pt x="359283" y="391653"/>
                </a:lnTo>
                <a:lnTo>
                  <a:pt x="349885" y="398867"/>
                </a:lnTo>
                <a:lnTo>
                  <a:pt x="340487" y="405344"/>
                </a:lnTo>
                <a:lnTo>
                  <a:pt x="330454" y="411097"/>
                </a:lnTo>
                <a:lnTo>
                  <a:pt x="320421" y="416863"/>
                </a:lnTo>
                <a:lnTo>
                  <a:pt x="277241" y="433423"/>
                </a:lnTo>
                <a:lnTo>
                  <a:pt x="243332" y="439176"/>
                </a:lnTo>
                <a:lnTo>
                  <a:pt x="231775" y="440624"/>
                </a:lnTo>
                <a:lnTo>
                  <a:pt x="220345" y="440624"/>
                </a:lnTo>
                <a:lnTo>
                  <a:pt x="208788" y="440624"/>
                </a:lnTo>
                <a:lnTo>
                  <a:pt x="197231" y="439176"/>
                </a:lnTo>
                <a:lnTo>
                  <a:pt x="151892" y="429817"/>
                </a:lnTo>
                <a:lnTo>
                  <a:pt x="110109" y="411097"/>
                </a:lnTo>
                <a:lnTo>
                  <a:pt x="72771" y="383741"/>
                </a:lnTo>
                <a:lnTo>
                  <a:pt x="41783" y="349908"/>
                </a:lnTo>
                <a:lnTo>
                  <a:pt x="18669" y="309586"/>
                </a:lnTo>
                <a:lnTo>
                  <a:pt x="5080" y="266394"/>
                </a:lnTo>
                <a:lnTo>
                  <a:pt x="0" y="231837"/>
                </a:lnTo>
                <a:lnTo>
                  <a:pt x="0" y="220318"/>
                </a:lnTo>
                <a:lnTo>
                  <a:pt x="762" y="220318"/>
                </a:lnTo>
                <a:lnTo>
                  <a:pt x="762" y="208799"/>
                </a:lnTo>
                <a:lnTo>
                  <a:pt x="2159" y="197281"/>
                </a:lnTo>
                <a:lnTo>
                  <a:pt x="3556" y="185762"/>
                </a:lnTo>
                <a:lnTo>
                  <a:pt x="5715" y="174954"/>
                </a:lnTo>
                <a:lnTo>
                  <a:pt x="7874" y="163435"/>
                </a:lnTo>
                <a:lnTo>
                  <a:pt x="11557" y="152640"/>
                </a:lnTo>
                <a:lnTo>
                  <a:pt x="15113" y="141833"/>
                </a:lnTo>
                <a:lnTo>
                  <a:pt x="35941" y="100799"/>
                </a:lnTo>
                <a:lnTo>
                  <a:pt x="49657" y="82079"/>
                </a:lnTo>
                <a:lnTo>
                  <a:pt x="56896" y="73443"/>
                </a:lnTo>
                <a:lnTo>
                  <a:pt x="91440" y="42481"/>
                </a:lnTo>
                <a:lnTo>
                  <a:pt x="100838" y="36004"/>
                </a:lnTo>
                <a:lnTo>
                  <a:pt x="110109" y="29527"/>
                </a:lnTo>
                <a:lnTo>
                  <a:pt x="120269" y="24485"/>
                </a:lnTo>
                <a:lnTo>
                  <a:pt x="131064" y="19443"/>
                </a:lnTo>
                <a:lnTo>
                  <a:pt x="141859" y="15125"/>
                </a:lnTo>
                <a:lnTo>
                  <a:pt x="152654" y="10807"/>
                </a:lnTo>
                <a:lnTo>
                  <a:pt x="197231" y="1447"/>
                </a:lnTo>
                <a:lnTo>
                  <a:pt x="208788" y="0"/>
                </a:lnTo>
                <a:lnTo>
                  <a:pt x="220345" y="0"/>
                </a:lnTo>
                <a:lnTo>
                  <a:pt x="220345" y="723"/>
                </a:lnTo>
                <a:lnTo>
                  <a:pt x="231775" y="723"/>
                </a:lnTo>
                <a:lnTo>
                  <a:pt x="243332" y="2171"/>
                </a:lnTo>
                <a:lnTo>
                  <a:pt x="254889" y="3606"/>
                </a:lnTo>
                <a:lnTo>
                  <a:pt x="265684" y="5765"/>
                </a:lnTo>
                <a:lnTo>
                  <a:pt x="309626" y="19443"/>
                </a:lnTo>
                <a:lnTo>
                  <a:pt x="349885" y="42481"/>
                </a:lnTo>
                <a:lnTo>
                  <a:pt x="383794" y="73443"/>
                </a:lnTo>
                <a:lnTo>
                  <a:pt x="404622" y="100799"/>
                </a:lnTo>
                <a:lnTo>
                  <a:pt x="411099" y="110159"/>
                </a:lnTo>
                <a:lnTo>
                  <a:pt x="429768" y="152640"/>
                </a:lnTo>
                <a:lnTo>
                  <a:pt x="439166" y="197281"/>
                </a:lnTo>
                <a:lnTo>
                  <a:pt x="440563" y="208799"/>
                </a:lnTo>
                <a:lnTo>
                  <a:pt x="440563" y="220318"/>
                </a:lnTo>
                <a:close/>
              </a:path>
            </a:pathLst>
          </a:custGeom>
          <a:ln w="18719">
            <a:solidFill>
              <a:srgbClr val="959595"/>
            </a:solidFill>
          </a:ln>
        </p:spPr>
        <p:txBody>
          <a:bodyPr wrap="square" lIns="0" tIns="0" rIns="0" bIns="0" rtlCol="0"/>
          <a:lstStyle/>
          <a:p>
            <a:endParaRPr/>
          </a:p>
        </p:txBody>
      </p:sp>
      <p:pic>
        <p:nvPicPr>
          <p:cNvPr id="24" name="bg object 24"/>
          <p:cNvPicPr/>
          <p:nvPr/>
        </p:nvPicPr>
        <p:blipFill>
          <a:blip r:embed="rId2" cstate="print"/>
          <a:stretch>
            <a:fillRect/>
          </a:stretch>
        </p:blipFill>
        <p:spPr>
          <a:xfrm>
            <a:off x="15240739" y="7239013"/>
            <a:ext cx="3058451" cy="3059150"/>
          </a:xfrm>
          <a:prstGeom prst="rect">
            <a:avLst/>
          </a:prstGeom>
        </p:spPr>
      </p:pic>
      <p:sp>
        <p:nvSpPr>
          <p:cNvPr id="2" name="Holder 2"/>
          <p:cNvSpPr>
            <a:spLocks noGrp="1"/>
          </p:cNvSpPr>
          <p:nvPr>
            <p:ph type="title"/>
          </p:nvPr>
        </p:nvSpPr>
        <p:spPr/>
        <p:txBody>
          <a:bodyPr lIns="0" tIns="0" rIns="0" bIns="0"/>
          <a:lstStyle>
            <a:lvl1pPr>
              <a:defRPr sz="12000" b="1" i="0">
                <a:solidFill>
                  <a:srgbClr val="36D636"/>
                </a:solidFill>
                <a:latin typeface="Arial"/>
                <a:cs typeface="Arial"/>
              </a:defRPr>
            </a:lvl1pPr>
          </a:lstStyle>
          <a:p>
            <a:endParaRPr/>
          </a:p>
        </p:txBody>
      </p:sp>
      <p:sp>
        <p:nvSpPr>
          <p:cNvPr id="3" name="Holder 3"/>
          <p:cNvSpPr>
            <a:spLocks noGrp="1"/>
          </p:cNvSpPr>
          <p:nvPr>
            <p:ph sz="half" idx="2"/>
          </p:nvPr>
        </p:nvSpPr>
        <p:spPr>
          <a:xfrm>
            <a:off x="266184" y="1853248"/>
            <a:ext cx="6635115" cy="538225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1" i="0">
                <a:solidFill>
                  <a:srgbClr val="36D63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3F3F3"/>
          </a:solidFill>
        </p:spPr>
        <p:txBody>
          <a:bodyPr wrap="square" lIns="0" tIns="0" rIns="0" bIns="0" rtlCol="0"/>
          <a:lstStyle/>
          <a:p>
            <a:endParaRPr/>
          </a:p>
        </p:txBody>
      </p:sp>
      <p:sp>
        <p:nvSpPr>
          <p:cNvPr id="2" name="Holder 2"/>
          <p:cNvSpPr>
            <a:spLocks noGrp="1"/>
          </p:cNvSpPr>
          <p:nvPr>
            <p:ph type="title"/>
          </p:nvPr>
        </p:nvSpPr>
        <p:spPr>
          <a:xfrm>
            <a:off x="6917321" y="1460373"/>
            <a:ext cx="4466056" cy="1854835"/>
          </a:xfrm>
          <a:prstGeom prst="rect">
            <a:avLst/>
          </a:prstGeom>
        </p:spPr>
        <p:txBody>
          <a:bodyPr wrap="square" lIns="0" tIns="0" rIns="0" bIns="0">
            <a:spAutoFit/>
          </a:bodyPr>
          <a:lstStyle>
            <a:lvl1pPr>
              <a:defRPr sz="12000" b="1" i="0">
                <a:solidFill>
                  <a:srgbClr val="36D636"/>
                </a:solidFill>
                <a:latin typeface="Arial"/>
                <a:cs typeface="Arial"/>
              </a:defRPr>
            </a:lvl1pPr>
          </a:lstStyle>
          <a:p>
            <a:endParaRPr/>
          </a:p>
        </p:txBody>
      </p:sp>
      <p:sp>
        <p:nvSpPr>
          <p:cNvPr id="3" name="Holder 3"/>
          <p:cNvSpPr>
            <a:spLocks noGrp="1"/>
          </p:cNvSpPr>
          <p:nvPr>
            <p:ph type="body" idx="1"/>
          </p:nvPr>
        </p:nvSpPr>
        <p:spPr>
          <a:xfrm>
            <a:off x="3466439" y="2086857"/>
            <a:ext cx="8286750" cy="7140575"/>
          </a:xfrm>
          <a:prstGeom prst="rect">
            <a:avLst/>
          </a:prstGeom>
        </p:spPr>
        <p:txBody>
          <a:bodyPr wrap="square" lIns="0" tIns="0" rIns="0" bIns="0">
            <a:spAutoFit/>
          </a:bodyPr>
          <a:lstStyle>
            <a:lvl1pPr>
              <a:defRPr sz="275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jpg"/><Relationship Id="rId16"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frontiersin.org/"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156" y="26362"/>
            <a:ext cx="18293544" cy="10297316"/>
            <a:chOff x="-5038" y="-9359"/>
            <a:chExt cx="18293544" cy="10297316"/>
          </a:xfrm>
        </p:grpSpPr>
        <p:pic>
          <p:nvPicPr>
            <p:cNvPr id="3" name="object 3"/>
            <p:cNvPicPr/>
            <p:nvPr/>
          </p:nvPicPr>
          <p:blipFill>
            <a:blip r:embed="rId2" cstate="print"/>
            <a:stretch>
              <a:fillRect/>
            </a:stretch>
          </p:blipFill>
          <p:spPr>
            <a:xfrm>
              <a:off x="0" y="-1"/>
              <a:ext cx="18288000" cy="10287000"/>
            </a:xfrm>
            <a:prstGeom prst="rect">
              <a:avLst/>
            </a:prstGeom>
          </p:spPr>
        </p:pic>
        <p:pic>
          <p:nvPicPr>
            <p:cNvPr id="4" name="object 4"/>
            <p:cNvPicPr/>
            <p:nvPr/>
          </p:nvPicPr>
          <p:blipFill>
            <a:blip r:embed="rId3" cstate="print"/>
            <a:stretch>
              <a:fillRect/>
            </a:stretch>
          </p:blipFill>
          <p:spPr>
            <a:xfrm>
              <a:off x="-5038" y="-9359"/>
              <a:ext cx="3058410" cy="1533511"/>
            </a:xfrm>
            <a:prstGeom prst="rect">
              <a:avLst/>
            </a:prstGeom>
          </p:spPr>
        </p:pic>
        <p:sp>
          <p:nvSpPr>
            <p:cNvPr id="5" name="object 5"/>
            <p:cNvSpPr/>
            <p:nvPr/>
          </p:nvSpPr>
          <p:spPr>
            <a:xfrm>
              <a:off x="17322417" y="0"/>
              <a:ext cx="965835" cy="916305"/>
            </a:xfrm>
            <a:custGeom>
              <a:avLst/>
              <a:gdLst/>
              <a:ahLst/>
              <a:cxnLst/>
              <a:rect l="l" t="t" r="r" b="b"/>
              <a:pathLst>
                <a:path w="965834" h="916305">
                  <a:moveTo>
                    <a:pt x="506900" y="0"/>
                  </a:moveTo>
                  <a:lnTo>
                    <a:pt x="488345" y="0"/>
                  </a:lnTo>
                  <a:lnTo>
                    <a:pt x="487646" y="4151"/>
                  </a:lnTo>
                  <a:lnTo>
                    <a:pt x="475680" y="47487"/>
                  </a:lnTo>
                  <a:lnTo>
                    <a:pt x="459456" y="89850"/>
                  </a:lnTo>
                  <a:lnTo>
                    <a:pt x="439280" y="130944"/>
                  </a:lnTo>
                  <a:lnTo>
                    <a:pt x="415457" y="170467"/>
                  </a:lnTo>
                  <a:lnTo>
                    <a:pt x="388292" y="208123"/>
                  </a:lnTo>
                  <a:lnTo>
                    <a:pt x="358091" y="243610"/>
                  </a:lnTo>
                  <a:lnTo>
                    <a:pt x="325158" y="276632"/>
                  </a:lnTo>
                  <a:lnTo>
                    <a:pt x="289800" y="306888"/>
                  </a:lnTo>
                  <a:lnTo>
                    <a:pt x="252320" y="334080"/>
                  </a:lnTo>
                  <a:lnTo>
                    <a:pt x="213025" y="357908"/>
                  </a:lnTo>
                  <a:lnTo>
                    <a:pt x="172220" y="378075"/>
                  </a:lnTo>
                  <a:lnTo>
                    <a:pt x="130209" y="394280"/>
                  </a:lnTo>
                  <a:lnTo>
                    <a:pt x="87299" y="406225"/>
                  </a:lnTo>
                  <a:lnTo>
                    <a:pt x="43794" y="413612"/>
                  </a:lnTo>
                  <a:lnTo>
                    <a:pt x="0" y="416141"/>
                  </a:lnTo>
                  <a:lnTo>
                    <a:pt x="43794" y="418669"/>
                  </a:lnTo>
                  <a:lnTo>
                    <a:pt x="87299" y="426055"/>
                  </a:lnTo>
                  <a:lnTo>
                    <a:pt x="130209" y="437998"/>
                  </a:lnTo>
                  <a:lnTo>
                    <a:pt x="172220" y="454199"/>
                  </a:lnTo>
                  <a:lnTo>
                    <a:pt x="213025" y="474357"/>
                  </a:lnTo>
                  <a:lnTo>
                    <a:pt x="252320" y="498173"/>
                  </a:lnTo>
                  <a:lnTo>
                    <a:pt x="289800" y="525347"/>
                  </a:lnTo>
                  <a:lnTo>
                    <a:pt x="325158" y="555580"/>
                  </a:lnTo>
                  <a:lnTo>
                    <a:pt x="358091" y="588570"/>
                  </a:lnTo>
                  <a:lnTo>
                    <a:pt x="388292" y="624019"/>
                  </a:lnTo>
                  <a:lnTo>
                    <a:pt x="415457" y="661627"/>
                  </a:lnTo>
                  <a:lnTo>
                    <a:pt x="439280" y="701093"/>
                  </a:lnTo>
                  <a:lnTo>
                    <a:pt x="459456" y="742118"/>
                  </a:lnTo>
                  <a:lnTo>
                    <a:pt x="475680" y="784402"/>
                  </a:lnTo>
                  <a:lnTo>
                    <a:pt x="487646" y="827645"/>
                  </a:lnTo>
                  <a:lnTo>
                    <a:pt x="495050" y="871547"/>
                  </a:lnTo>
                  <a:lnTo>
                    <a:pt x="497585" y="915809"/>
                  </a:lnTo>
                  <a:lnTo>
                    <a:pt x="500142" y="871547"/>
                  </a:lnTo>
                  <a:lnTo>
                    <a:pt x="507604" y="827645"/>
                  </a:lnTo>
                  <a:lnTo>
                    <a:pt x="519662" y="784402"/>
                  </a:lnTo>
                  <a:lnTo>
                    <a:pt x="536008" y="742118"/>
                  </a:lnTo>
                  <a:lnTo>
                    <a:pt x="556331" y="701093"/>
                  </a:lnTo>
                  <a:lnTo>
                    <a:pt x="580323" y="661627"/>
                  </a:lnTo>
                  <a:lnTo>
                    <a:pt x="607673" y="624019"/>
                  </a:lnTo>
                  <a:lnTo>
                    <a:pt x="638073" y="588570"/>
                  </a:lnTo>
                  <a:lnTo>
                    <a:pt x="671212" y="555580"/>
                  </a:lnTo>
                  <a:lnTo>
                    <a:pt x="706783" y="525347"/>
                  </a:lnTo>
                  <a:lnTo>
                    <a:pt x="744474" y="498173"/>
                  </a:lnTo>
                  <a:lnTo>
                    <a:pt x="783977" y="474357"/>
                  </a:lnTo>
                  <a:lnTo>
                    <a:pt x="824982" y="454199"/>
                  </a:lnTo>
                  <a:lnTo>
                    <a:pt x="867181" y="437998"/>
                  </a:lnTo>
                  <a:lnTo>
                    <a:pt x="910262" y="426055"/>
                  </a:lnTo>
                  <a:lnTo>
                    <a:pt x="953918" y="418669"/>
                  </a:lnTo>
                  <a:lnTo>
                    <a:pt x="965580" y="417998"/>
                  </a:lnTo>
                  <a:lnTo>
                    <a:pt x="965580" y="414283"/>
                  </a:lnTo>
                  <a:lnTo>
                    <a:pt x="910262" y="406225"/>
                  </a:lnTo>
                  <a:lnTo>
                    <a:pt x="867181" y="394280"/>
                  </a:lnTo>
                  <a:lnTo>
                    <a:pt x="824982" y="378075"/>
                  </a:lnTo>
                  <a:lnTo>
                    <a:pt x="783977" y="357908"/>
                  </a:lnTo>
                  <a:lnTo>
                    <a:pt x="744474" y="334080"/>
                  </a:lnTo>
                  <a:lnTo>
                    <a:pt x="706783" y="306888"/>
                  </a:lnTo>
                  <a:lnTo>
                    <a:pt x="671212" y="276632"/>
                  </a:lnTo>
                  <a:lnTo>
                    <a:pt x="638073" y="243610"/>
                  </a:lnTo>
                  <a:lnTo>
                    <a:pt x="607673" y="208123"/>
                  </a:lnTo>
                  <a:lnTo>
                    <a:pt x="580323" y="170467"/>
                  </a:lnTo>
                  <a:lnTo>
                    <a:pt x="556331" y="130944"/>
                  </a:lnTo>
                  <a:lnTo>
                    <a:pt x="536008" y="89850"/>
                  </a:lnTo>
                  <a:lnTo>
                    <a:pt x="519662" y="47487"/>
                  </a:lnTo>
                  <a:lnTo>
                    <a:pt x="507604" y="4151"/>
                  </a:lnTo>
                  <a:lnTo>
                    <a:pt x="506900" y="0"/>
                  </a:lnTo>
                  <a:close/>
                </a:path>
              </a:pathLst>
            </a:custGeom>
            <a:solidFill>
              <a:srgbClr val="36D636"/>
            </a:solidFill>
          </p:spPr>
          <p:txBody>
            <a:bodyPr wrap="square" lIns="0" tIns="0" rIns="0" bIns="0" rtlCol="0"/>
            <a:lstStyle/>
            <a:p>
              <a:endParaRPr/>
            </a:p>
          </p:txBody>
        </p:sp>
        <p:sp>
          <p:nvSpPr>
            <p:cNvPr id="6" name="object 6"/>
            <p:cNvSpPr/>
            <p:nvPr/>
          </p:nvSpPr>
          <p:spPr>
            <a:xfrm>
              <a:off x="17322495" y="0"/>
              <a:ext cx="965835" cy="916305"/>
            </a:xfrm>
            <a:custGeom>
              <a:avLst/>
              <a:gdLst/>
              <a:ahLst/>
              <a:cxnLst/>
              <a:rect l="l" t="t" r="r" b="b"/>
              <a:pathLst>
                <a:path w="965834" h="916305">
                  <a:moveTo>
                    <a:pt x="497446" y="915851"/>
                  </a:moveTo>
                  <a:lnTo>
                    <a:pt x="494912" y="871590"/>
                  </a:lnTo>
                  <a:lnTo>
                    <a:pt x="487512" y="827689"/>
                  </a:lnTo>
                  <a:lnTo>
                    <a:pt x="475551" y="784447"/>
                  </a:lnTo>
                  <a:lnTo>
                    <a:pt x="459335" y="742164"/>
                  </a:lnTo>
                  <a:lnTo>
                    <a:pt x="439169" y="701141"/>
                  </a:lnTo>
                  <a:lnTo>
                    <a:pt x="415356" y="661676"/>
                  </a:lnTo>
                  <a:lnTo>
                    <a:pt x="388202" y="624069"/>
                  </a:lnTo>
                  <a:lnTo>
                    <a:pt x="358013" y="588622"/>
                  </a:lnTo>
                  <a:lnTo>
                    <a:pt x="325092" y="555632"/>
                  </a:lnTo>
                  <a:lnTo>
                    <a:pt x="289746" y="525401"/>
                  </a:lnTo>
                  <a:lnTo>
                    <a:pt x="252278" y="498227"/>
                  </a:lnTo>
                  <a:lnTo>
                    <a:pt x="212993" y="474412"/>
                  </a:lnTo>
                  <a:lnTo>
                    <a:pt x="172198" y="454254"/>
                  </a:lnTo>
                  <a:lnTo>
                    <a:pt x="130196" y="438054"/>
                  </a:lnTo>
                  <a:lnTo>
                    <a:pt x="87292" y="426111"/>
                  </a:lnTo>
                  <a:lnTo>
                    <a:pt x="43792" y="418726"/>
                  </a:lnTo>
                  <a:lnTo>
                    <a:pt x="0" y="416197"/>
                  </a:lnTo>
                  <a:lnTo>
                    <a:pt x="43792" y="413669"/>
                  </a:lnTo>
                  <a:lnTo>
                    <a:pt x="87292" y="406282"/>
                  </a:lnTo>
                  <a:lnTo>
                    <a:pt x="130196" y="394336"/>
                  </a:lnTo>
                  <a:lnTo>
                    <a:pt x="172198" y="378131"/>
                  </a:lnTo>
                  <a:lnTo>
                    <a:pt x="212993" y="357964"/>
                  </a:lnTo>
                  <a:lnTo>
                    <a:pt x="252278" y="334135"/>
                  </a:lnTo>
                  <a:lnTo>
                    <a:pt x="289746" y="306942"/>
                  </a:lnTo>
                  <a:lnTo>
                    <a:pt x="325092" y="276686"/>
                  </a:lnTo>
                  <a:lnTo>
                    <a:pt x="358013" y="243664"/>
                  </a:lnTo>
                  <a:lnTo>
                    <a:pt x="388202" y="208175"/>
                  </a:lnTo>
                  <a:lnTo>
                    <a:pt x="415356" y="170519"/>
                  </a:lnTo>
                  <a:lnTo>
                    <a:pt x="439169" y="130995"/>
                  </a:lnTo>
                  <a:lnTo>
                    <a:pt x="459335" y="89901"/>
                  </a:lnTo>
                  <a:lnTo>
                    <a:pt x="475551" y="47536"/>
                  </a:lnTo>
                  <a:lnTo>
                    <a:pt x="487512" y="4199"/>
                  </a:lnTo>
                  <a:lnTo>
                    <a:pt x="488218" y="0"/>
                  </a:lnTo>
                </a:path>
                <a:path w="965834" h="916305">
                  <a:moveTo>
                    <a:pt x="506756" y="0"/>
                  </a:moveTo>
                  <a:lnTo>
                    <a:pt x="519533" y="47536"/>
                  </a:lnTo>
                  <a:lnTo>
                    <a:pt x="535885" y="89901"/>
                  </a:lnTo>
                  <a:lnTo>
                    <a:pt x="556217" y="130995"/>
                  </a:lnTo>
                  <a:lnTo>
                    <a:pt x="580217" y="170519"/>
                  </a:lnTo>
                  <a:lnTo>
                    <a:pt x="607578" y="208175"/>
                  </a:lnTo>
                  <a:lnTo>
                    <a:pt x="637988" y="243664"/>
                  </a:lnTo>
                  <a:lnTo>
                    <a:pt x="671138" y="276686"/>
                  </a:lnTo>
                  <a:lnTo>
                    <a:pt x="706718" y="306942"/>
                  </a:lnTo>
                  <a:lnTo>
                    <a:pt x="744419" y="334135"/>
                  </a:lnTo>
                  <a:lnTo>
                    <a:pt x="783931" y="357964"/>
                  </a:lnTo>
                  <a:lnTo>
                    <a:pt x="824944" y="378131"/>
                  </a:lnTo>
                  <a:lnTo>
                    <a:pt x="867149" y="394336"/>
                  </a:lnTo>
                  <a:lnTo>
                    <a:pt x="910235" y="406282"/>
                  </a:lnTo>
                  <a:lnTo>
                    <a:pt x="953893" y="413669"/>
                  </a:lnTo>
                  <a:lnTo>
                    <a:pt x="965506" y="414337"/>
                  </a:lnTo>
                </a:path>
                <a:path w="965834" h="916305">
                  <a:moveTo>
                    <a:pt x="965506" y="418057"/>
                  </a:moveTo>
                  <a:lnTo>
                    <a:pt x="910235" y="426111"/>
                  </a:lnTo>
                  <a:lnTo>
                    <a:pt x="867149" y="438054"/>
                  </a:lnTo>
                  <a:lnTo>
                    <a:pt x="824944" y="454254"/>
                  </a:lnTo>
                  <a:lnTo>
                    <a:pt x="783931" y="474412"/>
                  </a:lnTo>
                  <a:lnTo>
                    <a:pt x="744419" y="498227"/>
                  </a:lnTo>
                  <a:lnTo>
                    <a:pt x="706718" y="525401"/>
                  </a:lnTo>
                  <a:lnTo>
                    <a:pt x="671138" y="555632"/>
                  </a:lnTo>
                  <a:lnTo>
                    <a:pt x="637988" y="588622"/>
                  </a:lnTo>
                  <a:lnTo>
                    <a:pt x="607578" y="624069"/>
                  </a:lnTo>
                  <a:lnTo>
                    <a:pt x="580217" y="661676"/>
                  </a:lnTo>
                  <a:lnTo>
                    <a:pt x="556217" y="701141"/>
                  </a:lnTo>
                  <a:lnTo>
                    <a:pt x="535885" y="742164"/>
                  </a:lnTo>
                  <a:lnTo>
                    <a:pt x="519533" y="784447"/>
                  </a:lnTo>
                  <a:lnTo>
                    <a:pt x="507469" y="827689"/>
                  </a:lnTo>
                  <a:lnTo>
                    <a:pt x="500003" y="871590"/>
                  </a:lnTo>
                  <a:lnTo>
                    <a:pt x="497446" y="915851"/>
                  </a:lnTo>
                </a:path>
              </a:pathLst>
            </a:custGeom>
            <a:ln w="18718">
              <a:solidFill>
                <a:srgbClr val="36D636"/>
              </a:solidFill>
            </a:ln>
          </p:spPr>
          <p:txBody>
            <a:bodyPr wrap="square" lIns="0" tIns="0" rIns="0" bIns="0" rtlCol="0"/>
            <a:lstStyle/>
            <a:p>
              <a:endParaRPr/>
            </a:p>
          </p:txBody>
        </p:sp>
        <p:sp>
          <p:nvSpPr>
            <p:cNvPr id="7" name="object 7"/>
            <p:cNvSpPr/>
            <p:nvPr/>
          </p:nvSpPr>
          <p:spPr>
            <a:xfrm>
              <a:off x="17322417" y="840931"/>
              <a:ext cx="965835" cy="1000125"/>
            </a:xfrm>
            <a:custGeom>
              <a:avLst/>
              <a:gdLst/>
              <a:ahLst/>
              <a:cxnLst/>
              <a:rect l="l" t="t" r="r" b="b"/>
              <a:pathLst>
                <a:path w="965834" h="1000125">
                  <a:moveTo>
                    <a:pt x="497585" y="0"/>
                  </a:moveTo>
                  <a:lnTo>
                    <a:pt x="495050" y="44382"/>
                  </a:lnTo>
                  <a:lnTo>
                    <a:pt x="487646" y="88390"/>
                  </a:lnTo>
                  <a:lnTo>
                    <a:pt x="475680" y="131726"/>
                  </a:lnTo>
                  <a:lnTo>
                    <a:pt x="459456" y="174089"/>
                  </a:lnTo>
                  <a:lnTo>
                    <a:pt x="439280" y="215183"/>
                  </a:lnTo>
                  <a:lnTo>
                    <a:pt x="415457" y="254706"/>
                  </a:lnTo>
                  <a:lnTo>
                    <a:pt x="388292" y="292362"/>
                  </a:lnTo>
                  <a:lnTo>
                    <a:pt x="358091" y="327849"/>
                  </a:lnTo>
                  <a:lnTo>
                    <a:pt x="325158" y="360871"/>
                  </a:lnTo>
                  <a:lnTo>
                    <a:pt x="289800" y="391127"/>
                  </a:lnTo>
                  <a:lnTo>
                    <a:pt x="252320" y="418319"/>
                  </a:lnTo>
                  <a:lnTo>
                    <a:pt x="213025" y="442147"/>
                  </a:lnTo>
                  <a:lnTo>
                    <a:pt x="172220" y="462314"/>
                  </a:lnTo>
                  <a:lnTo>
                    <a:pt x="130209" y="478519"/>
                  </a:lnTo>
                  <a:lnTo>
                    <a:pt x="87299" y="490464"/>
                  </a:lnTo>
                  <a:lnTo>
                    <a:pt x="43794" y="497851"/>
                  </a:lnTo>
                  <a:lnTo>
                    <a:pt x="0" y="500379"/>
                  </a:lnTo>
                  <a:lnTo>
                    <a:pt x="43794" y="502908"/>
                  </a:lnTo>
                  <a:lnTo>
                    <a:pt x="87299" y="510294"/>
                  </a:lnTo>
                  <a:lnTo>
                    <a:pt x="130209" y="522237"/>
                  </a:lnTo>
                  <a:lnTo>
                    <a:pt x="172220" y="538438"/>
                  </a:lnTo>
                  <a:lnTo>
                    <a:pt x="213025" y="558596"/>
                  </a:lnTo>
                  <a:lnTo>
                    <a:pt x="252320" y="582412"/>
                  </a:lnTo>
                  <a:lnTo>
                    <a:pt x="289800" y="609586"/>
                  </a:lnTo>
                  <a:lnTo>
                    <a:pt x="325158" y="639819"/>
                  </a:lnTo>
                  <a:lnTo>
                    <a:pt x="358091" y="672809"/>
                  </a:lnTo>
                  <a:lnTo>
                    <a:pt x="388292" y="708258"/>
                  </a:lnTo>
                  <a:lnTo>
                    <a:pt x="415457" y="745865"/>
                  </a:lnTo>
                  <a:lnTo>
                    <a:pt x="439280" y="785332"/>
                  </a:lnTo>
                  <a:lnTo>
                    <a:pt x="459456" y="826357"/>
                  </a:lnTo>
                  <a:lnTo>
                    <a:pt x="475680" y="868641"/>
                  </a:lnTo>
                  <a:lnTo>
                    <a:pt x="487646" y="911884"/>
                  </a:lnTo>
                  <a:lnTo>
                    <a:pt x="495050" y="955786"/>
                  </a:lnTo>
                  <a:lnTo>
                    <a:pt x="497585" y="1000048"/>
                  </a:lnTo>
                  <a:lnTo>
                    <a:pt x="500142" y="955786"/>
                  </a:lnTo>
                  <a:lnTo>
                    <a:pt x="507604" y="911884"/>
                  </a:lnTo>
                  <a:lnTo>
                    <a:pt x="519662" y="868641"/>
                  </a:lnTo>
                  <a:lnTo>
                    <a:pt x="536008" y="826357"/>
                  </a:lnTo>
                  <a:lnTo>
                    <a:pt x="556331" y="785332"/>
                  </a:lnTo>
                  <a:lnTo>
                    <a:pt x="580323" y="745865"/>
                  </a:lnTo>
                  <a:lnTo>
                    <a:pt x="607673" y="708258"/>
                  </a:lnTo>
                  <a:lnTo>
                    <a:pt x="638073" y="672809"/>
                  </a:lnTo>
                  <a:lnTo>
                    <a:pt x="671212" y="639819"/>
                  </a:lnTo>
                  <a:lnTo>
                    <a:pt x="706783" y="609586"/>
                  </a:lnTo>
                  <a:lnTo>
                    <a:pt x="744474" y="582412"/>
                  </a:lnTo>
                  <a:lnTo>
                    <a:pt x="783977" y="558596"/>
                  </a:lnTo>
                  <a:lnTo>
                    <a:pt x="824982" y="538438"/>
                  </a:lnTo>
                  <a:lnTo>
                    <a:pt x="867181" y="522237"/>
                  </a:lnTo>
                  <a:lnTo>
                    <a:pt x="910262" y="510294"/>
                  </a:lnTo>
                  <a:lnTo>
                    <a:pt x="953918" y="502908"/>
                  </a:lnTo>
                  <a:lnTo>
                    <a:pt x="965580" y="502237"/>
                  </a:lnTo>
                  <a:lnTo>
                    <a:pt x="965580" y="498522"/>
                  </a:lnTo>
                  <a:lnTo>
                    <a:pt x="910262" y="490464"/>
                  </a:lnTo>
                  <a:lnTo>
                    <a:pt x="867181" y="478519"/>
                  </a:lnTo>
                  <a:lnTo>
                    <a:pt x="824982" y="462314"/>
                  </a:lnTo>
                  <a:lnTo>
                    <a:pt x="783977" y="442147"/>
                  </a:lnTo>
                  <a:lnTo>
                    <a:pt x="744474" y="418319"/>
                  </a:lnTo>
                  <a:lnTo>
                    <a:pt x="706783" y="391127"/>
                  </a:lnTo>
                  <a:lnTo>
                    <a:pt x="671212" y="360871"/>
                  </a:lnTo>
                  <a:lnTo>
                    <a:pt x="638073" y="327849"/>
                  </a:lnTo>
                  <a:lnTo>
                    <a:pt x="607673" y="292362"/>
                  </a:lnTo>
                  <a:lnTo>
                    <a:pt x="580323" y="254706"/>
                  </a:lnTo>
                  <a:lnTo>
                    <a:pt x="556331" y="215183"/>
                  </a:lnTo>
                  <a:lnTo>
                    <a:pt x="536008" y="174089"/>
                  </a:lnTo>
                  <a:lnTo>
                    <a:pt x="519662" y="131726"/>
                  </a:lnTo>
                  <a:lnTo>
                    <a:pt x="507604" y="88390"/>
                  </a:lnTo>
                  <a:lnTo>
                    <a:pt x="500142" y="44382"/>
                  </a:lnTo>
                  <a:lnTo>
                    <a:pt x="497585" y="0"/>
                  </a:lnTo>
                  <a:close/>
                </a:path>
              </a:pathLst>
            </a:custGeom>
            <a:solidFill>
              <a:srgbClr val="36D636"/>
            </a:solidFill>
          </p:spPr>
          <p:txBody>
            <a:bodyPr wrap="square" lIns="0" tIns="0" rIns="0" bIns="0" rtlCol="0"/>
            <a:lstStyle/>
            <a:p>
              <a:endParaRPr/>
            </a:p>
          </p:txBody>
        </p:sp>
        <p:sp>
          <p:nvSpPr>
            <p:cNvPr id="8" name="object 8"/>
            <p:cNvSpPr/>
            <p:nvPr/>
          </p:nvSpPr>
          <p:spPr>
            <a:xfrm>
              <a:off x="17322495" y="840982"/>
              <a:ext cx="965835" cy="1000125"/>
            </a:xfrm>
            <a:custGeom>
              <a:avLst/>
              <a:gdLst/>
              <a:ahLst/>
              <a:cxnLst/>
              <a:rect l="l" t="t" r="r" b="b"/>
              <a:pathLst>
                <a:path w="965834" h="1000125">
                  <a:moveTo>
                    <a:pt x="497446" y="1000043"/>
                  </a:moveTo>
                  <a:lnTo>
                    <a:pt x="494912" y="955780"/>
                  </a:lnTo>
                  <a:lnTo>
                    <a:pt x="487512" y="911877"/>
                  </a:lnTo>
                  <a:lnTo>
                    <a:pt x="475551" y="868634"/>
                  </a:lnTo>
                  <a:lnTo>
                    <a:pt x="459335" y="826350"/>
                  </a:lnTo>
                  <a:lnTo>
                    <a:pt x="439169" y="785325"/>
                  </a:lnTo>
                  <a:lnTo>
                    <a:pt x="415356" y="745859"/>
                  </a:lnTo>
                  <a:lnTo>
                    <a:pt x="388202" y="708252"/>
                  </a:lnTo>
                  <a:lnTo>
                    <a:pt x="358013" y="672803"/>
                  </a:lnTo>
                  <a:lnTo>
                    <a:pt x="325092" y="639813"/>
                  </a:lnTo>
                  <a:lnTo>
                    <a:pt x="289746" y="609581"/>
                  </a:lnTo>
                  <a:lnTo>
                    <a:pt x="252278" y="582408"/>
                  </a:lnTo>
                  <a:lnTo>
                    <a:pt x="212993" y="558592"/>
                  </a:lnTo>
                  <a:lnTo>
                    <a:pt x="172198" y="538434"/>
                  </a:lnTo>
                  <a:lnTo>
                    <a:pt x="130196" y="522234"/>
                  </a:lnTo>
                  <a:lnTo>
                    <a:pt x="87292" y="510291"/>
                  </a:lnTo>
                  <a:lnTo>
                    <a:pt x="43792" y="502905"/>
                  </a:lnTo>
                  <a:lnTo>
                    <a:pt x="0" y="500377"/>
                  </a:lnTo>
                  <a:lnTo>
                    <a:pt x="43792" y="497848"/>
                  </a:lnTo>
                  <a:lnTo>
                    <a:pt x="87292" y="490462"/>
                  </a:lnTo>
                  <a:lnTo>
                    <a:pt x="130196" y="478516"/>
                  </a:lnTo>
                  <a:lnTo>
                    <a:pt x="172198" y="462310"/>
                  </a:lnTo>
                  <a:lnTo>
                    <a:pt x="212993" y="442144"/>
                  </a:lnTo>
                  <a:lnTo>
                    <a:pt x="252278" y="418315"/>
                  </a:lnTo>
                  <a:lnTo>
                    <a:pt x="289746" y="391123"/>
                  </a:lnTo>
                  <a:lnTo>
                    <a:pt x="325092" y="360867"/>
                  </a:lnTo>
                  <a:lnTo>
                    <a:pt x="358013" y="327845"/>
                  </a:lnTo>
                  <a:lnTo>
                    <a:pt x="388202" y="292357"/>
                  </a:lnTo>
                  <a:lnTo>
                    <a:pt x="415356" y="254702"/>
                  </a:lnTo>
                  <a:lnTo>
                    <a:pt x="439169" y="215179"/>
                  </a:lnTo>
                  <a:lnTo>
                    <a:pt x="459335" y="174086"/>
                  </a:lnTo>
                  <a:lnTo>
                    <a:pt x="475551" y="131723"/>
                  </a:lnTo>
                  <a:lnTo>
                    <a:pt x="487512" y="88388"/>
                  </a:lnTo>
                  <a:lnTo>
                    <a:pt x="494912" y="44380"/>
                  </a:lnTo>
                  <a:lnTo>
                    <a:pt x="497446" y="0"/>
                  </a:lnTo>
                  <a:lnTo>
                    <a:pt x="500003" y="44380"/>
                  </a:lnTo>
                  <a:lnTo>
                    <a:pt x="507469" y="88388"/>
                  </a:lnTo>
                  <a:lnTo>
                    <a:pt x="519533" y="131723"/>
                  </a:lnTo>
                  <a:lnTo>
                    <a:pt x="535885" y="174086"/>
                  </a:lnTo>
                  <a:lnTo>
                    <a:pt x="556217" y="215179"/>
                  </a:lnTo>
                  <a:lnTo>
                    <a:pt x="580217" y="254702"/>
                  </a:lnTo>
                  <a:lnTo>
                    <a:pt x="607578" y="292357"/>
                  </a:lnTo>
                  <a:lnTo>
                    <a:pt x="637988" y="327845"/>
                  </a:lnTo>
                  <a:lnTo>
                    <a:pt x="671138" y="360867"/>
                  </a:lnTo>
                  <a:lnTo>
                    <a:pt x="706718" y="391123"/>
                  </a:lnTo>
                  <a:lnTo>
                    <a:pt x="744419" y="418315"/>
                  </a:lnTo>
                  <a:lnTo>
                    <a:pt x="783931" y="442144"/>
                  </a:lnTo>
                  <a:lnTo>
                    <a:pt x="824944" y="462310"/>
                  </a:lnTo>
                  <a:lnTo>
                    <a:pt x="867149" y="478516"/>
                  </a:lnTo>
                  <a:lnTo>
                    <a:pt x="910235" y="490462"/>
                  </a:lnTo>
                  <a:lnTo>
                    <a:pt x="953893" y="497848"/>
                  </a:lnTo>
                  <a:lnTo>
                    <a:pt x="965506" y="498517"/>
                  </a:lnTo>
                </a:path>
                <a:path w="965834" h="1000125">
                  <a:moveTo>
                    <a:pt x="965506" y="502237"/>
                  </a:moveTo>
                  <a:lnTo>
                    <a:pt x="910235" y="510291"/>
                  </a:lnTo>
                  <a:lnTo>
                    <a:pt x="867149" y="522234"/>
                  </a:lnTo>
                  <a:lnTo>
                    <a:pt x="824944" y="538434"/>
                  </a:lnTo>
                  <a:lnTo>
                    <a:pt x="783931" y="558592"/>
                  </a:lnTo>
                  <a:lnTo>
                    <a:pt x="744419" y="582408"/>
                  </a:lnTo>
                  <a:lnTo>
                    <a:pt x="706718" y="609581"/>
                  </a:lnTo>
                  <a:lnTo>
                    <a:pt x="671138" y="639813"/>
                  </a:lnTo>
                  <a:lnTo>
                    <a:pt x="637988" y="672803"/>
                  </a:lnTo>
                  <a:lnTo>
                    <a:pt x="607578" y="708252"/>
                  </a:lnTo>
                  <a:lnTo>
                    <a:pt x="580217" y="745859"/>
                  </a:lnTo>
                  <a:lnTo>
                    <a:pt x="556217" y="785325"/>
                  </a:lnTo>
                  <a:lnTo>
                    <a:pt x="535885" y="826350"/>
                  </a:lnTo>
                  <a:lnTo>
                    <a:pt x="519533" y="868634"/>
                  </a:lnTo>
                  <a:lnTo>
                    <a:pt x="507469" y="911877"/>
                  </a:lnTo>
                  <a:lnTo>
                    <a:pt x="500003" y="955780"/>
                  </a:lnTo>
                  <a:lnTo>
                    <a:pt x="497446" y="1000043"/>
                  </a:lnTo>
                </a:path>
              </a:pathLst>
            </a:custGeom>
            <a:ln w="18718">
              <a:solidFill>
                <a:srgbClr val="36D636"/>
              </a:solidFill>
            </a:ln>
          </p:spPr>
          <p:txBody>
            <a:bodyPr wrap="square" lIns="0" tIns="0" rIns="0" bIns="0" rtlCol="0"/>
            <a:lstStyle/>
            <a:p>
              <a:endParaRPr/>
            </a:p>
          </p:txBody>
        </p:sp>
        <p:sp>
          <p:nvSpPr>
            <p:cNvPr id="9" name="object 9"/>
            <p:cNvSpPr/>
            <p:nvPr/>
          </p:nvSpPr>
          <p:spPr>
            <a:xfrm>
              <a:off x="17297222" y="0"/>
              <a:ext cx="991235" cy="1841500"/>
            </a:xfrm>
            <a:custGeom>
              <a:avLst/>
              <a:gdLst/>
              <a:ahLst/>
              <a:cxnLst/>
              <a:rect l="l" t="t" r="r" b="b"/>
              <a:pathLst>
                <a:path w="991234" h="1841500">
                  <a:moveTo>
                    <a:pt x="990779" y="1841026"/>
                  </a:moveTo>
                  <a:lnTo>
                    <a:pt x="0" y="1841026"/>
                  </a:lnTo>
                  <a:lnTo>
                    <a:pt x="0" y="0"/>
                  </a:lnTo>
                </a:path>
              </a:pathLst>
            </a:custGeom>
            <a:ln w="38157">
              <a:solidFill>
                <a:srgbClr val="959595"/>
              </a:solidFill>
            </a:ln>
          </p:spPr>
          <p:txBody>
            <a:bodyPr wrap="square" lIns="0" tIns="0" rIns="0" bIns="0" rtlCol="0"/>
            <a:lstStyle/>
            <a:p>
              <a:endParaRPr/>
            </a:p>
          </p:txBody>
        </p:sp>
        <p:sp>
          <p:nvSpPr>
            <p:cNvPr id="10" name="object 10"/>
            <p:cNvSpPr/>
            <p:nvPr/>
          </p:nvSpPr>
          <p:spPr>
            <a:xfrm>
              <a:off x="17601056" y="2326970"/>
              <a:ext cx="440690" cy="440690"/>
            </a:xfrm>
            <a:custGeom>
              <a:avLst/>
              <a:gdLst/>
              <a:ahLst/>
              <a:cxnLst/>
              <a:rect l="l" t="t" r="r" b="b"/>
              <a:pathLst>
                <a:path w="440690" h="440689">
                  <a:moveTo>
                    <a:pt x="231902" y="0"/>
                  </a:moveTo>
                  <a:lnTo>
                    <a:pt x="208788" y="0"/>
                  </a:lnTo>
                  <a:lnTo>
                    <a:pt x="185801" y="2870"/>
                  </a:lnTo>
                  <a:lnTo>
                    <a:pt x="141097" y="14389"/>
                  </a:lnTo>
                  <a:lnTo>
                    <a:pt x="110236" y="29514"/>
                  </a:lnTo>
                  <a:lnTo>
                    <a:pt x="100076" y="35267"/>
                  </a:lnTo>
                  <a:lnTo>
                    <a:pt x="64770" y="64795"/>
                  </a:lnTo>
                  <a:lnTo>
                    <a:pt x="35306" y="100076"/>
                  </a:lnTo>
                  <a:lnTo>
                    <a:pt x="29591" y="110147"/>
                  </a:lnTo>
                  <a:lnTo>
                    <a:pt x="23749" y="120230"/>
                  </a:lnTo>
                  <a:lnTo>
                    <a:pt x="7239" y="163423"/>
                  </a:lnTo>
                  <a:lnTo>
                    <a:pt x="1524" y="197269"/>
                  </a:lnTo>
                  <a:lnTo>
                    <a:pt x="0" y="208788"/>
                  </a:lnTo>
                  <a:lnTo>
                    <a:pt x="0" y="220306"/>
                  </a:lnTo>
                  <a:lnTo>
                    <a:pt x="0" y="231825"/>
                  </a:lnTo>
                  <a:lnTo>
                    <a:pt x="1524" y="243344"/>
                  </a:lnTo>
                  <a:lnTo>
                    <a:pt x="10795" y="287985"/>
                  </a:lnTo>
                  <a:lnTo>
                    <a:pt x="29591" y="330466"/>
                  </a:lnTo>
                  <a:lnTo>
                    <a:pt x="56896" y="367182"/>
                  </a:lnTo>
                  <a:lnTo>
                    <a:pt x="82169" y="390944"/>
                  </a:lnTo>
                  <a:lnTo>
                    <a:pt x="90805" y="398145"/>
                  </a:lnTo>
                  <a:lnTo>
                    <a:pt x="131064" y="421182"/>
                  </a:lnTo>
                  <a:lnTo>
                    <a:pt x="175006" y="434860"/>
                  </a:lnTo>
                  <a:lnTo>
                    <a:pt x="185801" y="437019"/>
                  </a:lnTo>
                  <a:lnTo>
                    <a:pt x="208788" y="439902"/>
                  </a:lnTo>
                  <a:lnTo>
                    <a:pt x="220345" y="439902"/>
                  </a:lnTo>
                  <a:lnTo>
                    <a:pt x="220345" y="440626"/>
                  </a:lnTo>
                  <a:lnTo>
                    <a:pt x="231902" y="440626"/>
                  </a:lnTo>
                  <a:lnTo>
                    <a:pt x="243332" y="439178"/>
                  </a:lnTo>
                  <a:lnTo>
                    <a:pt x="254889" y="437743"/>
                  </a:lnTo>
                  <a:lnTo>
                    <a:pt x="309626" y="421182"/>
                  </a:lnTo>
                  <a:lnTo>
                    <a:pt x="349250" y="398145"/>
                  </a:lnTo>
                  <a:lnTo>
                    <a:pt x="383794" y="367182"/>
                  </a:lnTo>
                  <a:lnTo>
                    <a:pt x="390906" y="358546"/>
                  </a:lnTo>
                  <a:lnTo>
                    <a:pt x="398145" y="349910"/>
                  </a:lnTo>
                  <a:lnTo>
                    <a:pt x="421259" y="309587"/>
                  </a:lnTo>
                  <a:lnTo>
                    <a:pt x="434848" y="265671"/>
                  </a:lnTo>
                  <a:lnTo>
                    <a:pt x="437007" y="254863"/>
                  </a:lnTo>
                  <a:lnTo>
                    <a:pt x="438531" y="243344"/>
                  </a:lnTo>
                  <a:lnTo>
                    <a:pt x="439928" y="231825"/>
                  </a:lnTo>
                  <a:lnTo>
                    <a:pt x="439928" y="220306"/>
                  </a:lnTo>
                  <a:lnTo>
                    <a:pt x="440690" y="220306"/>
                  </a:lnTo>
                  <a:lnTo>
                    <a:pt x="440690" y="208788"/>
                  </a:lnTo>
                  <a:lnTo>
                    <a:pt x="439166" y="197269"/>
                  </a:lnTo>
                  <a:lnTo>
                    <a:pt x="437769" y="185750"/>
                  </a:lnTo>
                  <a:lnTo>
                    <a:pt x="426212" y="141109"/>
                  </a:lnTo>
                  <a:lnTo>
                    <a:pt x="411099" y="110147"/>
                  </a:lnTo>
                  <a:lnTo>
                    <a:pt x="405384" y="100076"/>
                  </a:lnTo>
                  <a:lnTo>
                    <a:pt x="398907" y="90716"/>
                  </a:lnTo>
                  <a:lnTo>
                    <a:pt x="391668" y="81343"/>
                  </a:lnTo>
                  <a:lnTo>
                    <a:pt x="383794" y="72707"/>
                  </a:lnTo>
                  <a:lnTo>
                    <a:pt x="375793" y="64795"/>
                  </a:lnTo>
                  <a:lnTo>
                    <a:pt x="367919" y="56870"/>
                  </a:lnTo>
                  <a:lnTo>
                    <a:pt x="359283" y="48958"/>
                  </a:lnTo>
                  <a:lnTo>
                    <a:pt x="349885" y="41757"/>
                  </a:lnTo>
                  <a:lnTo>
                    <a:pt x="340614" y="35267"/>
                  </a:lnTo>
                  <a:lnTo>
                    <a:pt x="330454" y="29514"/>
                  </a:lnTo>
                  <a:lnTo>
                    <a:pt x="320421" y="23749"/>
                  </a:lnTo>
                  <a:lnTo>
                    <a:pt x="277241" y="7188"/>
                  </a:lnTo>
                  <a:lnTo>
                    <a:pt x="254889" y="2870"/>
                  </a:lnTo>
                  <a:lnTo>
                    <a:pt x="231902" y="0"/>
                  </a:lnTo>
                  <a:close/>
                </a:path>
              </a:pathLst>
            </a:custGeom>
            <a:solidFill>
              <a:srgbClr val="959595"/>
            </a:solidFill>
          </p:spPr>
          <p:txBody>
            <a:bodyPr wrap="square" lIns="0" tIns="0" rIns="0" bIns="0" rtlCol="0"/>
            <a:lstStyle/>
            <a:p>
              <a:endParaRPr/>
            </a:p>
          </p:txBody>
        </p:sp>
        <p:sp>
          <p:nvSpPr>
            <p:cNvPr id="11" name="object 11"/>
            <p:cNvSpPr/>
            <p:nvPr/>
          </p:nvSpPr>
          <p:spPr>
            <a:xfrm>
              <a:off x="17601124" y="2327001"/>
              <a:ext cx="440690" cy="440690"/>
            </a:xfrm>
            <a:custGeom>
              <a:avLst/>
              <a:gdLst/>
              <a:ahLst/>
              <a:cxnLst/>
              <a:rect l="l" t="t" r="r" b="b"/>
              <a:pathLst>
                <a:path w="440690" h="440689">
                  <a:moveTo>
                    <a:pt x="0" y="220311"/>
                  </a:moveTo>
                  <a:lnTo>
                    <a:pt x="0" y="208792"/>
                  </a:lnTo>
                  <a:lnTo>
                    <a:pt x="1396" y="197273"/>
                  </a:lnTo>
                  <a:lnTo>
                    <a:pt x="2793" y="185753"/>
                  </a:lnTo>
                  <a:lnTo>
                    <a:pt x="14350" y="141112"/>
                  </a:lnTo>
                  <a:lnTo>
                    <a:pt x="35305" y="100077"/>
                  </a:lnTo>
                  <a:lnTo>
                    <a:pt x="64768" y="64796"/>
                  </a:lnTo>
                  <a:lnTo>
                    <a:pt x="100073" y="35281"/>
                  </a:lnTo>
                  <a:lnTo>
                    <a:pt x="141093" y="14402"/>
                  </a:lnTo>
                  <a:lnTo>
                    <a:pt x="185669" y="2882"/>
                  </a:lnTo>
                  <a:lnTo>
                    <a:pt x="197226" y="1447"/>
                  </a:lnTo>
                  <a:lnTo>
                    <a:pt x="208782" y="0"/>
                  </a:lnTo>
                  <a:lnTo>
                    <a:pt x="220212" y="0"/>
                  </a:lnTo>
                  <a:lnTo>
                    <a:pt x="231769" y="0"/>
                  </a:lnTo>
                  <a:lnTo>
                    <a:pt x="243325" y="1447"/>
                  </a:lnTo>
                  <a:lnTo>
                    <a:pt x="288663" y="10807"/>
                  </a:lnTo>
                  <a:lnTo>
                    <a:pt x="330445" y="29515"/>
                  </a:lnTo>
                  <a:lnTo>
                    <a:pt x="367909" y="56884"/>
                  </a:lnTo>
                  <a:lnTo>
                    <a:pt x="398770" y="90717"/>
                  </a:lnTo>
                  <a:lnTo>
                    <a:pt x="421883" y="131041"/>
                  </a:lnTo>
                  <a:lnTo>
                    <a:pt x="435472" y="174234"/>
                  </a:lnTo>
                  <a:lnTo>
                    <a:pt x="440551" y="208792"/>
                  </a:lnTo>
                  <a:lnTo>
                    <a:pt x="440551" y="220311"/>
                  </a:lnTo>
                  <a:lnTo>
                    <a:pt x="439789" y="220311"/>
                  </a:lnTo>
                  <a:lnTo>
                    <a:pt x="439789" y="231830"/>
                  </a:lnTo>
                  <a:lnTo>
                    <a:pt x="438393" y="243362"/>
                  </a:lnTo>
                  <a:lnTo>
                    <a:pt x="436996" y="254881"/>
                  </a:lnTo>
                  <a:lnTo>
                    <a:pt x="434837" y="265676"/>
                  </a:lnTo>
                  <a:lnTo>
                    <a:pt x="432678" y="277195"/>
                  </a:lnTo>
                  <a:lnTo>
                    <a:pt x="428995" y="287990"/>
                  </a:lnTo>
                  <a:lnTo>
                    <a:pt x="425439" y="298786"/>
                  </a:lnTo>
                  <a:lnTo>
                    <a:pt x="421121" y="309594"/>
                  </a:lnTo>
                  <a:lnTo>
                    <a:pt x="398135" y="349917"/>
                  </a:lnTo>
                  <a:lnTo>
                    <a:pt x="390896" y="358553"/>
                  </a:lnTo>
                  <a:lnTo>
                    <a:pt x="383657" y="367189"/>
                  </a:lnTo>
                  <a:lnTo>
                    <a:pt x="349114" y="398140"/>
                  </a:lnTo>
                  <a:lnTo>
                    <a:pt x="339716" y="404630"/>
                  </a:lnTo>
                  <a:lnTo>
                    <a:pt x="330445" y="411107"/>
                  </a:lnTo>
                  <a:lnTo>
                    <a:pt x="287901" y="429827"/>
                  </a:lnTo>
                  <a:lnTo>
                    <a:pt x="243325" y="439187"/>
                  </a:lnTo>
                  <a:lnTo>
                    <a:pt x="231769" y="440622"/>
                  </a:lnTo>
                  <a:lnTo>
                    <a:pt x="220212" y="440622"/>
                  </a:lnTo>
                  <a:lnTo>
                    <a:pt x="220212" y="439911"/>
                  </a:lnTo>
                  <a:lnTo>
                    <a:pt x="208782" y="439911"/>
                  </a:lnTo>
                  <a:lnTo>
                    <a:pt x="197226" y="438463"/>
                  </a:lnTo>
                  <a:lnTo>
                    <a:pt x="185669" y="437028"/>
                  </a:lnTo>
                  <a:lnTo>
                    <a:pt x="174874" y="434869"/>
                  </a:lnTo>
                  <a:lnTo>
                    <a:pt x="163444" y="432710"/>
                  </a:lnTo>
                  <a:lnTo>
                    <a:pt x="152650" y="429103"/>
                  </a:lnTo>
                  <a:lnTo>
                    <a:pt x="141855" y="425509"/>
                  </a:lnTo>
                  <a:lnTo>
                    <a:pt x="100708" y="404630"/>
                  </a:lnTo>
                  <a:lnTo>
                    <a:pt x="64768" y="375825"/>
                  </a:lnTo>
                  <a:lnTo>
                    <a:pt x="35940" y="339833"/>
                  </a:lnTo>
                  <a:lnTo>
                    <a:pt x="15112" y="298786"/>
                  </a:lnTo>
                  <a:lnTo>
                    <a:pt x="10794" y="287990"/>
                  </a:lnTo>
                  <a:lnTo>
                    <a:pt x="1396" y="243362"/>
                  </a:lnTo>
                  <a:lnTo>
                    <a:pt x="0" y="231830"/>
                  </a:lnTo>
                  <a:lnTo>
                    <a:pt x="0" y="220311"/>
                  </a:lnTo>
                  <a:close/>
                </a:path>
              </a:pathLst>
            </a:custGeom>
            <a:ln w="18718">
              <a:solidFill>
                <a:srgbClr val="959595"/>
              </a:solidFill>
            </a:ln>
          </p:spPr>
          <p:txBody>
            <a:bodyPr wrap="square" lIns="0" tIns="0" rIns="0" bIns="0" rtlCol="0"/>
            <a:lstStyle/>
            <a:p>
              <a:endParaRPr/>
            </a:p>
          </p:txBody>
        </p:sp>
        <p:sp>
          <p:nvSpPr>
            <p:cNvPr id="12" name="object 12"/>
            <p:cNvSpPr/>
            <p:nvPr/>
          </p:nvSpPr>
          <p:spPr>
            <a:xfrm>
              <a:off x="14952216" y="8116557"/>
              <a:ext cx="3336290" cy="2171065"/>
            </a:xfrm>
            <a:custGeom>
              <a:avLst/>
              <a:gdLst/>
              <a:ahLst/>
              <a:cxnLst/>
              <a:rect l="l" t="t" r="r" b="b"/>
              <a:pathLst>
                <a:path w="3336290" h="2171065">
                  <a:moveTo>
                    <a:pt x="1136903" y="1106587"/>
                  </a:moveTo>
                  <a:lnTo>
                    <a:pt x="553719" y="1106587"/>
                  </a:lnTo>
                  <a:lnTo>
                    <a:pt x="0" y="1660961"/>
                  </a:lnTo>
                  <a:lnTo>
                    <a:pt x="0" y="2170440"/>
                  </a:lnTo>
                  <a:lnTo>
                    <a:pt x="29590" y="2170440"/>
                  </a:lnTo>
                  <a:lnTo>
                    <a:pt x="29590" y="1689760"/>
                  </a:lnTo>
                  <a:lnTo>
                    <a:pt x="2245613" y="1689760"/>
                  </a:lnTo>
                  <a:lnTo>
                    <a:pt x="2274043" y="1660961"/>
                  </a:lnTo>
                  <a:lnTo>
                    <a:pt x="42544" y="1660961"/>
                  </a:lnTo>
                  <a:lnTo>
                    <a:pt x="553719" y="1148349"/>
                  </a:lnTo>
                  <a:lnTo>
                    <a:pt x="583945" y="1148349"/>
                  </a:lnTo>
                  <a:lnTo>
                    <a:pt x="583945" y="1136829"/>
                  </a:lnTo>
                  <a:lnTo>
                    <a:pt x="1136903" y="1136829"/>
                  </a:lnTo>
                  <a:lnTo>
                    <a:pt x="1136903" y="1106587"/>
                  </a:lnTo>
                  <a:close/>
                </a:path>
                <a:path w="3336290" h="2171065">
                  <a:moveTo>
                    <a:pt x="583945" y="1689760"/>
                  </a:moveTo>
                  <a:lnTo>
                    <a:pt x="553719" y="1689760"/>
                  </a:lnTo>
                  <a:lnTo>
                    <a:pt x="553719" y="2170440"/>
                  </a:lnTo>
                  <a:lnTo>
                    <a:pt x="583945" y="2170440"/>
                  </a:lnTo>
                  <a:lnTo>
                    <a:pt x="583945" y="1689760"/>
                  </a:lnTo>
                  <a:close/>
                </a:path>
                <a:path w="3336290" h="2171065">
                  <a:moveTo>
                    <a:pt x="1136903" y="1689760"/>
                  </a:moveTo>
                  <a:lnTo>
                    <a:pt x="1106677" y="1689760"/>
                  </a:lnTo>
                  <a:lnTo>
                    <a:pt x="1106677" y="2170440"/>
                  </a:lnTo>
                  <a:lnTo>
                    <a:pt x="1136903" y="2170440"/>
                  </a:lnTo>
                  <a:lnTo>
                    <a:pt x="1136903" y="1689760"/>
                  </a:lnTo>
                  <a:close/>
                </a:path>
                <a:path w="3336290" h="2171065">
                  <a:moveTo>
                    <a:pt x="1691258" y="1689760"/>
                  </a:moveTo>
                  <a:lnTo>
                    <a:pt x="1661032" y="1689760"/>
                  </a:lnTo>
                  <a:lnTo>
                    <a:pt x="1661032" y="2170440"/>
                  </a:lnTo>
                  <a:lnTo>
                    <a:pt x="1691258" y="2170440"/>
                  </a:lnTo>
                  <a:lnTo>
                    <a:pt x="1691258" y="1689760"/>
                  </a:lnTo>
                  <a:close/>
                </a:path>
                <a:path w="3336290" h="2171065">
                  <a:moveTo>
                    <a:pt x="583945" y="1148349"/>
                  </a:moveTo>
                  <a:lnTo>
                    <a:pt x="553719" y="1148349"/>
                  </a:lnTo>
                  <a:lnTo>
                    <a:pt x="553719" y="1660961"/>
                  </a:lnTo>
                  <a:lnTo>
                    <a:pt x="583945" y="1660961"/>
                  </a:lnTo>
                  <a:lnTo>
                    <a:pt x="583945" y="1148349"/>
                  </a:lnTo>
                  <a:close/>
                </a:path>
                <a:path w="3336290" h="2171065">
                  <a:moveTo>
                    <a:pt x="1136903" y="1136829"/>
                  </a:moveTo>
                  <a:lnTo>
                    <a:pt x="1106677" y="1136829"/>
                  </a:lnTo>
                  <a:lnTo>
                    <a:pt x="1106677" y="1660961"/>
                  </a:lnTo>
                  <a:lnTo>
                    <a:pt x="1136903" y="1660961"/>
                  </a:lnTo>
                  <a:lnTo>
                    <a:pt x="1136903" y="1136829"/>
                  </a:lnTo>
                  <a:close/>
                </a:path>
                <a:path w="3336290" h="2171065">
                  <a:moveTo>
                    <a:pt x="2797174" y="582460"/>
                  </a:moveTo>
                  <a:lnTo>
                    <a:pt x="2768345" y="582460"/>
                  </a:lnTo>
                  <a:lnTo>
                    <a:pt x="2768345" y="1106587"/>
                  </a:lnTo>
                  <a:lnTo>
                    <a:pt x="1661032" y="1106587"/>
                  </a:lnTo>
                  <a:lnTo>
                    <a:pt x="1661032" y="1660961"/>
                  </a:lnTo>
                  <a:lnTo>
                    <a:pt x="1691258" y="1660961"/>
                  </a:lnTo>
                  <a:lnTo>
                    <a:pt x="1691258" y="1136829"/>
                  </a:lnTo>
                  <a:lnTo>
                    <a:pt x="2797174" y="1136829"/>
                  </a:lnTo>
                  <a:lnTo>
                    <a:pt x="2797174" y="1131069"/>
                  </a:lnTo>
                  <a:lnTo>
                    <a:pt x="2840021" y="1087869"/>
                  </a:lnTo>
                  <a:lnTo>
                    <a:pt x="2797174" y="1087869"/>
                  </a:lnTo>
                  <a:lnTo>
                    <a:pt x="2797174" y="582460"/>
                  </a:lnTo>
                  <a:close/>
                </a:path>
                <a:path w="3336290" h="2171065">
                  <a:moveTo>
                    <a:pt x="2245613" y="1136829"/>
                  </a:moveTo>
                  <a:lnTo>
                    <a:pt x="2215387" y="1136829"/>
                  </a:lnTo>
                  <a:lnTo>
                    <a:pt x="2215387" y="1660961"/>
                  </a:lnTo>
                  <a:lnTo>
                    <a:pt x="2274043" y="1660961"/>
                  </a:lnTo>
                  <a:lnTo>
                    <a:pt x="2288259" y="1646561"/>
                  </a:lnTo>
                  <a:lnTo>
                    <a:pt x="2245613" y="1646561"/>
                  </a:lnTo>
                  <a:lnTo>
                    <a:pt x="2245613" y="1136829"/>
                  </a:lnTo>
                  <a:close/>
                </a:path>
                <a:path w="3336290" h="2171065">
                  <a:moveTo>
                    <a:pt x="2791459" y="1136829"/>
                  </a:moveTo>
                  <a:lnTo>
                    <a:pt x="2749676" y="1136829"/>
                  </a:lnTo>
                  <a:lnTo>
                    <a:pt x="2245613" y="1646561"/>
                  </a:lnTo>
                  <a:lnTo>
                    <a:pt x="2288259" y="1646561"/>
                  </a:lnTo>
                  <a:lnTo>
                    <a:pt x="2791459" y="1136829"/>
                  </a:lnTo>
                  <a:close/>
                </a:path>
                <a:path w="3336290" h="2171065">
                  <a:moveTo>
                    <a:pt x="3335756" y="602614"/>
                  </a:moveTo>
                  <a:lnTo>
                    <a:pt x="3321303" y="602614"/>
                  </a:lnTo>
                  <a:lnTo>
                    <a:pt x="3321303" y="1136829"/>
                  </a:lnTo>
                  <a:lnTo>
                    <a:pt x="3335756" y="1136829"/>
                  </a:lnTo>
                  <a:lnTo>
                    <a:pt x="3335756" y="602614"/>
                  </a:lnTo>
                  <a:close/>
                </a:path>
                <a:path w="3336290" h="2171065">
                  <a:moveTo>
                    <a:pt x="3335756" y="29527"/>
                  </a:moveTo>
                  <a:lnTo>
                    <a:pt x="3321303" y="29527"/>
                  </a:lnTo>
                  <a:lnTo>
                    <a:pt x="3321303" y="552221"/>
                  </a:lnTo>
                  <a:lnTo>
                    <a:pt x="2215387" y="552221"/>
                  </a:lnTo>
                  <a:lnTo>
                    <a:pt x="2215387" y="1106587"/>
                  </a:lnTo>
                  <a:lnTo>
                    <a:pt x="2245613" y="1106587"/>
                  </a:lnTo>
                  <a:lnTo>
                    <a:pt x="2245613" y="582460"/>
                  </a:lnTo>
                  <a:lnTo>
                    <a:pt x="3335756" y="582460"/>
                  </a:lnTo>
                  <a:lnTo>
                    <a:pt x="3335756" y="29527"/>
                  </a:lnTo>
                  <a:close/>
                </a:path>
                <a:path w="3336290" h="2171065">
                  <a:moveTo>
                    <a:pt x="3335756" y="582460"/>
                  </a:moveTo>
                  <a:lnTo>
                    <a:pt x="3298316" y="582460"/>
                  </a:lnTo>
                  <a:lnTo>
                    <a:pt x="2797174" y="1087869"/>
                  </a:lnTo>
                  <a:lnTo>
                    <a:pt x="2840021" y="1087869"/>
                  </a:lnTo>
                  <a:lnTo>
                    <a:pt x="3321303" y="602614"/>
                  </a:lnTo>
                  <a:lnTo>
                    <a:pt x="3335756" y="602614"/>
                  </a:lnTo>
                  <a:lnTo>
                    <a:pt x="3335756" y="582460"/>
                  </a:lnTo>
                  <a:close/>
                </a:path>
                <a:path w="3336290" h="2171065">
                  <a:moveTo>
                    <a:pt x="3335756" y="0"/>
                  </a:moveTo>
                  <a:lnTo>
                    <a:pt x="2768345" y="0"/>
                  </a:lnTo>
                  <a:lnTo>
                    <a:pt x="2768345" y="552221"/>
                  </a:lnTo>
                  <a:lnTo>
                    <a:pt x="2797174" y="552221"/>
                  </a:lnTo>
                  <a:lnTo>
                    <a:pt x="2797174" y="29527"/>
                  </a:lnTo>
                  <a:lnTo>
                    <a:pt x="3335756" y="29527"/>
                  </a:lnTo>
                  <a:lnTo>
                    <a:pt x="3335756" y="0"/>
                  </a:lnTo>
                  <a:close/>
                </a:path>
              </a:pathLst>
            </a:custGeom>
            <a:solidFill>
              <a:srgbClr val="36D636"/>
            </a:solidFill>
          </p:spPr>
          <p:txBody>
            <a:bodyPr wrap="square" lIns="0" tIns="0" rIns="0" bIns="0" rtlCol="0"/>
            <a:lstStyle/>
            <a:p>
              <a:endParaRPr/>
            </a:p>
          </p:txBody>
        </p:sp>
        <p:sp>
          <p:nvSpPr>
            <p:cNvPr id="13" name="object 13"/>
            <p:cNvSpPr/>
            <p:nvPr/>
          </p:nvSpPr>
          <p:spPr>
            <a:xfrm>
              <a:off x="15656432" y="9899192"/>
              <a:ext cx="304165" cy="304165"/>
            </a:xfrm>
            <a:custGeom>
              <a:avLst/>
              <a:gdLst/>
              <a:ahLst/>
              <a:cxnLst/>
              <a:rect l="l" t="t" r="r" b="b"/>
              <a:pathLst>
                <a:path w="304165" h="304165">
                  <a:moveTo>
                    <a:pt x="159766" y="0"/>
                  </a:moveTo>
                  <a:lnTo>
                    <a:pt x="144018" y="0"/>
                  </a:lnTo>
                  <a:lnTo>
                    <a:pt x="136017" y="718"/>
                  </a:lnTo>
                  <a:lnTo>
                    <a:pt x="97155" y="10081"/>
                  </a:lnTo>
                  <a:lnTo>
                    <a:pt x="62611" y="28798"/>
                  </a:lnTo>
                  <a:lnTo>
                    <a:pt x="33782" y="56158"/>
                  </a:lnTo>
                  <a:lnTo>
                    <a:pt x="12954" y="89996"/>
                  </a:lnTo>
                  <a:lnTo>
                    <a:pt x="2159" y="128155"/>
                  </a:lnTo>
                  <a:lnTo>
                    <a:pt x="635" y="136074"/>
                  </a:lnTo>
                  <a:lnTo>
                    <a:pt x="0" y="143996"/>
                  </a:lnTo>
                  <a:lnTo>
                    <a:pt x="0" y="151913"/>
                  </a:lnTo>
                  <a:lnTo>
                    <a:pt x="0" y="159832"/>
                  </a:lnTo>
                  <a:lnTo>
                    <a:pt x="635" y="167754"/>
                  </a:lnTo>
                  <a:lnTo>
                    <a:pt x="2159" y="175671"/>
                  </a:lnTo>
                  <a:lnTo>
                    <a:pt x="3556" y="183595"/>
                  </a:lnTo>
                  <a:lnTo>
                    <a:pt x="4953" y="190793"/>
                  </a:lnTo>
                  <a:lnTo>
                    <a:pt x="7874" y="198710"/>
                  </a:lnTo>
                  <a:lnTo>
                    <a:pt x="10033" y="205913"/>
                  </a:lnTo>
                  <a:lnTo>
                    <a:pt x="13589" y="213112"/>
                  </a:lnTo>
                  <a:lnTo>
                    <a:pt x="16510" y="220310"/>
                  </a:lnTo>
                  <a:lnTo>
                    <a:pt x="20828" y="227509"/>
                  </a:lnTo>
                  <a:lnTo>
                    <a:pt x="44577" y="259189"/>
                  </a:lnTo>
                  <a:lnTo>
                    <a:pt x="56896" y="269269"/>
                  </a:lnTo>
                  <a:lnTo>
                    <a:pt x="62611" y="274310"/>
                  </a:lnTo>
                  <a:lnTo>
                    <a:pt x="97917" y="293027"/>
                  </a:lnTo>
                  <a:lnTo>
                    <a:pt x="105029" y="295905"/>
                  </a:lnTo>
                  <a:lnTo>
                    <a:pt x="113030" y="298068"/>
                  </a:lnTo>
                  <a:lnTo>
                    <a:pt x="120142" y="299506"/>
                  </a:lnTo>
                  <a:lnTo>
                    <a:pt x="128143" y="300945"/>
                  </a:lnTo>
                  <a:lnTo>
                    <a:pt x="136017" y="302389"/>
                  </a:lnTo>
                  <a:lnTo>
                    <a:pt x="144018" y="303108"/>
                  </a:lnTo>
                  <a:lnTo>
                    <a:pt x="151892" y="303108"/>
                  </a:lnTo>
                  <a:lnTo>
                    <a:pt x="151892" y="303827"/>
                  </a:lnTo>
                  <a:lnTo>
                    <a:pt x="159766" y="303827"/>
                  </a:lnTo>
                  <a:lnTo>
                    <a:pt x="167767" y="303108"/>
                  </a:lnTo>
                  <a:lnTo>
                    <a:pt x="183515" y="300226"/>
                  </a:lnTo>
                  <a:lnTo>
                    <a:pt x="190754" y="298787"/>
                  </a:lnTo>
                  <a:lnTo>
                    <a:pt x="198628" y="295905"/>
                  </a:lnTo>
                  <a:lnTo>
                    <a:pt x="205867" y="293747"/>
                  </a:lnTo>
                  <a:lnTo>
                    <a:pt x="213106" y="290145"/>
                  </a:lnTo>
                  <a:lnTo>
                    <a:pt x="220218" y="287268"/>
                  </a:lnTo>
                  <a:lnTo>
                    <a:pt x="227457" y="282947"/>
                  </a:lnTo>
                  <a:lnTo>
                    <a:pt x="233934" y="279350"/>
                  </a:lnTo>
                  <a:lnTo>
                    <a:pt x="241173" y="274310"/>
                  </a:lnTo>
                  <a:lnTo>
                    <a:pt x="246888" y="269989"/>
                  </a:lnTo>
                  <a:lnTo>
                    <a:pt x="253365" y="264229"/>
                  </a:lnTo>
                  <a:lnTo>
                    <a:pt x="259207" y="259189"/>
                  </a:lnTo>
                  <a:lnTo>
                    <a:pt x="264160" y="253429"/>
                  </a:lnTo>
                  <a:lnTo>
                    <a:pt x="269240" y="246950"/>
                  </a:lnTo>
                  <a:lnTo>
                    <a:pt x="274320" y="241190"/>
                  </a:lnTo>
                  <a:lnTo>
                    <a:pt x="292989" y="205913"/>
                  </a:lnTo>
                  <a:lnTo>
                    <a:pt x="295910" y="198710"/>
                  </a:lnTo>
                  <a:lnTo>
                    <a:pt x="298069" y="190793"/>
                  </a:lnTo>
                  <a:lnTo>
                    <a:pt x="299466" y="183595"/>
                  </a:lnTo>
                  <a:lnTo>
                    <a:pt x="300863" y="175671"/>
                  </a:lnTo>
                  <a:lnTo>
                    <a:pt x="302387" y="167754"/>
                  </a:lnTo>
                  <a:lnTo>
                    <a:pt x="303022" y="159832"/>
                  </a:lnTo>
                  <a:lnTo>
                    <a:pt x="303022" y="151913"/>
                  </a:lnTo>
                  <a:lnTo>
                    <a:pt x="303784" y="151913"/>
                  </a:lnTo>
                  <a:lnTo>
                    <a:pt x="303784" y="143996"/>
                  </a:lnTo>
                  <a:lnTo>
                    <a:pt x="303022" y="136074"/>
                  </a:lnTo>
                  <a:lnTo>
                    <a:pt x="293751" y="97194"/>
                  </a:lnTo>
                  <a:lnTo>
                    <a:pt x="274955" y="62636"/>
                  </a:lnTo>
                  <a:lnTo>
                    <a:pt x="247650" y="33839"/>
                  </a:lnTo>
                  <a:lnTo>
                    <a:pt x="213741" y="12962"/>
                  </a:lnTo>
                  <a:lnTo>
                    <a:pt x="183515" y="3601"/>
                  </a:lnTo>
                  <a:lnTo>
                    <a:pt x="167767" y="718"/>
                  </a:lnTo>
                  <a:lnTo>
                    <a:pt x="159766" y="0"/>
                  </a:lnTo>
                  <a:close/>
                </a:path>
              </a:pathLst>
            </a:custGeom>
            <a:solidFill>
              <a:srgbClr val="959595"/>
            </a:solidFill>
          </p:spPr>
          <p:txBody>
            <a:bodyPr wrap="square" lIns="0" tIns="0" rIns="0" bIns="0" rtlCol="0"/>
            <a:lstStyle/>
            <a:p>
              <a:endParaRPr/>
            </a:p>
          </p:txBody>
        </p:sp>
        <p:sp>
          <p:nvSpPr>
            <p:cNvPr id="14" name="object 14"/>
            <p:cNvSpPr/>
            <p:nvPr/>
          </p:nvSpPr>
          <p:spPr>
            <a:xfrm>
              <a:off x="15656491" y="9899192"/>
              <a:ext cx="304165" cy="304165"/>
            </a:xfrm>
            <a:custGeom>
              <a:avLst/>
              <a:gdLst/>
              <a:ahLst/>
              <a:cxnLst/>
              <a:rect l="l" t="t" r="r" b="b"/>
              <a:pathLst>
                <a:path w="304165" h="304165">
                  <a:moveTo>
                    <a:pt x="0" y="151913"/>
                  </a:moveTo>
                  <a:lnTo>
                    <a:pt x="0" y="143996"/>
                  </a:lnTo>
                  <a:lnTo>
                    <a:pt x="635" y="136073"/>
                  </a:lnTo>
                  <a:lnTo>
                    <a:pt x="2159" y="128156"/>
                  </a:lnTo>
                  <a:lnTo>
                    <a:pt x="3556" y="120232"/>
                  </a:lnTo>
                  <a:lnTo>
                    <a:pt x="16510" y="82797"/>
                  </a:lnTo>
                  <a:lnTo>
                    <a:pt x="20066" y="75599"/>
                  </a:lnTo>
                  <a:lnTo>
                    <a:pt x="44577" y="44638"/>
                  </a:lnTo>
                  <a:lnTo>
                    <a:pt x="76328" y="20160"/>
                  </a:lnTo>
                  <a:lnTo>
                    <a:pt x="112270" y="5040"/>
                  </a:lnTo>
                  <a:lnTo>
                    <a:pt x="128145" y="2162"/>
                  </a:lnTo>
                  <a:lnTo>
                    <a:pt x="136019" y="718"/>
                  </a:lnTo>
                  <a:lnTo>
                    <a:pt x="143893" y="0"/>
                  </a:lnTo>
                  <a:lnTo>
                    <a:pt x="151895" y="0"/>
                  </a:lnTo>
                  <a:lnTo>
                    <a:pt x="159769" y="0"/>
                  </a:lnTo>
                  <a:lnTo>
                    <a:pt x="167770" y="718"/>
                  </a:lnTo>
                  <a:lnTo>
                    <a:pt x="175644" y="2162"/>
                  </a:lnTo>
                  <a:lnTo>
                    <a:pt x="183518" y="3601"/>
                  </a:lnTo>
                  <a:lnTo>
                    <a:pt x="220984" y="16559"/>
                  </a:lnTo>
                  <a:lnTo>
                    <a:pt x="234700" y="24482"/>
                  </a:lnTo>
                  <a:lnTo>
                    <a:pt x="241177" y="28798"/>
                  </a:lnTo>
                  <a:lnTo>
                    <a:pt x="270007" y="56157"/>
                  </a:lnTo>
                  <a:lnTo>
                    <a:pt x="290835" y="89995"/>
                  </a:lnTo>
                  <a:lnTo>
                    <a:pt x="301631" y="128156"/>
                  </a:lnTo>
                  <a:lnTo>
                    <a:pt x="303028" y="136073"/>
                  </a:lnTo>
                  <a:lnTo>
                    <a:pt x="303790" y="143996"/>
                  </a:lnTo>
                  <a:lnTo>
                    <a:pt x="303790" y="151913"/>
                  </a:lnTo>
                  <a:lnTo>
                    <a:pt x="303028" y="151913"/>
                  </a:lnTo>
                  <a:lnTo>
                    <a:pt x="303028" y="159831"/>
                  </a:lnTo>
                  <a:lnTo>
                    <a:pt x="302393" y="167753"/>
                  </a:lnTo>
                  <a:lnTo>
                    <a:pt x="300869" y="175671"/>
                  </a:lnTo>
                  <a:lnTo>
                    <a:pt x="299471" y="183594"/>
                  </a:lnTo>
                  <a:lnTo>
                    <a:pt x="298074" y="190792"/>
                  </a:lnTo>
                  <a:lnTo>
                    <a:pt x="295915" y="198709"/>
                  </a:lnTo>
                  <a:lnTo>
                    <a:pt x="292994" y="205913"/>
                  </a:lnTo>
                  <a:lnTo>
                    <a:pt x="290073" y="213831"/>
                  </a:lnTo>
                  <a:lnTo>
                    <a:pt x="269245" y="246949"/>
                  </a:lnTo>
                  <a:lnTo>
                    <a:pt x="264165" y="253429"/>
                  </a:lnTo>
                  <a:lnTo>
                    <a:pt x="259212" y="259188"/>
                  </a:lnTo>
                  <a:lnTo>
                    <a:pt x="253370" y="264229"/>
                  </a:lnTo>
                  <a:lnTo>
                    <a:pt x="246892" y="269988"/>
                  </a:lnTo>
                  <a:lnTo>
                    <a:pt x="241177" y="274309"/>
                  </a:lnTo>
                  <a:lnTo>
                    <a:pt x="233938" y="279350"/>
                  </a:lnTo>
                  <a:lnTo>
                    <a:pt x="227461" y="282946"/>
                  </a:lnTo>
                  <a:lnTo>
                    <a:pt x="220222" y="287267"/>
                  </a:lnTo>
                  <a:lnTo>
                    <a:pt x="213110" y="290145"/>
                  </a:lnTo>
                  <a:lnTo>
                    <a:pt x="205871" y="293746"/>
                  </a:lnTo>
                  <a:lnTo>
                    <a:pt x="198631" y="295904"/>
                  </a:lnTo>
                  <a:lnTo>
                    <a:pt x="190757" y="298787"/>
                  </a:lnTo>
                  <a:lnTo>
                    <a:pt x="183518" y="300225"/>
                  </a:lnTo>
                  <a:lnTo>
                    <a:pt x="175644" y="301664"/>
                  </a:lnTo>
                  <a:lnTo>
                    <a:pt x="167770" y="303108"/>
                  </a:lnTo>
                  <a:lnTo>
                    <a:pt x="159769" y="303827"/>
                  </a:lnTo>
                  <a:lnTo>
                    <a:pt x="151895" y="303827"/>
                  </a:lnTo>
                  <a:lnTo>
                    <a:pt x="151895" y="303108"/>
                  </a:lnTo>
                  <a:lnTo>
                    <a:pt x="143893" y="303108"/>
                  </a:lnTo>
                  <a:lnTo>
                    <a:pt x="136019" y="302388"/>
                  </a:lnTo>
                  <a:lnTo>
                    <a:pt x="128145" y="300945"/>
                  </a:lnTo>
                  <a:lnTo>
                    <a:pt x="120144" y="299506"/>
                  </a:lnTo>
                  <a:lnTo>
                    <a:pt x="113032" y="298067"/>
                  </a:lnTo>
                  <a:lnTo>
                    <a:pt x="105031" y="295904"/>
                  </a:lnTo>
                  <a:lnTo>
                    <a:pt x="97918" y="293027"/>
                  </a:lnTo>
                  <a:lnTo>
                    <a:pt x="89917" y="290145"/>
                  </a:lnTo>
                  <a:lnTo>
                    <a:pt x="56770" y="269269"/>
                  </a:lnTo>
                  <a:lnTo>
                    <a:pt x="50293" y="264229"/>
                  </a:lnTo>
                  <a:lnTo>
                    <a:pt x="24384" y="233992"/>
                  </a:lnTo>
                  <a:lnTo>
                    <a:pt x="20828" y="227507"/>
                  </a:lnTo>
                  <a:lnTo>
                    <a:pt x="16510" y="220309"/>
                  </a:lnTo>
                  <a:lnTo>
                    <a:pt x="13589" y="213111"/>
                  </a:lnTo>
                  <a:lnTo>
                    <a:pt x="10033" y="205913"/>
                  </a:lnTo>
                  <a:lnTo>
                    <a:pt x="7874" y="198709"/>
                  </a:lnTo>
                  <a:lnTo>
                    <a:pt x="4953" y="190792"/>
                  </a:lnTo>
                  <a:lnTo>
                    <a:pt x="3556" y="183594"/>
                  </a:lnTo>
                  <a:lnTo>
                    <a:pt x="2159" y="175671"/>
                  </a:lnTo>
                  <a:lnTo>
                    <a:pt x="635" y="167753"/>
                  </a:lnTo>
                  <a:lnTo>
                    <a:pt x="0" y="159831"/>
                  </a:lnTo>
                  <a:lnTo>
                    <a:pt x="0" y="151913"/>
                  </a:lnTo>
                  <a:close/>
                </a:path>
              </a:pathLst>
            </a:custGeom>
            <a:ln w="18719">
              <a:solidFill>
                <a:srgbClr val="959595"/>
              </a:solidFill>
            </a:ln>
          </p:spPr>
          <p:txBody>
            <a:bodyPr wrap="square" lIns="0" tIns="0" rIns="0" bIns="0" rtlCol="0"/>
            <a:lstStyle/>
            <a:p>
              <a:endParaRPr/>
            </a:p>
          </p:txBody>
        </p:sp>
        <p:sp>
          <p:nvSpPr>
            <p:cNvPr id="15" name="object 15"/>
            <p:cNvSpPr/>
            <p:nvPr/>
          </p:nvSpPr>
          <p:spPr>
            <a:xfrm>
              <a:off x="0" y="9769798"/>
              <a:ext cx="576580" cy="518159"/>
            </a:xfrm>
            <a:custGeom>
              <a:avLst/>
              <a:gdLst/>
              <a:ahLst/>
              <a:cxnLst/>
              <a:rect l="l" t="t" r="r" b="b"/>
              <a:pathLst>
                <a:path w="576580" h="518159">
                  <a:moveTo>
                    <a:pt x="0" y="0"/>
                  </a:moveTo>
                  <a:lnTo>
                    <a:pt x="0" y="517963"/>
                  </a:lnTo>
                  <a:lnTo>
                    <a:pt x="576565" y="517963"/>
                  </a:lnTo>
                  <a:lnTo>
                    <a:pt x="567352" y="463557"/>
                  </a:lnTo>
                  <a:lnTo>
                    <a:pt x="551512" y="404517"/>
                  </a:lnTo>
                  <a:lnTo>
                    <a:pt x="529912" y="346920"/>
                  </a:lnTo>
                  <a:lnTo>
                    <a:pt x="501834" y="292921"/>
                  </a:lnTo>
                  <a:lnTo>
                    <a:pt x="468713" y="241078"/>
                  </a:lnTo>
                  <a:lnTo>
                    <a:pt x="429835" y="193557"/>
                  </a:lnTo>
                  <a:lnTo>
                    <a:pt x="386636" y="150358"/>
                  </a:lnTo>
                  <a:lnTo>
                    <a:pt x="339115" y="111480"/>
                  </a:lnTo>
                  <a:lnTo>
                    <a:pt x="287997" y="78359"/>
                  </a:lnTo>
                  <a:lnTo>
                    <a:pt x="233278" y="50281"/>
                  </a:lnTo>
                  <a:lnTo>
                    <a:pt x="175676" y="28681"/>
                  </a:lnTo>
                  <a:lnTo>
                    <a:pt x="116636" y="12841"/>
                  </a:lnTo>
                  <a:lnTo>
                    <a:pt x="56157" y="2760"/>
                  </a:lnTo>
                  <a:lnTo>
                    <a:pt x="0" y="0"/>
                  </a:lnTo>
                  <a:close/>
                </a:path>
              </a:pathLst>
            </a:custGeom>
            <a:solidFill>
              <a:srgbClr val="959595"/>
            </a:solidFill>
          </p:spPr>
          <p:txBody>
            <a:bodyPr wrap="square" lIns="0" tIns="0" rIns="0" bIns="0" rtlCol="0"/>
            <a:lstStyle/>
            <a:p>
              <a:endParaRPr/>
            </a:p>
          </p:txBody>
        </p:sp>
        <p:sp>
          <p:nvSpPr>
            <p:cNvPr id="16" name="object 16"/>
            <p:cNvSpPr/>
            <p:nvPr/>
          </p:nvSpPr>
          <p:spPr>
            <a:xfrm>
              <a:off x="0" y="9769798"/>
              <a:ext cx="576580" cy="518159"/>
            </a:xfrm>
            <a:custGeom>
              <a:avLst/>
              <a:gdLst/>
              <a:ahLst/>
              <a:cxnLst/>
              <a:rect l="l" t="t" r="r" b="b"/>
              <a:pathLst>
                <a:path w="576580" h="518159">
                  <a:moveTo>
                    <a:pt x="0" y="0"/>
                  </a:moveTo>
                  <a:lnTo>
                    <a:pt x="56157" y="2760"/>
                  </a:lnTo>
                  <a:lnTo>
                    <a:pt x="116636" y="12841"/>
                  </a:lnTo>
                  <a:lnTo>
                    <a:pt x="175676" y="28681"/>
                  </a:lnTo>
                  <a:lnTo>
                    <a:pt x="233278" y="50281"/>
                  </a:lnTo>
                  <a:lnTo>
                    <a:pt x="287997" y="78359"/>
                  </a:lnTo>
                  <a:lnTo>
                    <a:pt x="339115" y="111480"/>
                  </a:lnTo>
                  <a:lnTo>
                    <a:pt x="386636" y="150358"/>
                  </a:lnTo>
                  <a:lnTo>
                    <a:pt x="429835" y="193557"/>
                  </a:lnTo>
                  <a:lnTo>
                    <a:pt x="468713" y="241078"/>
                  </a:lnTo>
                  <a:lnTo>
                    <a:pt x="501834" y="292921"/>
                  </a:lnTo>
                  <a:lnTo>
                    <a:pt x="529912" y="346920"/>
                  </a:lnTo>
                  <a:lnTo>
                    <a:pt x="551512" y="404517"/>
                  </a:lnTo>
                  <a:lnTo>
                    <a:pt x="567352" y="463557"/>
                  </a:lnTo>
                  <a:lnTo>
                    <a:pt x="573112" y="493799"/>
                  </a:lnTo>
                  <a:lnTo>
                    <a:pt x="576565" y="517963"/>
                  </a:lnTo>
                </a:path>
              </a:pathLst>
            </a:custGeom>
            <a:ln w="18719">
              <a:solidFill>
                <a:srgbClr val="959595"/>
              </a:solidFill>
            </a:ln>
          </p:spPr>
          <p:txBody>
            <a:bodyPr wrap="square" lIns="0" tIns="0" rIns="0" bIns="0" rtlCol="0"/>
            <a:lstStyle/>
            <a:p>
              <a:endParaRPr/>
            </a:p>
          </p:txBody>
        </p:sp>
      </p:grpSp>
      <p:sp>
        <p:nvSpPr>
          <p:cNvPr id="21" name="Title 20">
            <a:extLst>
              <a:ext uri="{FF2B5EF4-FFF2-40B4-BE49-F238E27FC236}">
                <a16:creationId xmlns:a16="http://schemas.microsoft.com/office/drawing/2014/main" id="{6444AE45-084F-B63A-6FB9-DD7A7E438626}"/>
              </a:ext>
            </a:extLst>
          </p:cNvPr>
          <p:cNvSpPr>
            <a:spLocks noGrp="1"/>
          </p:cNvSpPr>
          <p:nvPr>
            <p:ph type="title"/>
          </p:nvPr>
        </p:nvSpPr>
        <p:spPr>
          <a:xfrm>
            <a:off x="300484" y="1675538"/>
            <a:ext cx="15081707" cy="5416868"/>
          </a:xfrm>
        </p:spPr>
        <p:txBody>
          <a:bodyPr/>
          <a:lstStyle/>
          <a:p>
            <a:r>
              <a:rPr lang="en-IN" sz="8800" dirty="0" err="1"/>
              <a:t>HearTone</a:t>
            </a:r>
            <a:r>
              <a:rPr lang="en-IN" sz="8800" dirty="0"/>
              <a:t> Analyzer: Advancing Audio Analysis for Enhanced Communication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3F3F3"/>
          </a:solidFill>
        </p:spPr>
        <p:txBody>
          <a:bodyPr wrap="square" lIns="0" tIns="0" rIns="0" bIns="0" rtlCol="0"/>
          <a:lstStyle/>
          <a:p>
            <a:endParaRPr/>
          </a:p>
        </p:txBody>
      </p:sp>
      <p:pic>
        <p:nvPicPr>
          <p:cNvPr id="3" name="object 3"/>
          <p:cNvPicPr/>
          <p:nvPr/>
        </p:nvPicPr>
        <p:blipFill>
          <a:blip r:embed="rId2" cstate="print"/>
          <a:stretch>
            <a:fillRect/>
          </a:stretch>
        </p:blipFill>
        <p:spPr>
          <a:xfrm>
            <a:off x="12411709" y="1"/>
            <a:ext cx="5876290" cy="10287000"/>
          </a:xfrm>
          <a:prstGeom prst="rect">
            <a:avLst/>
          </a:prstGeom>
        </p:spPr>
      </p:pic>
      <p:grpSp>
        <p:nvGrpSpPr>
          <p:cNvPr id="4" name="object 4"/>
          <p:cNvGrpSpPr/>
          <p:nvPr/>
        </p:nvGrpSpPr>
        <p:grpSpPr>
          <a:xfrm>
            <a:off x="7650901" y="609200"/>
            <a:ext cx="1019175" cy="1016635"/>
            <a:chOff x="7650901" y="609200"/>
            <a:chExt cx="1019175" cy="1016635"/>
          </a:xfrm>
        </p:grpSpPr>
        <p:sp>
          <p:nvSpPr>
            <p:cNvPr id="5" name="object 5"/>
            <p:cNvSpPr/>
            <p:nvPr/>
          </p:nvSpPr>
          <p:spPr>
            <a:xfrm>
              <a:off x="7660221" y="618553"/>
              <a:ext cx="1000125" cy="998219"/>
            </a:xfrm>
            <a:custGeom>
              <a:avLst/>
              <a:gdLst/>
              <a:ahLst/>
              <a:cxnLst/>
              <a:rect l="l" t="t" r="r" b="b"/>
              <a:pathLst>
                <a:path w="1000125" h="998219">
                  <a:moveTo>
                    <a:pt x="499643" y="0"/>
                  </a:moveTo>
                  <a:lnTo>
                    <a:pt x="497115" y="43787"/>
                  </a:lnTo>
                  <a:lnTo>
                    <a:pt x="489730" y="87284"/>
                  </a:lnTo>
                  <a:lnTo>
                    <a:pt x="477787" y="130185"/>
                  </a:lnTo>
                  <a:lnTo>
                    <a:pt x="461588" y="172186"/>
                  </a:lnTo>
                  <a:lnTo>
                    <a:pt x="441432" y="212982"/>
                  </a:lnTo>
                  <a:lnTo>
                    <a:pt x="417617" y="252267"/>
                  </a:lnTo>
                  <a:lnTo>
                    <a:pt x="390445" y="289737"/>
                  </a:lnTo>
                  <a:lnTo>
                    <a:pt x="360215" y="325085"/>
                  </a:lnTo>
                  <a:lnTo>
                    <a:pt x="327227" y="358008"/>
                  </a:lnTo>
                  <a:lnTo>
                    <a:pt x="291780" y="388201"/>
                  </a:lnTo>
                  <a:lnTo>
                    <a:pt x="254175" y="415357"/>
                  </a:lnTo>
                  <a:lnTo>
                    <a:pt x="214711" y="439173"/>
                  </a:lnTo>
                  <a:lnTo>
                    <a:pt x="173688" y="459342"/>
                  </a:lnTo>
                  <a:lnTo>
                    <a:pt x="131405" y="475560"/>
                  </a:lnTo>
                  <a:lnTo>
                    <a:pt x="88163" y="487523"/>
                  </a:lnTo>
                  <a:lnTo>
                    <a:pt x="44261" y="494924"/>
                  </a:lnTo>
                  <a:lnTo>
                    <a:pt x="0" y="497459"/>
                  </a:lnTo>
                  <a:lnTo>
                    <a:pt x="44261" y="500015"/>
                  </a:lnTo>
                  <a:lnTo>
                    <a:pt x="88163" y="507478"/>
                  </a:lnTo>
                  <a:lnTo>
                    <a:pt x="131405" y="519539"/>
                  </a:lnTo>
                  <a:lnTo>
                    <a:pt x="173688" y="535887"/>
                  </a:lnTo>
                  <a:lnTo>
                    <a:pt x="214711" y="556213"/>
                  </a:lnTo>
                  <a:lnTo>
                    <a:pt x="254175" y="580208"/>
                  </a:lnTo>
                  <a:lnTo>
                    <a:pt x="291780" y="607563"/>
                  </a:lnTo>
                  <a:lnTo>
                    <a:pt x="327227" y="637967"/>
                  </a:lnTo>
                  <a:lnTo>
                    <a:pt x="360215" y="671112"/>
                  </a:lnTo>
                  <a:lnTo>
                    <a:pt x="390445" y="706687"/>
                  </a:lnTo>
                  <a:lnTo>
                    <a:pt x="417617" y="744385"/>
                  </a:lnTo>
                  <a:lnTo>
                    <a:pt x="441432" y="783894"/>
                  </a:lnTo>
                  <a:lnTo>
                    <a:pt x="461588" y="824905"/>
                  </a:lnTo>
                  <a:lnTo>
                    <a:pt x="477787" y="867110"/>
                  </a:lnTo>
                  <a:lnTo>
                    <a:pt x="489730" y="910198"/>
                  </a:lnTo>
                  <a:lnTo>
                    <a:pt x="497115" y="953861"/>
                  </a:lnTo>
                  <a:lnTo>
                    <a:pt x="499643" y="997788"/>
                  </a:lnTo>
                  <a:lnTo>
                    <a:pt x="502171" y="953861"/>
                  </a:lnTo>
                  <a:lnTo>
                    <a:pt x="509558" y="910198"/>
                  </a:lnTo>
                  <a:lnTo>
                    <a:pt x="521503" y="867110"/>
                  </a:lnTo>
                  <a:lnTo>
                    <a:pt x="537709" y="824905"/>
                  </a:lnTo>
                  <a:lnTo>
                    <a:pt x="557875" y="783894"/>
                  </a:lnTo>
                  <a:lnTo>
                    <a:pt x="581703" y="744385"/>
                  </a:lnTo>
                  <a:lnTo>
                    <a:pt x="608895" y="706687"/>
                  </a:lnTo>
                  <a:lnTo>
                    <a:pt x="639150" y="671112"/>
                  </a:lnTo>
                  <a:lnTo>
                    <a:pt x="672171" y="637967"/>
                  </a:lnTo>
                  <a:lnTo>
                    <a:pt x="707658" y="607563"/>
                  </a:lnTo>
                  <a:lnTo>
                    <a:pt x="745313" y="580208"/>
                  </a:lnTo>
                  <a:lnTo>
                    <a:pt x="784835" y="556213"/>
                  </a:lnTo>
                  <a:lnTo>
                    <a:pt x="825927" y="535887"/>
                  </a:lnTo>
                  <a:lnTo>
                    <a:pt x="868290" y="519539"/>
                  </a:lnTo>
                  <a:lnTo>
                    <a:pt x="911624" y="507478"/>
                  </a:lnTo>
                  <a:lnTo>
                    <a:pt x="955630" y="500015"/>
                  </a:lnTo>
                  <a:lnTo>
                    <a:pt x="1000010" y="497459"/>
                  </a:lnTo>
                  <a:lnTo>
                    <a:pt x="955630" y="494924"/>
                  </a:lnTo>
                  <a:lnTo>
                    <a:pt x="911624" y="487523"/>
                  </a:lnTo>
                  <a:lnTo>
                    <a:pt x="868290" y="475560"/>
                  </a:lnTo>
                  <a:lnTo>
                    <a:pt x="825927" y="459342"/>
                  </a:lnTo>
                  <a:lnTo>
                    <a:pt x="784835" y="439173"/>
                  </a:lnTo>
                  <a:lnTo>
                    <a:pt x="745313" y="415357"/>
                  </a:lnTo>
                  <a:lnTo>
                    <a:pt x="707658" y="388201"/>
                  </a:lnTo>
                  <a:lnTo>
                    <a:pt x="672171" y="358008"/>
                  </a:lnTo>
                  <a:lnTo>
                    <a:pt x="639150" y="325085"/>
                  </a:lnTo>
                  <a:lnTo>
                    <a:pt x="608895" y="289737"/>
                  </a:lnTo>
                  <a:lnTo>
                    <a:pt x="581703" y="252267"/>
                  </a:lnTo>
                  <a:lnTo>
                    <a:pt x="557875" y="212982"/>
                  </a:lnTo>
                  <a:lnTo>
                    <a:pt x="537709" y="172186"/>
                  </a:lnTo>
                  <a:lnTo>
                    <a:pt x="521503" y="130185"/>
                  </a:lnTo>
                  <a:lnTo>
                    <a:pt x="509558" y="87284"/>
                  </a:lnTo>
                  <a:lnTo>
                    <a:pt x="502171" y="43787"/>
                  </a:lnTo>
                  <a:lnTo>
                    <a:pt x="499643" y="0"/>
                  </a:lnTo>
                  <a:close/>
                </a:path>
              </a:pathLst>
            </a:custGeom>
            <a:solidFill>
              <a:srgbClr val="959595"/>
            </a:solidFill>
          </p:spPr>
          <p:txBody>
            <a:bodyPr wrap="square" lIns="0" tIns="0" rIns="0" bIns="0" rtlCol="0"/>
            <a:lstStyle/>
            <a:p>
              <a:endParaRPr/>
            </a:p>
          </p:txBody>
        </p:sp>
        <p:sp>
          <p:nvSpPr>
            <p:cNvPr id="6" name="object 6"/>
            <p:cNvSpPr/>
            <p:nvPr/>
          </p:nvSpPr>
          <p:spPr>
            <a:xfrm>
              <a:off x="7660261" y="618559"/>
              <a:ext cx="1000125" cy="998219"/>
            </a:xfrm>
            <a:custGeom>
              <a:avLst/>
              <a:gdLst/>
              <a:ahLst/>
              <a:cxnLst/>
              <a:rect l="l" t="t" r="r" b="b"/>
              <a:pathLst>
                <a:path w="1000125" h="998219">
                  <a:moveTo>
                    <a:pt x="0" y="497453"/>
                  </a:moveTo>
                  <a:lnTo>
                    <a:pt x="44259" y="494918"/>
                  </a:lnTo>
                  <a:lnTo>
                    <a:pt x="88158" y="487517"/>
                  </a:lnTo>
                  <a:lnTo>
                    <a:pt x="131399" y="475555"/>
                  </a:lnTo>
                  <a:lnTo>
                    <a:pt x="173680" y="459336"/>
                  </a:lnTo>
                  <a:lnTo>
                    <a:pt x="214703" y="439167"/>
                  </a:lnTo>
                  <a:lnTo>
                    <a:pt x="254167" y="415351"/>
                  </a:lnTo>
                  <a:lnTo>
                    <a:pt x="291772" y="388195"/>
                  </a:lnTo>
                  <a:lnTo>
                    <a:pt x="327219" y="358002"/>
                  </a:lnTo>
                  <a:lnTo>
                    <a:pt x="360207" y="325079"/>
                  </a:lnTo>
                  <a:lnTo>
                    <a:pt x="390437" y="289731"/>
                  </a:lnTo>
                  <a:lnTo>
                    <a:pt x="417610" y="252262"/>
                  </a:lnTo>
                  <a:lnTo>
                    <a:pt x="441425" y="212977"/>
                  </a:lnTo>
                  <a:lnTo>
                    <a:pt x="461582" y="172182"/>
                  </a:lnTo>
                  <a:lnTo>
                    <a:pt x="477781" y="130182"/>
                  </a:lnTo>
                  <a:lnTo>
                    <a:pt x="489724" y="87281"/>
                  </a:lnTo>
                  <a:lnTo>
                    <a:pt x="497109" y="43785"/>
                  </a:lnTo>
                  <a:lnTo>
                    <a:pt x="499637" y="0"/>
                  </a:lnTo>
                  <a:lnTo>
                    <a:pt x="502166" y="43785"/>
                  </a:lnTo>
                  <a:lnTo>
                    <a:pt x="509553" y="87281"/>
                  </a:lnTo>
                  <a:lnTo>
                    <a:pt x="521499" y="130182"/>
                  </a:lnTo>
                  <a:lnTo>
                    <a:pt x="537705" y="172182"/>
                  </a:lnTo>
                  <a:lnTo>
                    <a:pt x="557872" y="212977"/>
                  </a:lnTo>
                  <a:lnTo>
                    <a:pt x="581701" y="252262"/>
                  </a:lnTo>
                  <a:lnTo>
                    <a:pt x="608893" y="289731"/>
                  </a:lnTo>
                  <a:lnTo>
                    <a:pt x="639149" y="325079"/>
                  </a:lnTo>
                  <a:lnTo>
                    <a:pt x="672171" y="358002"/>
                  </a:lnTo>
                  <a:lnTo>
                    <a:pt x="707659" y="388195"/>
                  </a:lnTo>
                  <a:lnTo>
                    <a:pt x="745314" y="415351"/>
                  </a:lnTo>
                  <a:lnTo>
                    <a:pt x="784837" y="439167"/>
                  </a:lnTo>
                  <a:lnTo>
                    <a:pt x="825929" y="459336"/>
                  </a:lnTo>
                  <a:lnTo>
                    <a:pt x="868292" y="475555"/>
                  </a:lnTo>
                  <a:lnTo>
                    <a:pt x="911626" y="487517"/>
                  </a:lnTo>
                  <a:lnTo>
                    <a:pt x="955632" y="494918"/>
                  </a:lnTo>
                  <a:lnTo>
                    <a:pt x="1000012" y="497453"/>
                  </a:lnTo>
                  <a:lnTo>
                    <a:pt x="955632" y="500010"/>
                  </a:lnTo>
                  <a:lnTo>
                    <a:pt x="911626" y="507473"/>
                  </a:lnTo>
                  <a:lnTo>
                    <a:pt x="868292" y="519534"/>
                  </a:lnTo>
                  <a:lnTo>
                    <a:pt x="825929" y="535882"/>
                  </a:lnTo>
                  <a:lnTo>
                    <a:pt x="784837" y="556209"/>
                  </a:lnTo>
                  <a:lnTo>
                    <a:pt x="745314" y="580204"/>
                  </a:lnTo>
                  <a:lnTo>
                    <a:pt x="707659" y="607559"/>
                  </a:lnTo>
                  <a:lnTo>
                    <a:pt x="672171" y="637964"/>
                  </a:lnTo>
                  <a:lnTo>
                    <a:pt x="639149" y="671109"/>
                  </a:lnTo>
                  <a:lnTo>
                    <a:pt x="608893" y="706685"/>
                  </a:lnTo>
                  <a:lnTo>
                    <a:pt x="581701" y="744383"/>
                  </a:lnTo>
                  <a:lnTo>
                    <a:pt x="557872" y="783893"/>
                  </a:lnTo>
                  <a:lnTo>
                    <a:pt x="537705" y="824905"/>
                  </a:lnTo>
                  <a:lnTo>
                    <a:pt x="521499" y="867110"/>
                  </a:lnTo>
                  <a:lnTo>
                    <a:pt x="509553" y="910199"/>
                  </a:lnTo>
                  <a:lnTo>
                    <a:pt x="502166" y="953862"/>
                  </a:lnTo>
                  <a:lnTo>
                    <a:pt x="499637" y="997790"/>
                  </a:lnTo>
                  <a:lnTo>
                    <a:pt x="497109" y="953862"/>
                  </a:lnTo>
                  <a:lnTo>
                    <a:pt x="489724" y="910199"/>
                  </a:lnTo>
                  <a:lnTo>
                    <a:pt x="477781" y="867110"/>
                  </a:lnTo>
                  <a:lnTo>
                    <a:pt x="461582" y="824905"/>
                  </a:lnTo>
                  <a:lnTo>
                    <a:pt x="441425" y="783893"/>
                  </a:lnTo>
                  <a:lnTo>
                    <a:pt x="417610" y="744383"/>
                  </a:lnTo>
                  <a:lnTo>
                    <a:pt x="390437" y="706685"/>
                  </a:lnTo>
                  <a:lnTo>
                    <a:pt x="360207" y="671109"/>
                  </a:lnTo>
                  <a:lnTo>
                    <a:pt x="327219" y="637964"/>
                  </a:lnTo>
                  <a:lnTo>
                    <a:pt x="291772" y="607559"/>
                  </a:lnTo>
                  <a:lnTo>
                    <a:pt x="254167" y="580204"/>
                  </a:lnTo>
                  <a:lnTo>
                    <a:pt x="214703" y="556209"/>
                  </a:lnTo>
                  <a:lnTo>
                    <a:pt x="173680" y="535882"/>
                  </a:lnTo>
                  <a:lnTo>
                    <a:pt x="131399" y="519534"/>
                  </a:lnTo>
                  <a:lnTo>
                    <a:pt x="88158" y="507473"/>
                  </a:lnTo>
                  <a:lnTo>
                    <a:pt x="44259" y="500010"/>
                  </a:lnTo>
                  <a:lnTo>
                    <a:pt x="0" y="497453"/>
                  </a:lnTo>
                  <a:close/>
                </a:path>
              </a:pathLst>
            </a:custGeom>
            <a:ln w="18718">
              <a:solidFill>
                <a:srgbClr val="959595"/>
              </a:solidFill>
            </a:ln>
          </p:spPr>
          <p:txBody>
            <a:bodyPr wrap="square" lIns="0" tIns="0" rIns="0" bIns="0" rtlCol="0"/>
            <a:lstStyle/>
            <a:p>
              <a:endParaRPr/>
            </a:p>
          </p:txBody>
        </p:sp>
      </p:grpSp>
      <p:grpSp>
        <p:nvGrpSpPr>
          <p:cNvPr id="7" name="object 7"/>
          <p:cNvGrpSpPr/>
          <p:nvPr/>
        </p:nvGrpSpPr>
        <p:grpSpPr>
          <a:xfrm>
            <a:off x="10170007" y="0"/>
            <a:ext cx="2239645" cy="4458970"/>
            <a:chOff x="10170007" y="0"/>
            <a:chExt cx="2239645" cy="4458970"/>
          </a:xfrm>
        </p:grpSpPr>
        <p:sp>
          <p:nvSpPr>
            <p:cNvPr id="8" name="object 8"/>
            <p:cNvSpPr/>
            <p:nvPr/>
          </p:nvSpPr>
          <p:spPr>
            <a:xfrm>
              <a:off x="10170007" y="0"/>
              <a:ext cx="2239645" cy="4458970"/>
            </a:xfrm>
            <a:custGeom>
              <a:avLst/>
              <a:gdLst/>
              <a:ahLst/>
              <a:cxnLst/>
              <a:rect l="l" t="t" r="r" b="b"/>
              <a:pathLst>
                <a:path w="2239645" h="4458970">
                  <a:moveTo>
                    <a:pt x="582447" y="3351542"/>
                  </a:moveTo>
                  <a:lnTo>
                    <a:pt x="527723" y="3351542"/>
                  </a:lnTo>
                  <a:lnTo>
                    <a:pt x="0" y="3874261"/>
                  </a:lnTo>
                  <a:lnTo>
                    <a:pt x="0" y="4458461"/>
                  </a:lnTo>
                  <a:lnTo>
                    <a:pt x="582447" y="4458461"/>
                  </a:lnTo>
                  <a:lnTo>
                    <a:pt x="582447" y="4428654"/>
                  </a:lnTo>
                  <a:lnTo>
                    <a:pt x="29514" y="4428654"/>
                  </a:lnTo>
                  <a:lnTo>
                    <a:pt x="29514" y="3904500"/>
                  </a:lnTo>
                  <a:lnTo>
                    <a:pt x="1136815" y="3904500"/>
                  </a:lnTo>
                  <a:lnTo>
                    <a:pt x="1136815" y="3874261"/>
                  </a:lnTo>
                  <a:lnTo>
                    <a:pt x="42468" y="3874261"/>
                  </a:lnTo>
                  <a:lnTo>
                    <a:pt x="552208" y="3370262"/>
                  </a:lnTo>
                  <a:lnTo>
                    <a:pt x="582447" y="3370262"/>
                  </a:lnTo>
                  <a:lnTo>
                    <a:pt x="582447" y="3351542"/>
                  </a:lnTo>
                  <a:close/>
                </a:path>
                <a:path w="2239645" h="4458970">
                  <a:moveTo>
                    <a:pt x="582447" y="3904500"/>
                  </a:moveTo>
                  <a:lnTo>
                    <a:pt x="552208" y="3904500"/>
                  </a:lnTo>
                  <a:lnTo>
                    <a:pt x="552208" y="4428654"/>
                  </a:lnTo>
                  <a:lnTo>
                    <a:pt x="582447" y="4428654"/>
                  </a:lnTo>
                  <a:lnTo>
                    <a:pt x="582447" y="3904500"/>
                  </a:lnTo>
                  <a:close/>
                </a:path>
                <a:path w="2239645" h="4458970">
                  <a:moveTo>
                    <a:pt x="582447" y="3370262"/>
                  </a:moveTo>
                  <a:lnTo>
                    <a:pt x="552208" y="3370262"/>
                  </a:lnTo>
                  <a:lnTo>
                    <a:pt x="552208" y="3874261"/>
                  </a:lnTo>
                  <a:lnTo>
                    <a:pt x="582447" y="3874261"/>
                  </a:lnTo>
                  <a:lnTo>
                    <a:pt x="582447" y="3370262"/>
                  </a:lnTo>
                  <a:close/>
                </a:path>
                <a:path w="2239645" h="4458970">
                  <a:moveTo>
                    <a:pt x="1136815" y="2245639"/>
                  </a:moveTo>
                  <a:lnTo>
                    <a:pt x="1106576" y="2245639"/>
                  </a:lnTo>
                  <a:lnTo>
                    <a:pt x="1106576" y="2768358"/>
                  </a:lnTo>
                  <a:lnTo>
                    <a:pt x="0" y="2768358"/>
                  </a:lnTo>
                  <a:lnTo>
                    <a:pt x="0" y="3351542"/>
                  </a:lnTo>
                  <a:lnTo>
                    <a:pt x="1106576" y="3351542"/>
                  </a:lnTo>
                  <a:lnTo>
                    <a:pt x="1106576" y="3874261"/>
                  </a:lnTo>
                  <a:lnTo>
                    <a:pt x="1136815" y="3874261"/>
                  </a:lnTo>
                  <a:lnTo>
                    <a:pt x="1136815" y="3321303"/>
                  </a:lnTo>
                  <a:lnTo>
                    <a:pt x="29514" y="3321303"/>
                  </a:lnTo>
                  <a:lnTo>
                    <a:pt x="29514" y="2797162"/>
                  </a:lnTo>
                  <a:lnTo>
                    <a:pt x="1136815" y="2797162"/>
                  </a:lnTo>
                  <a:lnTo>
                    <a:pt x="1136815" y="2791396"/>
                  </a:lnTo>
                  <a:lnTo>
                    <a:pt x="1179121" y="2749638"/>
                  </a:lnTo>
                  <a:lnTo>
                    <a:pt x="1136815" y="2749638"/>
                  </a:lnTo>
                  <a:lnTo>
                    <a:pt x="1136815" y="2245639"/>
                  </a:lnTo>
                  <a:close/>
                </a:path>
                <a:path w="2239645" h="4458970">
                  <a:moveTo>
                    <a:pt x="582447" y="2797162"/>
                  </a:moveTo>
                  <a:lnTo>
                    <a:pt x="552208" y="2797162"/>
                  </a:lnTo>
                  <a:lnTo>
                    <a:pt x="552208" y="3321303"/>
                  </a:lnTo>
                  <a:lnTo>
                    <a:pt x="602602" y="3321303"/>
                  </a:lnTo>
                  <a:lnTo>
                    <a:pt x="625829" y="3298266"/>
                  </a:lnTo>
                  <a:lnTo>
                    <a:pt x="582447" y="3298266"/>
                  </a:lnTo>
                  <a:lnTo>
                    <a:pt x="582447" y="2797162"/>
                  </a:lnTo>
                  <a:close/>
                </a:path>
                <a:path w="2239645" h="4458970">
                  <a:moveTo>
                    <a:pt x="1131061" y="2797162"/>
                  </a:moveTo>
                  <a:lnTo>
                    <a:pt x="1087856" y="2797162"/>
                  </a:lnTo>
                  <a:lnTo>
                    <a:pt x="582447" y="3298266"/>
                  </a:lnTo>
                  <a:lnTo>
                    <a:pt x="625829" y="3298266"/>
                  </a:lnTo>
                  <a:lnTo>
                    <a:pt x="1131061" y="2797162"/>
                  </a:lnTo>
                  <a:close/>
                </a:path>
                <a:path w="2239645" h="4458970">
                  <a:moveTo>
                    <a:pt x="1689747" y="1691258"/>
                  </a:moveTo>
                  <a:lnTo>
                    <a:pt x="1660944" y="1691258"/>
                  </a:lnTo>
                  <a:lnTo>
                    <a:pt x="1660944" y="2215400"/>
                  </a:lnTo>
                  <a:lnTo>
                    <a:pt x="552208" y="2215400"/>
                  </a:lnTo>
                  <a:lnTo>
                    <a:pt x="552208" y="2768358"/>
                  </a:lnTo>
                  <a:lnTo>
                    <a:pt x="582447" y="2768358"/>
                  </a:lnTo>
                  <a:lnTo>
                    <a:pt x="582447" y="2245639"/>
                  </a:lnTo>
                  <a:lnTo>
                    <a:pt x="1689747" y="2245639"/>
                  </a:lnTo>
                  <a:lnTo>
                    <a:pt x="1689747" y="1691258"/>
                  </a:lnTo>
                  <a:close/>
                </a:path>
                <a:path w="2239645" h="4458970">
                  <a:moveTo>
                    <a:pt x="1689747" y="2245639"/>
                  </a:moveTo>
                  <a:lnTo>
                    <a:pt x="1646554" y="2245639"/>
                  </a:lnTo>
                  <a:lnTo>
                    <a:pt x="1136815" y="2749638"/>
                  </a:lnTo>
                  <a:lnTo>
                    <a:pt x="1179121" y="2749638"/>
                  </a:lnTo>
                  <a:lnTo>
                    <a:pt x="1689747" y="2245639"/>
                  </a:lnTo>
                  <a:close/>
                </a:path>
                <a:path w="2239645" h="4458970">
                  <a:moveTo>
                    <a:pt x="2239162" y="0"/>
                  </a:moveTo>
                  <a:lnTo>
                    <a:pt x="1660944" y="0"/>
                  </a:lnTo>
                  <a:lnTo>
                    <a:pt x="1106576" y="553669"/>
                  </a:lnTo>
                  <a:lnTo>
                    <a:pt x="1106576" y="1136865"/>
                  </a:lnTo>
                  <a:lnTo>
                    <a:pt x="2212441" y="1136865"/>
                  </a:lnTo>
                  <a:lnTo>
                    <a:pt x="2212441" y="1661020"/>
                  </a:lnTo>
                  <a:lnTo>
                    <a:pt x="1106576" y="1661020"/>
                  </a:lnTo>
                  <a:lnTo>
                    <a:pt x="1106576" y="2215400"/>
                  </a:lnTo>
                  <a:lnTo>
                    <a:pt x="1136815" y="2215400"/>
                  </a:lnTo>
                  <a:lnTo>
                    <a:pt x="1136815" y="1691258"/>
                  </a:lnTo>
                  <a:lnTo>
                    <a:pt x="2239162" y="1691258"/>
                  </a:lnTo>
                  <a:lnTo>
                    <a:pt x="2239162" y="1106627"/>
                  </a:lnTo>
                  <a:lnTo>
                    <a:pt x="1136815" y="1106627"/>
                  </a:lnTo>
                  <a:lnTo>
                    <a:pt x="1136815" y="583907"/>
                  </a:lnTo>
                  <a:lnTo>
                    <a:pt x="2239162" y="583907"/>
                  </a:lnTo>
                  <a:lnTo>
                    <a:pt x="2239162" y="553669"/>
                  </a:lnTo>
                  <a:lnTo>
                    <a:pt x="1148333" y="553669"/>
                  </a:lnTo>
                  <a:lnTo>
                    <a:pt x="1660944" y="42481"/>
                  </a:lnTo>
                  <a:lnTo>
                    <a:pt x="1689747" y="42481"/>
                  </a:lnTo>
                  <a:lnTo>
                    <a:pt x="1689747" y="29514"/>
                  </a:lnTo>
                  <a:lnTo>
                    <a:pt x="2239162" y="29514"/>
                  </a:lnTo>
                  <a:lnTo>
                    <a:pt x="2239162" y="0"/>
                  </a:lnTo>
                  <a:close/>
                </a:path>
                <a:path w="2239645" h="4458970">
                  <a:moveTo>
                    <a:pt x="1689747" y="1136865"/>
                  </a:moveTo>
                  <a:lnTo>
                    <a:pt x="1660944" y="1136865"/>
                  </a:lnTo>
                  <a:lnTo>
                    <a:pt x="1660944" y="1661020"/>
                  </a:lnTo>
                  <a:lnTo>
                    <a:pt x="1689747" y="1661020"/>
                  </a:lnTo>
                  <a:lnTo>
                    <a:pt x="1689747" y="1136865"/>
                  </a:lnTo>
                  <a:close/>
                </a:path>
                <a:path w="2239645" h="4458970">
                  <a:moveTo>
                    <a:pt x="1689747" y="583907"/>
                  </a:moveTo>
                  <a:lnTo>
                    <a:pt x="1660944" y="583907"/>
                  </a:lnTo>
                  <a:lnTo>
                    <a:pt x="1660944" y="1106627"/>
                  </a:lnTo>
                  <a:lnTo>
                    <a:pt x="1689747" y="1106627"/>
                  </a:lnTo>
                  <a:lnTo>
                    <a:pt x="1689747" y="583907"/>
                  </a:lnTo>
                  <a:close/>
                </a:path>
                <a:path w="2239645" h="4458970">
                  <a:moveTo>
                    <a:pt x="1689747" y="42481"/>
                  </a:moveTo>
                  <a:lnTo>
                    <a:pt x="1660944" y="42481"/>
                  </a:lnTo>
                  <a:lnTo>
                    <a:pt x="1660944" y="553669"/>
                  </a:lnTo>
                  <a:lnTo>
                    <a:pt x="1689747" y="553669"/>
                  </a:lnTo>
                  <a:lnTo>
                    <a:pt x="1689747" y="42481"/>
                  </a:lnTo>
                  <a:close/>
                </a:path>
                <a:path w="2239645" h="4458970">
                  <a:moveTo>
                    <a:pt x="2239162" y="29514"/>
                  </a:moveTo>
                  <a:lnTo>
                    <a:pt x="2212441" y="29514"/>
                  </a:lnTo>
                  <a:lnTo>
                    <a:pt x="2212441" y="553669"/>
                  </a:lnTo>
                  <a:lnTo>
                    <a:pt x="2239162" y="553669"/>
                  </a:lnTo>
                  <a:lnTo>
                    <a:pt x="2239162" y="29514"/>
                  </a:lnTo>
                  <a:close/>
                </a:path>
              </a:pathLst>
            </a:custGeom>
            <a:solidFill>
              <a:srgbClr val="36D636"/>
            </a:solidFill>
          </p:spPr>
          <p:txBody>
            <a:bodyPr wrap="square" lIns="0" tIns="0" rIns="0" bIns="0" rtlCol="0"/>
            <a:lstStyle/>
            <a:p>
              <a:endParaRPr/>
            </a:p>
          </p:txBody>
        </p:sp>
        <p:sp>
          <p:nvSpPr>
            <p:cNvPr id="9" name="object 9"/>
            <p:cNvSpPr/>
            <p:nvPr/>
          </p:nvSpPr>
          <p:spPr>
            <a:xfrm>
              <a:off x="10878439" y="3466744"/>
              <a:ext cx="304165" cy="304165"/>
            </a:xfrm>
            <a:custGeom>
              <a:avLst/>
              <a:gdLst/>
              <a:ahLst/>
              <a:cxnLst/>
              <a:rect l="l" t="t" r="r" b="b"/>
              <a:pathLst>
                <a:path w="304165" h="304164">
                  <a:moveTo>
                    <a:pt x="159842" y="0"/>
                  </a:moveTo>
                  <a:lnTo>
                    <a:pt x="144005" y="0"/>
                  </a:lnTo>
                  <a:lnTo>
                    <a:pt x="136080" y="723"/>
                  </a:lnTo>
                  <a:lnTo>
                    <a:pt x="97205" y="10083"/>
                  </a:lnTo>
                  <a:lnTo>
                    <a:pt x="62636" y="28803"/>
                  </a:lnTo>
                  <a:lnTo>
                    <a:pt x="33845" y="56159"/>
                  </a:lnTo>
                  <a:lnTo>
                    <a:pt x="12966" y="89992"/>
                  </a:lnTo>
                  <a:lnTo>
                    <a:pt x="723" y="136080"/>
                  </a:lnTo>
                  <a:lnTo>
                    <a:pt x="0" y="143992"/>
                  </a:lnTo>
                  <a:lnTo>
                    <a:pt x="0" y="151917"/>
                  </a:lnTo>
                  <a:lnTo>
                    <a:pt x="0" y="159842"/>
                  </a:lnTo>
                  <a:lnTo>
                    <a:pt x="723" y="167754"/>
                  </a:lnTo>
                  <a:lnTo>
                    <a:pt x="3606" y="183603"/>
                  </a:lnTo>
                  <a:lnTo>
                    <a:pt x="5041" y="190804"/>
                  </a:lnTo>
                  <a:lnTo>
                    <a:pt x="7924" y="198716"/>
                  </a:lnTo>
                  <a:lnTo>
                    <a:pt x="10083" y="205917"/>
                  </a:lnTo>
                  <a:lnTo>
                    <a:pt x="13690" y="213118"/>
                  </a:lnTo>
                  <a:lnTo>
                    <a:pt x="16560" y="220319"/>
                  </a:lnTo>
                  <a:lnTo>
                    <a:pt x="20878" y="227520"/>
                  </a:lnTo>
                  <a:lnTo>
                    <a:pt x="24485" y="233997"/>
                  </a:lnTo>
                  <a:lnTo>
                    <a:pt x="29527" y="241198"/>
                  </a:lnTo>
                  <a:lnTo>
                    <a:pt x="33845" y="246951"/>
                  </a:lnTo>
                  <a:lnTo>
                    <a:pt x="39598" y="253441"/>
                  </a:lnTo>
                  <a:lnTo>
                    <a:pt x="44640" y="259194"/>
                  </a:lnTo>
                  <a:lnTo>
                    <a:pt x="50406" y="264236"/>
                  </a:lnTo>
                  <a:lnTo>
                    <a:pt x="56883" y="269278"/>
                  </a:lnTo>
                  <a:lnTo>
                    <a:pt x="62636" y="274320"/>
                  </a:lnTo>
                  <a:lnTo>
                    <a:pt x="97917" y="293039"/>
                  </a:lnTo>
                  <a:lnTo>
                    <a:pt x="105117" y="295910"/>
                  </a:lnTo>
                  <a:lnTo>
                    <a:pt x="113042" y="298069"/>
                  </a:lnTo>
                  <a:lnTo>
                    <a:pt x="120243" y="299516"/>
                  </a:lnTo>
                  <a:lnTo>
                    <a:pt x="136080" y="302399"/>
                  </a:lnTo>
                  <a:lnTo>
                    <a:pt x="144005" y="303110"/>
                  </a:lnTo>
                  <a:lnTo>
                    <a:pt x="151917" y="303110"/>
                  </a:lnTo>
                  <a:lnTo>
                    <a:pt x="151917" y="303834"/>
                  </a:lnTo>
                  <a:lnTo>
                    <a:pt x="159842" y="303834"/>
                  </a:lnTo>
                  <a:lnTo>
                    <a:pt x="167754" y="303110"/>
                  </a:lnTo>
                  <a:lnTo>
                    <a:pt x="183603" y="300240"/>
                  </a:lnTo>
                  <a:lnTo>
                    <a:pt x="190792" y="298792"/>
                  </a:lnTo>
                  <a:lnTo>
                    <a:pt x="198716" y="295910"/>
                  </a:lnTo>
                  <a:lnTo>
                    <a:pt x="205917" y="293763"/>
                  </a:lnTo>
                  <a:lnTo>
                    <a:pt x="213118" y="290156"/>
                  </a:lnTo>
                  <a:lnTo>
                    <a:pt x="220319" y="287274"/>
                  </a:lnTo>
                  <a:lnTo>
                    <a:pt x="227520" y="282956"/>
                  </a:lnTo>
                  <a:lnTo>
                    <a:pt x="233997" y="279361"/>
                  </a:lnTo>
                  <a:lnTo>
                    <a:pt x="241198" y="274320"/>
                  </a:lnTo>
                  <a:lnTo>
                    <a:pt x="246951" y="269989"/>
                  </a:lnTo>
                  <a:lnTo>
                    <a:pt x="253428" y="264236"/>
                  </a:lnTo>
                  <a:lnTo>
                    <a:pt x="259194" y="259194"/>
                  </a:lnTo>
                  <a:lnTo>
                    <a:pt x="264236" y="253441"/>
                  </a:lnTo>
                  <a:lnTo>
                    <a:pt x="269278" y="246951"/>
                  </a:lnTo>
                  <a:lnTo>
                    <a:pt x="274320" y="241198"/>
                  </a:lnTo>
                  <a:lnTo>
                    <a:pt x="293027" y="205917"/>
                  </a:lnTo>
                  <a:lnTo>
                    <a:pt x="295910" y="198716"/>
                  </a:lnTo>
                  <a:lnTo>
                    <a:pt x="298069" y="190804"/>
                  </a:lnTo>
                  <a:lnTo>
                    <a:pt x="299516" y="183603"/>
                  </a:lnTo>
                  <a:lnTo>
                    <a:pt x="302387" y="167754"/>
                  </a:lnTo>
                  <a:lnTo>
                    <a:pt x="303110" y="159842"/>
                  </a:lnTo>
                  <a:lnTo>
                    <a:pt x="303110" y="151917"/>
                  </a:lnTo>
                  <a:lnTo>
                    <a:pt x="303834" y="151917"/>
                  </a:lnTo>
                  <a:lnTo>
                    <a:pt x="303834" y="143992"/>
                  </a:lnTo>
                  <a:lnTo>
                    <a:pt x="303110" y="136080"/>
                  </a:lnTo>
                  <a:lnTo>
                    <a:pt x="293751" y="97205"/>
                  </a:lnTo>
                  <a:lnTo>
                    <a:pt x="275031" y="62636"/>
                  </a:lnTo>
                  <a:lnTo>
                    <a:pt x="247675" y="33845"/>
                  </a:lnTo>
                  <a:lnTo>
                    <a:pt x="213829" y="12954"/>
                  </a:lnTo>
                  <a:lnTo>
                    <a:pt x="167754" y="723"/>
                  </a:lnTo>
                  <a:lnTo>
                    <a:pt x="159842" y="0"/>
                  </a:lnTo>
                  <a:close/>
                </a:path>
              </a:pathLst>
            </a:custGeom>
            <a:solidFill>
              <a:srgbClr val="959595"/>
            </a:solidFill>
          </p:spPr>
          <p:txBody>
            <a:bodyPr wrap="square" lIns="0" tIns="0" rIns="0" bIns="0" rtlCol="0"/>
            <a:lstStyle/>
            <a:p>
              <a:endParaRPr/>
            </a:p>
          </p:txBody>
        </p:sp>
        <p:sp>
          <p:nvSpPr>
            <p:cNvPr id="10" name="object 10"/>
            <p:cNvSpPr/>
            <p:nvPr/>
          </p:nvSpPr>
          <p:spPr>
            <a:xfrm>
              <a:off x="10878432" y="3466722"/>
              <a:ext cx="304165" cy="304165"/>
            </a:xfrm>
            <a:custGeom>
              <a:avLst/>
              <a:gdLst/>
              <a:ahLst/>
              <a:cxnLst/>
              <a:rect l="l" t="t" r="r" b="b"/>
              <a:pathLst>
                <a:path w="304165" h="304164">
                  <a:moveTo>
                    <a:pt x="0" y="151920"/>
                  </a:moveTo>
                  <a:lnTo>
                    <a:pt x="0" y="143995"/>
                  </a:lnTo>
                  <a:lnTo>
                    <a:pt x="723" y="136083"/>
                  </a:lnTo>
                  <a:lnTo>
                    <a:pt x="2171" y="128158"/>
                  </a:lnTo>
                  <a:lnTo>
                    <a:pt x="3606" y="120233"/>
                  </a:lnTo>
                  <a:lnTo>
                    <a:pt x="16560" y="82792"/>
                  </a:lnTo>
                  <a:lnTo>
                    <a:pt x="38886" y="50394"/>
                  </a:lnTo>
                  <a:lnTo>
                    <a:pt x="44639" y="44641"/>
                  </a:lnTo>
                  <a:lnTo>
                    <a:pt x="50405" y="38875"/>
                  </a:lnTo>
                  <a:lnTo>
                    <a:pt x="82802" y="16561"/>
                  </a:lnTo>
                  <a:lnTo>
                    <a:pt x="120241" y="3606"/>
                  </a:lnTo>
                  <a:lnTo>
                    <a:pt x="128166" y="2159"/>
                  </a:lnTo>
                  <a:lnTo>
                    <a:pt x="136078" y="723"/>
                  </a:lnTo>
                  <a:lnTo>
                    <a:pt x="144002" y="0"/>
                  </a:lnTo>
                  <a:lnTo>
                    <a:pt x="151914" y="0"/>
                  </a:lnTo>
                  <a:lnTo>
                    <a:pt x="159839" y="0"/>
                  </a:lnTo>
                  <a:lnTo>
                    <a:pt x="167764" y="723"/>
                  </a:lnTo>
                  <a:lnTo>
                    <a:pt x="175676" y="2159"/>
                  </a:lnTo>
                  <a:lnTo>
                    <a:pt x="183600" y="3606"/>
                  </a:lnTo>
                  <a:lnTo>
                    <a:pt x="191512" y="5042"/>
                  </a:lnTo>
                  <a:lnTo>
                    <a:pt x="198713" y="7201"/>
                  </a:lnTo>
                  <a:lnTo>
                    <a:pt x="206638" y="10084"/>
                  </a:lnTo>
                  <a:lnTo>
                    <a:pt x="213838" y="12954"/>
                  </a:lnTo>
                  <a:lnTo>
                    <a:pt x="221039" y="16561"/>
                  </a:lnTo>
                  <a:lnTo>
                    <a:pt x="228240" y="20155"/>
                  </a:lnTo>
                  <a:lnTo>
                    <a:pt x="259189" y="44641"/>
                  </a:lnTo>
                  <a:lnTo>
                    <a:pt x="264955" y="50394"/>
                  </a:lnTo>
                  <a:lnTo>
                    <a:pt x="287269" y="82792"/>
                  </a:lnTo>
                  <a:lnTo>
                    <a:pt x="300235" y="120233"/>
                  </a:lnTo>
                  <a:lnTo>
                    <a:pt x="301670" y="128158"/>
                  </a:lnTo>
                  <a:lnTo>
                    <a:pt x="303118" y="136083"/>
                  </a:lnTo>
                  <a:lnTo>
                    <a:pt x="303829" y="143995"/>
                  </a:lnTo>
                  <a:lnTo>
                    <a:pt x="303829" y="151920"/>
                  </a:lnTo>
                  <a:lnTo>
                    <a:pt x="303118" y="151920"/>
                  </a:lnTo>
                  <a:lnTo>
                    <a:pt x="303118" y="159832"/>
                  </a:lnTo>
                  <a:lnTo>
                    <a:pt x="302394" y="167757"/>
                  </a:lnTo>
                  <a:lnTo>
                    <a:pt x="300946" y="175682"/>
                  </a:lnTo>
                  <a:lnTo>
                    <a:pt x="299511" y="183594"/>
                  </a:lnTo>
                  <a:lnTo>
                    <a:pt x="298076" y="190795"/>
                  </a:lnTo>
                  <a:lnTo>
                    <a:pt x="295917" y="198720"/>
                  </a:lnTo>
                  <a:lnTo>
                    <a:pt x="293034" y="205921"/>
                  </a:lnTo>
                  <a:lnTo>
                    <a:pt x="290151" y="213834"/>
                  </a:lnTo>
                  <a:lnTo>
                    <a:pt x="269273" y="246956"/>
                  </a:lnTo>
                  <a:lnTo>
                    <a:pt x="264231" y="253433"/>
                  </a:lnTo>
                  <a:lnTo>
                    <a:pt x="259189" y="259199"/>
                  </a:lnTo>
                  <a:lnTo>
                    <a:pt x="253436" y="264228"/>
                  </a:lnTo>
                  <a:lnTo>
                    <a:pt x="246960" y="269994"/>
                  </a:lnTo>
                  <a:lnTo>
                    <a:pt x="241194" y="274312"/>
                  </a:lnTo>
                  <a:lnTo>
                    <a:pt x="233993" y="279354"/>
                  </a:lnTo>
                  <a:lnTo>
                    <a:pt x="227516" y="282961"/>
                  </a:lnTo>
                  <a:lnTo>
                    <a:pt x="220315" y="287279"/>
                  </a:lnTo>
                  <a:lnTo>
                    <a:pt x="213115" y="290149"/>
                  </a:lnTo>
                  <a:lnTo>
                    <a:pt x="205914" y="293756"/>
                  </a:lnTo>
                  <a:lnTo>
                    <a:pt x="198713" y="295915"/>
                  </a:lnTo>
                  <a:lnTo>
                    <a:pt x="190801" y="298798"/>
                  </a:lnTo>
                  <a:lnTo>
                    <a:pt x="183600" y="300233"/>
                  </a:lnTo>
                  <a:lnTo>
                    <a:pt x="175676" y="301669"/>
                  </a:lnTo>
                  <a:lnTo>
                    <a:pt x="167764" y="303116"/>
                  </a:lnTo>
                  <a:lnTo>
                    <a:pt x="159839" y="303840"/>
                  </a:lnTo>
                  <a:lnTo>
                    <a:pt x="151914" y="303840"/>
                  </a:lnTo>
                  <a:lnTo>
                    <a:pt x="151914" y="303116"/>
                  </a:lnTo>
                  <a:lnTo>
                    <a:pt x="144002" y="303116"/>
                  </a:lnTo>
                  <a:lnTo>
                    <a:pt x="136078" y="302393"/>
                  </a:lnTo>
                  <a:lnTo>
                    <a:pt x="128166" y="300957"/>
                  </a:lnTo>
                  <a:lnTo>
                    <a:pt x="120241" y="299522"/>
                  </a:lnTo>
                  <a:lnTo>
                    <a:pt x="113040" y="298074"/>
                  </a:lnTo>
                  <a:lnTo>
                    <a:pt x="105128" y="295915"/>
                  </a:lnTo>
                  <a:lnTo>
                    <a:pt x="97928" y="293032"/>
                  </a:lnTo>
                  <a:lnTo>
                    <a:pt x="90003" y="290149"/>
                  </a:lnTo>
                  <a:lnTo>
                    <a:pt x="56882" y="269270"/>
                  </a:lnTo>
                  <a:lnTo>
                    <a:pt x="50405" y="264228"/>
                  </a:lnTo>
                  <a:lnTo>
                    <a:pt x="44639" y="259199"/>
                  </a:lnTo>
                  <a:lnTo>
                    <a:pt x="39597" y="253433"/>
                  </a:lnTo>
                  <a:lnTo>
                    <a:pt x="33844" y="246956"/>
                  </a:lnTo>
                  <a:lnTo>
                    <a:pt x="29526" y="241190"/>
                  </a:lnTo>
                  <a:lnTo>
                    <a:pt x="24485" y="234002"/>
                  </a:lnTo>
                  <a:lnTo>
                    <a:pt x="20891" y="227525"/>
                  </a:lnTo>
                  <a:lnTo>
                    <a:pt x="16560" y="220311"/>
                  </a:lnTo>
                  <a:lnTo>
                    <a:pt x="13690" y="213122"/>
                  </a:lnTo>
                  <a:lnTo>
                    <a:pt x="10083" y="205921"/>
                  </a:lnTo>
                  <a:lnTo>
                    <a:pt x="7924" y="198720"/>
                  </a:lnTo>
                  <a:lnTo>
                    <a:pt x="5041" y="190795"/>
                  </a:lnTo>
                  <a:lnTo>
                    <a:pt x="3606" y="183594"/>
                  </a:lnTo>
                  <a:lnTo>
                    <a:pt x="2171" y="175682"/>
                  </a:lnTo>
                  <a:lnTo>
                    <a:pt x="723" y="167757"/>
                  </a:lnTo>
                  <a:lnTo>
                    <a:pt x="0" y="159832"/>
                  </a:lnTo>
                  <a:lnTo>
                    <a:pt x="0" y="151920"/>
                  </a:lnTo>
                  <a:close/>
                </a:path>
              </a:pathLst>
            </a:custGeom>
            <a:ln w="18719">
              <a:solidFill>
                <a:srgbClr val="959595"/>
              </a:solidFill>
            </a:ln>
          </p:spPr>
          <p:txBody>
            <a:bodyPr wrap="square" lIns="0" tIns="0" rIns="0" bIns="0" rtlCol="0"/>
            <a:lstStyle/>
            <a:p>
              <a:endParaRPr/>
            </a:p>
          </p:txBody>
        </p:sp>
      </p:grpSp>
      <p:sp>
        <p:nvSpPr>
          <p:cNvPr id="11" name="object 11"/>
          <p:cNvSpPr txBox="1">
            <a:spLocks noGrp="1"/>
          </p:cNvSpPr>
          <p:nvPr>
            <p:ph type="title"/>
          </p:nvPr>
        </p:nvSpPr>
        <p:spPr>
          <a:xfrm>
            <a:off x="1431696" y="1839214"/>
            <a:ext cx="5127854" cy="620683"/>
          </a:xfrm>
          <a:prstGeom prst="rect">
            <a:avLst/>
          </a:prstGeom>
        </p:spPr>
        <p:txBody>
          <a:bodyPr vert="horz" wrap="square" lIns="0" tIns="12700" rIns="0" bIns="0" rtlCol="0">
            <a:spAutoFit/>
          </a:bodyPr>
          <a:lstStyle/>
          <a:p>
            <a:pPr marL="12700">
              <a:lnSpc>
                <a:spcPct val="100000"/>
              </a:lnSpc>
              <a:spcBef>
                <a:spcPts val="100"/>
              </a:spcBef>
            </a:pPr>
            <a:r>
              <a:rPr lang="en-IN" sz="3950" dirty="0"/>
              <a:t>Hear Tone Analyzer </a:t>
            </a:r>
            <a:endParaRPr sz="3950" dirty="0"/>
          </a:p>
        </p:txBody>
      </p:sp>
      <p:pic>
        <p:nvPicPr>
          <p:cNvPr id="12" name="object 12"/>
          <p:cNvPicPr/>
          <p:nvPr/>
        </p:nvPicPr>
        <p:blipFill>
          <a:blip r:embed="rId3" cstate="print"/>
          <a:stretch>
            <a:fillRect/>
          </a:stretch>
        </p:blipFill>
        <p:spPr>
          <a:xfrm>
            <a:off x="1402080" y="3418916"/>
            <a:ext cx="6187287" cy="305104"/>
          </a:xfrm>
          <a:prstGeom prst="rect">
            <a:avLst/>
          </a:prstGeom>
        </p:spPr>
      </p:pic>
      <p:pic>
        <p:nvPicPr>
          <p:cNvPr id="13" name="object 13"/>
          <p:cNvPicPr/>
          <p:nvPr/>
        </p:nvPicPr>
        <p:blipFill>
          <a:blip r:embed="rId4" cstate="print"/>
          <a:stretch>
            <a:fillRect/>
          </a:stretch>
        </p:blipFill>
        <p:spPr>
          <a:xfrm>
            <a:off x="1384388" y="3034195"/>
            <a:ext cx="6464465" cy="308825"/>
          </a:xfrm>
          <a:prstGeom prst="rect">
            <a:avLst/>
          </a:prstGeom>
        </p:spPr>
      </p:pic>
      <p:pic>
        <p:nvPicPr>
          <p:cNvPr id="14" name="object 14"/>
          <p:cNvPicPr/>
          <p:nvPr/>
        </p:nvPicPr>
        <p:blipFill>
          <a:blip r:embed="rId5" cstate="print"/>
          <a:stretch>
            <a:fillRect/>
          </a:stretch>
        </p:blipFill>
        <p:spPr>
          <a:xfrm>
            <a:off x="1390916" y="3790391"/>
            <a:ext cx="3672954" cy="305104"/>
          </a:xfrm>
          <a:prstGeom prst="rect">
            <a:avLst/>
          </a:prstGeom>
        </p:spPr>
      </p:pic>
      <p:pic>
        <p:nvPicPr>
          <p:cNvPr id="15" name="object 15"/>
          <p:cNvPicPr/>
          <p:nvPr/>
        </p:nvPicPr>
        <p:blipFill>
          <a:blip r:embed="rId6" cstate="print"/>
          <a:stretch>
            <a:fillRect/>
          </a:stretch>
        </p:blipFill>
        <p:spPr>
          <a:xfrm>
            <a:off x="1402080" y="4161866"/>
            <a:ext cx="6567957" cy="305104"/>
          </a:xfrm>
          <a:prstGeom prst="rect">
            <a:avLst/>
          </a:prstGeom>
        </p:spPr>
      </p:pic>
      <p:pic>
        <p:nvPicPr>
          <p:cNvPr id="16" name="object 16"/>
          <p:cNvPicPr/>
          <p:nvPr/>
        </p:nvPicPr>
        <p:blipFill>
          <a:blip r:embed="rId7" cstate="print"/>
          <a:stretch>
            <a:fillRect/>
          </a:stretch>
        </p:blipFill>
        <p:spPr>
          <a:xfrm>
            <a:off x="1402080" y="4533341"/>
            <a:ext cx="2811894" cy="299491"/>
          </a:xfrm>
          <a:prstGeom prst="rect">
            <a:avLst/>
          </a:prstGeom>
        </p:spPr>
      </p:pic>
      <p:pic>
        <p:nvPicPr>
          <p:cNvPr id="17" name="object 17"/>
          <p:cNvPicPr/>
          <p:nvPr/>
        </p:nvPicPr>
        <p:blipFill>
          <a:blip r:embed="rId8" cstate="print"/>
          <a:stretch>
            <a:fillRect/>
          </a:stretch>
        </p:blipFill>
        <p:spPr>
          <a:xfrm>
            <a:off x="1398054" y="4901095"/>
            <a:ext cx="6445516" cy="242277"/>
          </a:xfrm>
          <a:prstGeom prst="rect">
            <a:avLst/>
          </a:prstGeom>
        </p:spPr>
      </p:pic>
      <p:pic>
        <p:nvPicPr>
          <p:cNvPr id="18" name="object 18"/>
          <p:cNvPicPr/>
          <p:nvPr/>
        </p:nvPicPr>
        <p:blipFill>
          <a:blip r:embed="rId9" cstate="print"/>
          <a:stretch>
            <a:fillRect/>
          </a:stretch>
        </p:blipFill>
        <p:spPr>
          <a:xfrm>
            <a:off x="1402080" y="5647766"/>
            <a:ext cx="6508559" cy="305104"/>
          </a:xfrm>
          <a:prstGeom prst="rect">
            <a:avLst/>
          </a:prstGeom>
        </p:spPr>
      </p:pic>
      <p:pic>
        <p:nvPicPr>
          <p:cNvPr id="19" name="object 19"/>
          <p:cNvPicPr/>
          <p:nvPr/>
        </p:nvPicPr>
        <p:blipFill>
          <a:blip r:embed="rId10" cstate="print"/>
          <a:stretch>
            <a:fillRect/>
          </a:stretch>
        </p:blipFill>
        <p:spPr>
          <a:xfrm>
            <a:off x="1398054" y="5276291"/>
            <a:ext cx="2441155" cy="305104"/>
          </a:xfrm>
          <a:prstGeom prst="rect">
            <a:avLst/>
          </a:prstGeom>
        </p:spPr>
      </p:pic>
      <p:pic>
        <p:nvPicPr>
          <p:cNvPr id="20" name="object 20"/>
          <p:cNvPicPr/>
          <p:nvPr/>
        </p:nvPicPr>
        <p:blipFill>
          <a:blip r:embed="rId11" cstate="print"/>
          <a:stretch>
            <a:fillRect/>
          </a:stretch>
        </p:blipFill>
        <p:spPr>
          <a:xfrm>
            <a:off x="1392135" y="6019241"/>
            <a:ext cx="3358502" cy="238556"/>
          </a:xfrm>
          <a:prstGeom prst="rect">
            <a:avLst/>
          </a:prstGeom>
        </p:spPr>
      </p:pic>
      <p:pic>
        <p:nvPicPr>
          <p:cNvPr id="21" name="object 21"/>
          <p:cNvPicPr/>
          <p:nvPr/>
        </p:nvPicPr>
        <p:blipFill>
          <a:blip r:embed="rId12" cstate="print"/>
          <a:stretch>
            <a:fillRect/>
          </a:stretch>
        </p:blipFill>
        <p:spPr>
          <a:xfrm>
            <a:off x="1383411" y="6386995"/>
            <a:ext cx="5746470" cy="308825"/>
          </a:xfrm>
          <a:prstGeom prst="rect">
            <a:avLst/>
          </a:prstGeom>
        </p:spPr>
      </p:pic>
      <p:pic>
        <p:nvPicPr>
          <p:cNvPr id="22" name="object 22"/>
          <p:cNvPicPr/>
          <p:nvPr/>
        </p:nvPicPr>
        <p:blipFill>
          <a:blip r:embed="rId13" cstate="print"/>
          <a:stretch>
            <a:fillRect/>
          </a:stretch>
        </p:blipFill>
        <p:spPr>
          <a:xfrm>
            <a:off x="1392135" y="6771716"/>
            <a:ext cx="3179813" cy="300697"/>
          </a:xfrm>
          <a:prstGeom prst="rect">
            <a:avLst/>
          </a:prstGeom>
        </p:spPr>
      </p:pic>
      <p:pic>
        <p:nvPicPr>
          <p:cNvPr id="23" name="object 23"/>
          <p:cNvPicPr/>
          <p:nvPr/>
        </p:nvPicPr>
        <p:blipFill>
          <a:blip r:embed="rId14" cstate="print"/>
          <a:stretch>
            <a:fillRect/>
          </a:stretch>
        </p:blipFill>
        <p:spPr>
          <a:xfrm>
            <a:off x="1390397" y="7139470"/>
            <a:ext cx="6571563" cy="308825"/>
          </a:xfrm>
          <a:prstGeom prst="rect">
            <a:avLst/>
          </a:prstGeom>
        </p:spPr>
      </p:pic>
      <p:pic>
        <p:nvPicPr>
          <p:cNvPr id="24" name="object 24"/>
          <p:cNvPicPr/>
          <p:nvPr/>
        </p:nvPicPr>
        <p:blipFill>
          <a:blip r:embed="rId15" cstate="print"/>
          <a:stretch>
            <a:fillRect/>
          </a:stretch>
        </p:blipFill>
        <p:spPr>
          <a:xfrm>
            <a:off x="1392135" y="7514666"/>
            <a:ext cx="3489960" cy="300697"/>
          </a:xfrm>
          <a:prstGeom prst="rect">
            <a:avLst/>
          </a:prstGeom>
        </p:spPr>
      </p:pic>
      <p:pic>
        <p:nvPicPr>
          <p:cNvPr id="25" name="object 25"/>
          <p:cNvPicPr/>
          <p:nvPr/>
        </p:nvPicPr>
        <p:blipFill>
          <a:blip r:embed="rId16" cstate="print"/>
          <a:stretch>
            <a:fillRect/>
          </a:stretch>
        </p:blipFill>
        <p:spPr>
          <a:xfrm>
            <a:off x="1382268" y="7882420"/>
            <a:ext cx="6836067" cy="308825"/>
          </a:xfrm>
          <a:prstGeom prst="rect">
            <a:avLst/>
          </a:prstGeom>
        </p:spPr>
      </p:pic>
      <p:pic>
        <p:nvPicPr>
          <p:cNvPr id="26" name="object 26"/>
          <p:cNvPicPr/>
          <p:nvPr/>
        </p:nvPicPr>
        <p:blipFill>
          <a:blip r:embed="rId17" cstate="print"/>
          <a:stretch>
            <a:fillRect/>
          </a:stretch>
        </p:blipFill>
        <p:spPr>
          <a:xfrm>
            <a:off x="1392135" y="8257616"/>
            <a:ext cx="2479776" cy="305104"/>
          </a:xfrm>
          <a:prstGeom prst="rect">
            <a:avLst/>
          </a:prstGeom>
        </p:spPr>
      </p:pic>
      <p:pic>
        <p:nvPicPr>
          <p:cNvPr id="27" name="object 27"/>
          <p:cNvPicPr/>
          <p:nvPr/>
        </p:nvPicPr>
        <p:blipFill>
          <a:blip r:embed="rId18" cstate="print"/>
          <a:stretch>
            <a:fillRect/>
          </a:stretch>
        </p:blipFill>
        <p:spPr>
          <a:xfrm>
            <a:off x="1402080" y="8629091"/>
            <a:ext cx="2941122" cy="3051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37259" y="-9360"/>
            <a:ext cx="1460101" cy="2231931"/>
          </a:xfrm>
          <a:prstGeom prst="rect">
            <a:avLst/>
          </a:prstGeom>
        </p:spPr>
      </p:pic>
      <p:grpSp>
        <p:nvGrpSpPr>
          <p:cNvPr id="3" name="object 3"/>
          <p:cNvGrpSpPr/>
          <p:nvPr/>
        </p:nvGrpSpPr>
        <p:grpSpPr>
          <a:xfrm>
            <a:off x="0" y="9223145"/>
            <a:ext cx="2192020" cy="1064895"/>
            <a:chOff x="0" y="9223145"/>
            <a:chExt cx="2192020" cy="1064895"/>
          </a:xfrm>
        </p:grpSpPr>
        <p:sp>
          <p:nvSpPr>
            <p:cNvPr id="4" name="object 4"/>
            <p:cNvSpPr/>
            <p:nvPr/>
          </p:nvSpPr>
          <p:spPr>
            <a:xfrm>
              <a:off x="0" y="9223145"/>
              <a:ext cx="2192020" cy="1064895"/>
            </a:xfrm>
            <a:custGeom>
              <a:avLst/>
              <a:gdLst/>
              <a:ahLst/>
              <a:cxnLst/>
              <a:rect l="l" t="t" r="r" b="b"/>
              <a:pathLst>
                <a:path w="2192020" h="1064895">
                  <a:moveTo>
                    <a:pt x="531315" y="583172"/>
                  </a:moveTo>
                  <a:lnTo>
                    <a:pt x="501074" y="583172"/>
                  </a:lnTo>
                  <a:lnTo>
                    <a:pt x="501074" y="1064616"/>
                  </a:lnTo>
                  <a:lnTo>
                    <a:pt x="531315" y="1064616"/>
                  </a:lnTo>
                  <a:lnTo>
                    <a:pt x="531315" y="583172"/>
                  </a:lnTo>
                  <a:close/>
                </a:path>
                <a:path w="2192020" h="1064895">
                  <a:moveTo>
                    <a:pt x="1085706" y="583172"/>
                  </a:moveTo>
                  <a:lnTo>
                    <a:pt x="1055469" y="583172"/>
                  </a:lnTo>
                  <a:lnTo>
                    <a:pt x="1055469" y="1064616"/>
                  </a:lnTo>
                  <a:lnTo>
                    <a:pt x="1085706" y="1064616"/>
                  </a:lnTo>
                  <a:lnTo>
                    <a:pt x="1085706" y="583172"/>
                  </a:lnTo>
                  <a:close/>
                </a:path>
                <a:path w="2192020" h="1064895">
                  <a:moveTo>
                    <a:pt x="1638655" y="583172"/>
                  </a:moveTo>
                  <a:lnTo>
                    <a:pt x="1608416" y="583172"/>
                  </a:lnTo>
                  <a:lnTo>
                    <a:pt x="1608416" y="1064616"/>
                  </a:lnTo>
                  <a:lnTo>
                    <a:pt x="1638655" y="1064616"/>
                  </a:lnTo>
                  <a:lnTo>
                    <a:pt x="1638655" y="583172"/>
                  </a:lnTo>
                  <a:close/>
                </a:path>
                <a:path w="2192020" h="1064895">
                  <a:moveTo>
                    <a:pt x="1680364" y="41761"/>
                  </a:moveTo>
                  <a:lnTo>
                    <a:pt x="1638655" y="41761"/>
                  </a:lnTo>
                  <a:lnTo>
                    <a:pt x="2149855" y="554374"/>
                  </a:lnTo>
                  <a:lnTo>
                    <a:pt x="0" y="554374"/>
                  </a:lnTo>
                  <a:lnTo>
                    <a:pt x="0" y="583172"/>
                  </a:lnTo>
                  <a:lnTo>
                    <a:pt x="2162809" y="583172"/>
                  </a:lnTo>
                  <a:lnTo>
                    <a:pt x="2162809" y="1064616"/>
                  </a:lnTo>
                  <a:lnTo>
                    <a:pt x="2192019" y="1064616"/>
                  </a:lnTo>
                  <a:lnTo>
                    <a:pt x="2192019" y="554056"/>
                  </a:lnTo>
                  <a:lnTo>
                    <a:pt x="1680364" y="41761"/>
                  </a:lnTo>
                  <a:close/>
                </a:path>
                <a:path w="2192020" h="1064895">
                  <a:moveTo>
                    <a:pt x="531315" y="0"/>
                  </a:moveTo>
                  <a:lnTo>
                    <a:pt x="0" y="0"/>
                  </a:lnTo>
                  <a:lnTo>
                    <a:pt x="0" y="30241"/>
                  </a:lnTo>
                  <a:lnTo>
                    <a:pt x="501074" y="30241"/>
                  </a:lnTo>
                  <a:lnTo>
                    <a:pt x="501074" y="554374"/>
                  </a:lnTo>
                  <a:lnTo>
                    <a:pt x="531315" y="554374"/>
                  </a:lnTo>
                  <a:lnTo>
                    <a:pt x="531315" y="0"/>
                  </a:lnTo>
                  <a:close/>
                </a:path>
                <a:path w="2192020" h="1064895">
                  <a:moveTo>
                    <a:pt x="1638655" y="0"/>
                  </a:moveTo>
                  <a:lnTo>
                    <a:pt x="1055469" y="0"/>
                  </a:lnTo>
                  <a:lnTo>
                    <a:pt x="1055469" y="554374"/>
                  </a:lnTo>
                  <a:lnTo>
                    <a:pt x="1085706" y="554374"/>
                  </a:lnTo>
                  <a:lnTo>
                    <a:pt x="1085706" y="30241"/>
                  </a:lnTo>
                  <a:lnTo>
                    <a:pt x="1668858" y="30241"/>
                  </a:lnTo>
                  <a:lnTo>
                    <a:pt x="1638655" y="0"/>
                  </a:lnTo>
                  <a:close/>
                </a:path>
                <a:path w="2192020" h="1064895">
                  <a:moveTo>
                    <a:pt x="1668858" y="30241"/>
                  </a:moveTo>
                  <a:lnTo>
                    <a:pt x="1608416" y="30241"/>
                  </a:lnTo>
                  <a:lnTo>
                    <a:pt x="1608416" y="554374"/>
                  </a:lnTo>
                  <a:lnTo>
                    <a:pt x="1638655" y="554374"/>
                  </a:lnTo>
                  <a:lnTo>
                    <a:pt x="1638655" y="41761"/>
                  </a:lnTo>
                  <a:lnTo>
                    <a:pt x="1680364" y="41761"/>
                  </a:lnTo>
                  <a:lnTo>
                    <a:pt x="1668858" y="30241"/>
                  </a:lnTo>
                  <a:close/>
                </a:path>
              </a:pathLst>
            </a:custGeom>
            <a:solidFill>
              <a:srgbClr val="36D636"/>
            </a:solidFill>
          </p:spPr>
          <p:txBody>
            <a:bodyPr wrap="square" lIns="0" tIns="0" rIns="0" bIns="0" rtlCol="0"/>
            <a:lstStyle/>
            <a:p>
              <a:endParaRPr/>
            </a:p>
          </p:txBody>
        </p:sp>
        <p:sp>
          <p:nvSpPr>
            <p:cNvPr id="5" name="object 5"/>
            <p:cNvSpPr/>
            <p:nvPr/>
          </p:nvSpPr>
          <p:spPr>
            <a:xfrm>
              <a:off x="1182185" y="9899191"/>
              <a:ext cx="304165" cy="304165"/>
            </a:xfrm>
            <a:custGeom>
              <a:avLst/>
              <a:gdLst/>
              <a:ahLst/>
              <a:cxnLst/>
              <a:rect l="l" t="t" r="r" b="b"/>
              <a:pathLst>
                <a:path w="304165" h="304165">
                  <a:moveTo>
                    <a:pt x="159835" y="0"/>
                  </a:moveTo>
                  <a:lnTo>
                    <a:pt x="143998" y="0"/>
                  </a:lnTo>
                  <a:lnTo>
                    <a:pt x="136074" y="723"/>
                  </a:lnTo>
                  <a:lnTo>
                    <a:pt x="97199" y="10081"/>
                  </a:lnTo>
                  <a:lnTo>
                    <a:pt x="62637" y="28803"/>
                  </a:lnTo>
                  <a:lnTo>
                    <a:pt x="33839" y="56158"/>
                  </a:lnTo>
                  <a:lnTo>
                    <a:pt x="12959" y="89996"/>
                  </a:lnTo>
                  <a:lnTo>
                    <a:pt x="720" y="136074"/>
                  </a:lnTo>
                  <a:lnTo>
                    <a:pt x="0" y="143996"/>
                  </a:lnTo>
                  <a:lnTo>
                    <a:pt x="0" y="151913"/>
                  </a:lnTo>
                  <a:lnTo>
                    <a:pt x="720" y="151913"/>
                  </a:lnTo>
                  <a:lnTo>
                    <a:pt x="720" y="159837"/>
                  </a:lnTo>
                  <a:lnTo>
                    <a:pt x="7918" y="198710"/>
                  </a:lnTo>
                  <a:lnTo>
                    <a:pt x="10800" y="205913"/>
                  </a:lnTo>
                  <a:lnTo>
                    <a:pt x="13677" y="213831"/>
                  </a:lnTo>
                  <a:lnTo>
                    <a:pt x="34557" y="246950"/>
                  </a:lnTo>
                  <a:lnTo>
                    <a:pt x="39598" y="253429"/>
                  </a:lnTo>
                  <a:lnTo>
                    <a:pt x="44639" y="259189"/>
                  </a:lnTo>
                  <a:lnTo>
                    <a:pt x="50398" y="264229"/>
                  </a:lnTo>
                  <a:lnTo>
                    <a:pt x="56878" y="269989"/>
                  </a:lnTo>
                  <a:lnTo>
                    <a:pt x="62637" y="274310"/>
                  </a:lnTo>
                  <a:lnTo>
                    <a:pt x="69841" y="279350"/>
                  </a:lnTo>
                  <a:lnTo>
                    <a:pt x="76319" y="282947"/>
                  </a:lnTo>
                  <a:lnTo>
                    <a:pt x="83517" y="287268"/>
                  </a:lnTo>
                  <a:lnTo>
                    <a:pt x="90722" y="290150"/>
                  </a:lnTo>
                  <a:lnTo>
                    <a:pt x="97923" y="293747"/>
                  </a:lnTo>
                  <a:lnTo>
                    <a:pt x="105124" y="295910"/>
                  </a:lnTo>
                  <a:lnTo>
                    <a:pt x="113036" y="298787"/>
                  </a:lnTo>
                  <a:lnTo>
                    <a:pt x="120237" y="300226"/>
                  </a:lnTo>
                  <a:lnTo>
                    <a:pt x="136074" y="303108"/>
                  </a:lnTo>
                  <a:lnTo>
                    <a:pt x="143998" y="303827"/>
                  </a:lnTo>
                  <a:lnTo>
                    <a:pt x="151923" y="303827"/>
                  </a:lnTo>
                  <a:lnTo>
                    <a:pt x="151923" y="303108"/>
                  </a:lnTo>
                  <a:lnTo>
                    <a:pt x="159835" y="303108"/>
                  </a:lnTo>
                  <a:lnTo>
                    <a:pt x="198710" y="295910"/>
                  </a:lnTo>
                  <a:lnTo>
                    <a:pt x="205924" y="293027"/>
                  </a:lnTo>
                  <a:lnTo>
                    <a:pt x="213836" y="290150"/>
                  </a:lnTo>
                  <a:lnTo>
                    <a:pt x="246957" y="269269"/>
                  </a:lnTo>
                  <a:lnTo>
                    <a:pt x="253434" y="264229"/>
                  </a:lnTo>
                  <a:lnTo>
                    <a:pt x="259200" y="259189"/>
                  </a:lnTo>
                  <a:lnTo>
                    <a:pt x="264229" y="253429"/>
                  </a:lnTo>
                  <a:lnTo>
                    <a:pt x="269995" y="246950"/>
                  </a:lnTo>
                  <a:lnTo>
                    <a:pt x="274313" y="241190"/>
                  </a:lnTo>
                  <a:lnTo>
                    <a:pt x="279355" y="233992"/>
                  </a:lnTo>
                  <a:lnTo>
                    <a:pt x="282962" y="227514"/>
                  </a:lnTo>
                  <a:lnTo>
                    <a:pt x="287267" y="220310"/>
                  </a:lnTo>
                  <a:lnTo>
                    <a:pt x="290150" y="213112"/>
                  </a:lnTo>
                  <a:lnTo>
                    <a:pt x="293757" y="205913"/>
                  </a:lnTo>
                  <a:lnTo>
                    <a:pt x="295916" y="198710"/>
                  </a:lnTo>
                  <a:lnTo>
                    <a:pt x="298799" y="190793"/>
                  </a:lnTo>
                  <a:lnTo>
                    <a:pt x="300234" y="183595"/>
                  </a:lnTo>
                  <a:lnTo>
                    <a:pt x="303117" y="167754"/>
                  </a:lnTo>
                  <a:lnTo>
                    <a:pt x="303828" y="159837"/>
                  </a:lnTo>
                  <a:lnTo>
                    <a:pt x="303828" y="151913"/>
                  </a:lnTo>
                  <a:lnTo>
                    <a:pt x="303828" y="143996"/>
                  </a:lnTo>
                  <a:lnTo>
                    <a:pt x="296640" y="105117"/>
                  </a:lnTo>
                  <a:lnTo>
                    <a:pt x="275037" y="62636"/>
                  </a:lnTo>
                  <a:lnTo>
                    <a:pt x="247681" y="33839"/>
                  </a:lnTo>
                  <a:lnTo>
                    <a:pt x="213836" y="12962"/>
                  </a:lnTo>
                  <a:lnTo>
                    <a:pt x="167760" y="723"/>
                  </a:lnTo>
                  <a:lnTo>
                    <a:pt x="159835" y="0"/>
                  </a:lnTo>
                  <a:close/>
                </a:path>
              </a:pathLst>
            </a:custGeom>
            <a:solidFill>
              <a:srgbClr val="959595"/>
            </a:solidFill>
          </p:spPr>
          <p:txBody>
            <a:bodyPr wrap="square" lIns="0" tIns="0" rIns="0" bIns="0" rtlCol="0"/>
            <a:lstStyle/>
            <a:p>
              <a:endParaRPr/>
            </a:p>
          </p:txBody>
        </p:sp>
        <p:sp>
          <p:nvSpPr>
            <p:cNvPr id="6" name="object 6"/>
            <p:cNvSpPr/>
            <p:nvPr/>
          </p:nvSpPr>
          <p:spPr>
            <a:xfrm>
              <a:off x="1182190" y="9899192"/>
              <a:ext cx="304165" cy="304165"/>
            </a:xfrm>
            <a:custGeom>
              <a:avLst/>
              <a:gdLst/>
              <a:ahLst/>
              <a:cxnLst/>
              <a:rect l="l" t="t" r="r" b="b"/>
              <a:pathLst>
                <a:path w="304165" h="304165">
                  <a:moveTo>
                    <a:pt x="303828" y="151913"/>
                  </a:moveTo>
                  <a:lnTo>
                    <a:pt x="303828" y="143996"/>
                  </a:lnTo>
                  <a:lnTo>
                    <a:pt x="303116" y="136073"/>
                  </a:lnTo>
                  <a:lnTo>
                    <a:pt x="301681" y="128156"/>
                  </a:lnTo>
                  <a:lnTo>
                    <a:pt x="300233" y="120237"/>
                  </a:lnTo>
                  <a:lnTo>
                    <a:pt x="298798" y="112315"/>
                  </a:lnTo>
                  <a:lnTo>
                    <a:pt x="283672" y="75599"/>
                  </a:lnTo>
                  <a:lnTo>
                    <a:pt x="279354" y="69121"/>
                  </a:lnTo>
                  <a:lnTo>
                    <a:pt x="275036" y="62636"/>
                  </a:lnTo>
                  <a:lnTo>
                    <a:pt x="247680" y="33838"/>
                  </a:lnTo>
                  <a:lnTo>
                    <a:pt x="213834" y="12962"/>
                  </a:lnTo>
                  <a:lnTo>
                    <a:pt x="183594" y="3601"/>
                  </a:lnTo>
                  <a:lnTo>
                    <a:pt x="175682" y="2162"/>
                  </a:lnTo>
                  <a:lnTo>
                    <a:pt x="167757" y="723"/>
                  </a:lnTo>
                  <a:lnTo>
                    <a:pt x="159832" y="0"/>
                  </a:lnTo>
                  <a:lnTo>
                    <a:pt x="151920" y="0"/>
                  </a:lnTo>
                  <a:lnTo>
                    <a:pt x="143995" y="0"/>
                  </a:lnTo>
                  <a:lnTo>
                    <a:pt x="136083" y="723"/>
                  </a:lnTo>
                  <a:lnTo>
                    <a:pt x="128158" y="2162"/>
                  </a:lnTo>
                  <a:lnTo>
                    <a:pt x="120233" y="3601"/>
                  </a:lnTo>
                  <a:lnTo>
                    <a:pt x="82798" y="16559"/>
                  </a:lnTo>
                  <a:lnTo>
                    <a:pt x="69121" y="24482"/>
                  </a:lnTo>
                  <a:lnTo>
                    <a:pt x="62637" y="28803"/>
                  </a:lnTo>
                  <a:lnTo>
                    <a:pt x="56157" y="33838"/>
                  </a:lnTo>
                  <a:lnTo>
                    <a:pt x="50398" y="38879"/>
                  </a:lnTo>
                  <a:lnTo>
                    <a:pt x="44638" y="44638"/>
                  </a:lnTo>
                  <a:lnTo>
                    <a:pt x="38879" y="50397"/>
                  </a:lnTo>
                  <a:lnTo>
                    <a:pt x="16559" y="82797"/>
                  </a:lnTo>
                  <a:lnTo>
                    <a:pt x="3601" y="120237"/>
                  </a:lnTo>
                  <a:lnTo>
                    <a:pt x="2157" y="128156"/>
                  </a:lnTo>
                  <a:lnTo>
                    <a:pt x="720" y="136073"/>
                  </a:lnTo>
                  <a:lnTo>
                    <a:pt x="0" y="143996"/>
                  </a:lnTo>
                  <a:lnTo>
                    <a:pt x="0" y="151913"/>
                  </a:lnTo>
                  <a:lnTo>
                    <a:pt x="720" y="151913"/>
                  </a:lnTo>
                  <a:lnTo>
                    <a:pt x="720" y="159835"/>
                  </a:lnTo>
                  <a:lnTo>
                    <a:pt x="7917" y="198709"/>
                  </a:lnTo>
                  <a:lnTo>
                    <a:pt x="10800" y="205913"/>
                  </a:lnTo>
                  <a:lnTo>
                    <a:pt x="13678" y="213831"/>
                  </a:lnTo>
                  <a:lnTo>
                    <a:pt x="34558" y="246949"/>
                  </a:lnTo>
                  <a:lnTo>
                    <a:pt x="39598" y="253429"/>
                  </a:lnTo>
                  <a:lnTo>
                    <a:pt x="44638" y="259188"/>
                  </a:lnTo>
                  <a:lnTo>
                    <a:pt x="50398" y="264229"/>
                  </a:lnTo>
                  <a:lnTo>
                    <a:pt x="56878" y="269988"/>
                  </a:lnTo>
                  <a:lnTo>
                    <a:pt x="62637" y="274309"/>
                  </a:lnTo>
                  <a:lnTo>
                    <a:pt x="69839" y="279350"/>
                  </a:lnTo>
                  <a:lnTo>
                    <a:pt x="76319" y="282946"/>
                  </a:lnTo>
                  <a:lnTo>
                    <a:pt x="83518" y="287267"/>
                  </a:lnTo>
                  <a:lnTo>
                    <a:pt x="90717" y="290150"/>
                  </a:lnTo>
                  <a:lnTo>
                    <a:pt x="97918" y="293746"/>
                  </a:lnTo>
                  <a:lnTo>
                    <a:pt x="105120" y="295909"/>
                  </a:lnTo>
                  <a:lnTo>
                    <a:pt x="143995" y="303827"/>
                  </a:lnTo>
                  <a:lnTo>
                    <a:pt x="151920" y="303827"/>
                  </a:lnTo>
                  <a:lnTo>
                    <a:pt x="151920" y="303108"/>
                  </a:lnTo>
                  <a:lnTo>
                    <a:pt x="159832" y="303108"/>
                  </a:lnTo>
                  <a:lnTo>
                    <a:pt x="167757" y="302388"/>
                  </a:lnTo>
                  <a:lnTo>
                    <a:pt x="175682" y="300945"/>
                  </a:lnTo>
                  <a:lnTo>
                    <a:pt x="183594" y="299506"/>
                  </a:lnTo>
                  <a:lnTo>
                    <a:pt x="190795" y="298067"/>
                  </a:lnTo>
                  <a:lnTo>
                    <a:pt x="198720" y="295909"/>
                  </a:lnTo>
                  <a:lnTo>
                    <a:pt x="205921" y="293027"/>
                  </a:lnTo>
                  <a:lnTo>
                    <a:pt x="213834" y="290150"/>
                  </a:lnTo>
                  <a:lnTo>
                    <a:pt x="246956" y="269269"/>
                  </a:lnTo>
                  <a:lnTo>
                    <a:pt x="253433" y="264229"/>
                  </a:lnTo>
                  <a:lnTo>
                    <a:pt x="259199" y="259188"/>
                  </a:lnTo>
                  <a:lnTo>
                    <a:pt x="264241" y="253429"/>
                  </a:lnTo>
                  <a:lnTo>
                    <a:pt x="269994" y="246949"/>
                  </a:lnTo>
                  <a:lnTo>
                    <a:pt x="274312" y="241190"/>
                  </a:lnTo>
                  <a:lnTo>
                    <a:pt x="279354" y="233992"/>
                  </a:lnTo>
                  <a:lnTo>
                    <a:pt x="282961" y="227512"/>
                  </a:lnTo>
                  <a:lnTo>
                    <a:pt x="287279" y="220309"/>
                  </a:lnTo>
                  <a:lnTo>
                    <a:pt x="290162" y="213111"/>
                  </a:lnTo>
                  <a:lnTo>
                    <a:pt x="293756" y="205913"/>
                  </a:lnTo>
                  <a:lnTo>
                    <a:pt x="295915" y="198709"/>
                  </a:lnTo>
                  <a:lnTo>
                    <a:pt x="303828" y="159835"/>
                  </a:lnTo>
                  <a:lnTo>
                    <a:pt x="303828" y="151913"/>
                  </a:lnTo>
                  <a:close/>
                </a:path>
              </a:pathLst>
            </a:custGeom>
            <a:ln w="18719">
              <a:solidFill>
                <a:srgbClr val="959595"/>
              </a:solidFill>
            </a:ln>
          </p:spPr>
          <p:txBody>
            <a:bodyPr wrap="square" lIns="0" tIns="0" rIns="0" bIns="0" rtlCol="0"/>
            <a:lstStyle/>
            <a:p>
              <a:endParaRPr/>
            </a:p>
          </p:txBody>
        </p:sp>
      </p:grpSp>
      <p:grpSp>
        <p:nvGrpSpPr>
          <p:cNvPr id="7" name="object 7"/>
          <p:cNvGrpSpPr/>
          <p:nvPr/>
        </p:nvGrpSpPr>
        <p:grpSpPr>
          <a:xfrm>
            <a:off x="8634276" y="8106477"/>
            <a:ext cx="1019175" cy="1016635"/>
            <a:chOff x="8634276" y="8106477"/>
            <a:chExt cx="1019175" cy="1016635"/>
          </a:xfrm>
        </p:grpSpPr>
        <p:sp>
          <p:nvSpPr>
            <p:cNvPr id="8" name="object 8"/>
            <p:cNvSpPr/>
            <p:nvPr/>
          </p:nvSpPr>
          <p:spPr>
            <a:xfrm>
              <a:off x="8643594" y="8115833"/>
              <a:ext cx="1000125" cy="998219"/>
            </a:xfrm>
            <a:custGeom>
              <a:avLst/>
              <a:gdLst/>
              <a:ahLst/>
              <a:cxnLst/>
              <a:rect l="l" t="t" r="r" b="b"/>
              <a:pathLst>
                <a:path w="1000125" h="998220">
                  <a:moveTo>
                    <a:pt x="499656" y="0"/>
                  </a:moveTo>
                  <a:lnTo>
                    <a:pt x="497127" y="43787"/>
                  </a:lnTo>
                  <a:lnTo>
                    <a:pt x="489742" y="87284"/>
                  </a:lnTo>
                  <a:lnTo>
                    <a:pt x="477799" y="130185"/>
                  </a:lnTo>
                  <a:lnTo>
                    <a:pt x="461599" y="172186"/>
                  </a:lnTo>
                  <a:lnTo>
                    <a:pt x="441442" y="212982"/>
                  </a:lnTo>
                  <a:lnTo>
                    <a:pt x="417627" y="252267"/>
                  </a:lnTo>
                  <a:lnTo>
                    <a:pt x="390453" y="289737"/>
                  </a:lnTo>
                  <a:lnTo>
                    <a:pt x="360222" y="325085"/>
                  </a:lnTo>
                  <a:lnTo>
                    <a:pt x="327233" y="358008"/>
                  </a:lnTo>
                  <a:lnTo>
                    <a:pt x="291785" y="388201"/>
                  </a:lnTo>
                  <a:lnTo>
                    <a:pt x="254179" y="415357"/>
                  </a:lnTo>
                  <a:lnTo>
                    <a:pt x="214713" y="439173"/>
                  </a:lnTo>
                  <a:lnTo>
                    <a:pt x="173689" y="459342"/>
                  </a:lnTo>
                  <a:lnTo>
                    <a:pt x="131406" y="475560"/>
                  </a:lnTo>
                  <a:lnTo>
                    <a:pt x="88163" y="487523"/>
                  </a:lnTo>
                  <a:lnTo>
                    <a:pt x="44261" y="494924"/>
                  </a:lnTo>
                  <a:lnTo>
                    <a:pt x="0" y="497459"/>
                  </a:lnTo>
                  <a:lnTo>
                    <a:pt x="44261" y="500015"/>
                  </a:lnTo>
                  <a:lnTo>
                    <a:pt x="88163" y="507478"/>
                  </a:lnTo>
                  <a:lnTo>
                    <a:pt x="131406" y="519539"/>
                  </a:lnTo>
                  <a:lnTo>
                    <a:pt x="173689" y="535887"/>
                  </a:lnTo>
                  <a:lnTo>
                    <a:pt x="214713" y="556213"/>
                  </a:lnTo>
                  <a:lnTo>
                    <a:pt x="254179" y="580208"/>
                  </a:lnTo>
                  <a:lnTo>
                    <a:pt x="291785" y="607562"/>
                  </a:lnTo>
                  <a:lnTo>
                    <a:pt x="327233" y="637967"/>
                  </a:lnTo>
                  <a:lnTo>
                    <a:pt x="360222" y="671111"/>
                  </a:lnTo>
                  <a:lnTo>
                    <a:pt x="390453" y="706687"/>
                  </a:lnTo>
                  <a:lnTo>
                    <a:pt x="417627" y="744384"/>
                  </a:lnTo>
                  <a:lnTo>
                    <a:pt x="441442" y="783892"/>
                  </a:lnTo>
                  <a:lnTo>
                    <a:pt x="461599" y="824904"/>
                  </a:lnTo>
                  <a:lnTo>
                    <a:pt x="477799" y="867108"/>
                  </a:lnTo>
                  <a:lnTo>
                    <a:pt x="489742" y="910196"/>
                  </a:lnTo>
                  <a:lnTo>
                    <a:pt x="497127" y="953858"/>
                  </a:lnTo>
                  <a:lnTo>
                    <a:pt x="499656" y="997784"/>
                  </a:lnTo>
                  <a:lnTo>
                    <a:pt x="502184" y="953858"/>
                  </a:lnTo>
                  <a:lnTo>
                    <a:pt x="509570" y="910196"/>
                  </a:lnTo>
                  <a:lnTo>
                    <a:pt x="521515" y="867108"/>
                  </a:lnTo>
                  <a:lnTo>
                    <a:pt x="537720" y="824904"/>
                  </a:lnTo>
                  <a:lnTo>
                    <a:pt x="557885" y="783892"/>
                  </a:lnTo>
                  <a:lnTo>
                    <a:pt x="581712" y="744384"/>
                  </a:lnTo>
                  <a:lnTo>
                    <a:pt x="608903" y="706687"/>
                  </a:lnTo>
                  <a:lnTo>
                    <a:pt x="639157" y="671111"/>
                  </a:lnTo>
                  <a:lnTo>
                    <a:pt x="672177" y="637967"/>
                  </a:lnTo>
                  <a:lnTo>
                    <a:pt x="707663" y="607562"/>
                  </a:lnTo>
                  <a:lnTo>
                    <a:pt x="745316" y="580208"/>
                  </a:lnTo>
                  <a:lnTo>
                    <a:pt x="784838" y="556213"/>
                  </a:lnTo>
                  <a:lnTo>
                    <a:pt x="825929" y="535887"/>
                  </a:lnTo>
                  <a:lnTo>
                    <a:pt x="868291" y="519539"/>
                  </a:lnTo>
                  <a:lnTo>
                    <a:pt x="911624" y="507478"/>
                  </a:lnTo>
                  <a:lnTo>
                    <a:pt x="955630" y="500015"/>
                  </a:lnTo>
                  <a:lnTo>
                    <a:pt x="1000010" y="497459"/>
                  </a:lnTo>
                  <a:lnTo>
                    <a:pt x="955630" y="494924"/>
                  </a:lnTo>
                  <a:lnTo>
                    <a:pt x="911624" y="487523"/>
                  </a:lnTo>
                  <a:lnTo>
                    <a:pt x="868291" y="475560"/>
                  </a:lnTo>
                  <a:lnTo>
                    <a:pt x="825929" y="459342"/>
                  </a:lnTo>
                  <a:lnTo>
                    <a:pt x="784838" y="439173"/>
                  </a:lnTo>
                  <a:lnTo>
                    <a:pt x="745316" y="415357"/>
                  </a:lnTo>
                  <a:lnTo>
                    <a:pt x="707663" y="388201"/>
                  </a:lnTo>
                  <a:lnTo>
                    <a:pt x="672177" y="358008"/>
                  </a:lnTo>
                  <a:lnTo>
                    <a:pt x="639157" y="325085"/>
                  </a:lnTo>
                  <a:lnTo>
                    <a:pt x="608903" y="289737"/>
                  </a:lnTo>
                  <a:lnTo>
                    <a:pt x="581712" y="252267"/>
                  </a:lnTo>
                  <a:lnTo>
                    <a:pt x="557885" y="212982"/>
                  </a:lnTo>
                  <a:lnTo>
                    <a:pt x="537720" y="172186"/>
                  </a:lnTo>
                  <a:lnTo>
                    <a:pt x="521515" y="130185"/>
                  </a:lnTo>
                  <a:lnTo>
                    <a:pt x="509570" y="87284"/>
                  </a:lnTo>
                  <a:lnTo>
                    <a:pt x="502184" y="43787"/>
                  </a:lnTo>
                  <a:lnTo>
                    <a:pt x="499656" y="0"/>
                  </a:lnTo>
                  <a:close/>
                </a:path>
              </a:pathLst>
            </a:custGeom>
            <a:solidFill>
              <a:srgbClr val="959595"/>
            </a:solidFill>
          </p:spPr>
          <p:txBody>
            <a:bodyPr wrap="square" lIns="0" tIns="0" rIns="0" bIns="0" rtlCol="0"/>
            <a:lstStyle/>
            <a:p>
              <a:endParaRPr/>
            </a:p>
          </p:txBody>
        </p:sp>
        <p:sp>
          <p:nvSpPr>
            <p:cNvPr id="9" name="object 9"/>
            <p:cNvSpPr/>
            <p:nvPr/>
          </p:nvSpPr>
          <p:spPr>
            <a:xfrm>
              <a:off x="8643635" y="8115836"/>
              <a:ext cx="1000125" cy="998219"/>
            </a:xfrm>
            <a:custGeom>
              <a:avLst/>
              <a:gdLst/>
              <a:ahLst/>
              <a:cxnLst/>
              <a:rect l="l" t="t" r="r" b="b"/>
              <a:pathLst>
                <a:path w="1000125" h="998220">
                  <a:moveTo>
                    <a:pt x="0" y="497453"/>
                  </a:moveTo>
                  <a:lnTo>
                    <a:pt x="44261" y="494918"/>
                  </a:lnTo>
                  <a:lnTo>
                    <a:pt x="88162" y="487517"/>
                  </a:lnTo>
                  <a:lnTo>
                    <a:pt x="131405" y="475555"/>
                  </a:lnTo>
                  <a:lnTo>
                    <a:pt x="173687" y="459336"/>
                  </a:lnTo>
                  <a:lnTo>
                    <a:pt x="214711" y="439167"/>
                  </a:lnTo>
                  <a:lnTo>
                    <a:pt x="254176" y="415351"/>
                  </a:lnTo>
                  <a:lnTo>
                    <a:pt x="291782" y="388195"/>
                  </a:lnTo>
                  <a:lnTo>
                    <a:pt x="327229" y="358002"/>
                  </a:lnTo>
                  <a:lnTo>
                    <a:pt x="360218" y="325079"/>
                  </a:lnTo>
                  <a:lnTo>
                    <a:pt x="390449" y="289731"/>
                  </a:lnTo>
                  <a:lnTo>
                    <a:pt x="417622" y="252262"/>
                  </a:lnTo>
                  <a:lnTo>
                    <a:pt x="441437" y="212977"/>
                  </a:lnTo>
                  <a:lnTo>
                    <a:pt x="461594" y="172182"/>
                  </a:lnTo>
                  <a:lnTo>
                    <a:pt x="477794" y="130182"/>
                  </a:lnTo>
                  <a:lnTo>
                    <a:pt x="489736" y="87281"/>
                  </a:lnTo>
                  <a:lnTo>
                    <a:pt x="497122" y="43785"/>
                  </a:lnTo>
                  <a:lnTo>
                    <a:pt x="499650" y="0"/>
                  </a:lnTo>
                  <a:lnTo>
                    <a:pt x="502179" y="43785"/>
                  </a:lnTo>
                  <a:lnTo>
                    <a:pt x="509565" y="87281"/>
                  </a:lnTo>
                  <a:lnTo>
                    <a:pt x="521510" y="130182"/>
                  </a:lnTo>
                  <a:lnTo>
                    <a:pt x="537715" y="172182"/>
                  </a:lnTo>
                  <a:lnTo>
                    <a:pt x="557882" y="212977"/>
                  </a:lnTo>
                  <a:lnTo>
                    <a:pt x="581710" y="252262"/>
                  </a:lnTo>
                  <a:lnTo>
                    <a:pt x="608901" y="289731"/>
                  </a:lnTo>
                  <a:lnTo>
                    <a:pt x="639156" y="325079"/>
                  </a:lnTo>
                  <a:lnTo>
                    <a:pt x="672177" y="358002"/>
                  </a:lnTo>
                  <a:lnTo>
                    <a:pt x="707663" y="388195"/>
                  </a:lnTo>
                  <a:lnTo>
                    <a:pt x="745317" y="415351"/>
                  </a:lnTo>
                  <a:lnTo>
                    <a:pt x="784839" y="439167"/>
                  </a:lnTo>
                  <a:lnTo>
                    <a:pt x="825931" y="459336"/>
                  </a:lnTo>
                  <a:lnTo>
                    <a:pt x="868293" y="475555"/>
                  </a:lnTo>
                  <a:lnTo>
                    <a:pt x="911627" y="487517"/>
                  </a:lnTo>
                  <a:lnTo>
                    <a:pt x="955633" y="494918"/>
                  </a:lnTo>
                  <a:lnTo>
                    <a:pt x="1000012" y="497453"/>
                  </a:lnTo>
                  <a:lnTo>
                    <a:pt x="955633" y="500010"/>
                  </a:lnTo>
                  <a:lnTo>
                    <a:pt x="911627" y="507473"/>
                  </a:lnTo>
                  <a:lnTo>
                    <a:pt x="868293" y="519534"/>
                  </a:lnTo>
                  <a:lnTo>
                    <a:pt x="825931" y="535882"/>
                  </a:lnTo>
                  <a:lnTo>
                    <a:pt x="784839" y="556208"/>
                  </a:lnTo>
                  <a:lnTo>
                    <a:pt x="745317" y="580204"/>
                  </a:lnTo>
                  <a:lnTo>
                    <a:pt x="707663" y="607558"/>
                  </a:lnTo>
                  <a:lnTo>
                    <a:pt x="672177" y="637963"/>
                  </a:lnTo>
                  <a:lnTo>
                    <a:pt x="639156" y="671108"/>
                  </a:lnTo>
                  <a:lnTo>
                    <a:pt x="608901" y="706684"/>
                  </a:lnTo>
                  <a:lnTo>
                    <a:pt x="581710" y="744381"/>
                  </a:lnTo>
                  <a:lnTo>
                    <a:pt x="557882" y="783890"/>
                  </a:lnTo>
                  <a:lnTo>
                    <a:pt x="537715" y="824901"/>
                  </a:lnTo>
                  <a:lnTo>
                    <a:pt x="521510" y="867105"/>
                  </a:lnTo>
                  <a:lnTo>
                    <a:pt x="509565" y="910193"/>
                  </a:lnTo>
                  <a:lnTo>
                    <a:pt x="502179" y="953855"/>
                  </a:lnTo>
                  <a:lnTo>
                    <a:pt x="499650" y="997781"/>
                  </a:lnTo>
                  <a:lnTo>
                    <a:pt x="497122" y="953855"/>
                  </a:lnTo>
                  <a:lnTo>
                    <a:pt x="489736" y="910193"/>
                  </a:lnTo>
                  <a:lnTo>
                    <a:pt x="477794" y="867105"/>
                  </a:lnTo>
                  <a:lnTo>
                    <a:pt x="461594" y="824901"/>
                  </a:lnTo>
                  <a:lnTo>
                    <a:pt x="441437" y="783890"/>
                  </a:lnTo>
                  <a:lnTo>
                    <a:pt x="417622" y="744381"/>
                  </a:lnTo>
                  <a:lnTo>
                    <a:pt x="390449" y="706684"/>
                  </a:lnTo>
                  <a:lnTo>
                    <a:pt x="360218" y="671108"/>
                  </a:lnTo>
                  <a:lnTo>
                    <a:pt x="327229" y="637963"/>
                  </a:lnTo>
                  <a:lnTo>
                    <a:pt x="291782" y="607558"/>
                  </a:lnTo>
                  <a:lnTo>
                    <a:pt x="254176" y="580204"/>
                  </a:lnTo>
                  <a:lnTo>
                    <a:pt x="214711" y="556208"/>
                  </a:lnTo>
                  <a:lnTo>
                    <a:pt x="173687" y="535882"/>
                  </a:lnTo>
                  <a:lnTo>
                    <a:pt x="131405" y="519534"/>
                  </a:lnTo>
                  <a:lnTo>
                    <a:pt x="88162" y="507473"/>
                  </a:lnTo>
                  <a:lnTo>
                    <a:pt x="44261" y="500010"/>
                  </a:lnTo>
                  <a:lnTo>
                    <a:pt x="0" y="497453"/>
                  </a:lnTo>
                  <a:close/>
                </a:path>
              </a:pathLst>
            </a:custGeom>
            <a:ln w="18718">
              <a:solidFill>
                <a:srgbClr val="959595"/>
              </a:solidFill>
            </a:ln>
          </p:spPr>
          <p:txBody>
            <a:bodyPr wrap="square" lIns="0" tIns="0" rIns="0" bIns="0" rtlCol="0"/>
            <a:lstStyle/>
            <a:p>
              <a:endParaRPr/>
            </a:p>
          </p:txBody>
        </p:sp>
      </p:grpSp>
      <p:sp>
        <p:nvSpPr>
          <p:cNvPr id="10" name="object 10"/>
          <p:cNvSpPr txBox="1">
            <a:spLocks noGrp="1"/>
          </p:cNvSpPr>
          <p:nvPr>
            <p:ph type="title"/>
          </p:nvPr>
        </p:nvSpPr>
        <p:spPr>
          <a:xfrm>
            <a:off x="11512550" y="1198803"/>
            <a:ext cx="8984615" cy="631583"/>
          </a:xfrm>
          <a:prstGeom prst="rect">
            <a:avLst/>
          </a:prstGeom>
        </p:spPr>
        <p:txBody>
          <a:bodyPr vert="horz" wrap="square" lIns="0" tIns="15875" rIns="0" bIns="0" rtlCol="0">
            <a:spAutoFit/>
          </a:bodyPr>
          <a:lstStyle/>
          <a:p>
            <a:pPr marL="12700">
              <a:lnSpc>
                <a:spcPct val="100000"/>
              </a:lnSpc>
              <a:spcBef>
                <a:spcPts val="125"/>
              </a:spcBef>
            </a:pPr>
            <a:r>
              <a:rPr lang="en-IN" sz="4000" dirty="0"/>
              <a:t>Challenges faced </a:t>
            </a:r>
            <a:endParaRPr sz="4000" dirty="0"/>
          </a:p>
        </p:txBody>
      </p:sp>
      <p:sp>
        <p:nvSpPr>
          <p:cNvPr id="11" name="object 11"/>
          <p:cNvSpPr txBox="1"/>
          <p:nvPr/>
        </p:nvSpPr>
        <p:spPr>
          <a:xfrm>
            <a:off x="10525759" y="669311"/>
            <a:ext cx="6539865" cy="4480394"/>
          </a:xfrm>
          <a:prstGeom prst="rect">
            <a:avLst/>
          </a:prstGeom>
        </p:spPr>
        <p:txBody>
          <a:bodyPr vert="horz" wrap="square" lIns="0" tIns="394335" rIns="0" bIns="0" rtlCol="0">
            <a:spAutoFit/>
          </a:bodyPr>
          <a:lstStyle/>
          <a:p>
            <a:pPr marR="1170940" algn="ctr">
              <a:lnSpc>
                <a:spcPct val="100000"/>
              </a:lnSpc>
              <a:spcBef>
                <a:spcPts val="3105"/>
              </a:spcBef>
            </a:pPr>
            <a:endParaRPr lang="en-US" sz="5150" dirty="0">
              <a:latin typeface="Arial"/>
              <a:cs typeface="Arial"/>
            </a:endParaRPr>
          </a:p>
          <a:p>
            <a:pPr marL="12700" marR="5080" indent="-635" algn="ctr">
              <a:lnSpc>
                <a:spcPct val="101000"/>
              </a:lnSpc>
              <a:spcBef>
                <a:spcPts val="1510"/>
              </a:spcBef>
            </a:pPr>
            <a:r>
              <a:rPr lang="en-US" sz="2500" spc="-60" dirty="0">
                <a:latin typeface="Tahoma"/>
                <a:cs typeface="Tahoma"/>
              </a:rPr>
              <a:t>The challenges faced in this study included dealing with high-dimensional data, feature selection, and scaling. Addressing data imbalances was also crucial for accurate predictions. Training complex models like SVC proved computationally expensive, and Logistic Regression had limitations in capturing non-linear relationships.</a:t>
            </a:r>
            <a:endParaRPr lang="en-US" sz="2600" dirty="0">
              <a:latin typeface="Microsoft Sans Serif"/>
              <a:cs typeface="Microsoft Sans Serif"/>
            </a:endParaRPr>
          </a:p>
        </p:txBody>
      </p:sp>
      <p:sp>
        <p:nvSpPr>
          <p:cNvPr id="12" name="object 12"/>
          <p:cNvSpPr txBox="1"/>
          <p:nvPr/>
        </p:nvSpPr>
        <p:spPr>
          <a:xfrm>
            <a:off x="1234627" y="1514595"/>
            <a:ext cx="9291132" cy="6822702"/>
          </a:xfrm>
          <a:prstGeom prst="rect">
            <a:avLst/>
          </a:prstGeom>
        </p:spPr>
        <p:txBody>
          <a:bodyPr vert="horz" wrap="square" lIns="0" tIns="15240" rIns="0" bIns="0" rtlCol="0">
            <a:spAutoFit/>
          </a:bodyPr>
          <a:lstStyle/>
          <a:p>
            <a:pPr marL="247650" marR="239395" algn="ctr">
              <a:lnSpc>
                <a:spcPct val="100000"/>
              </a:lnSpc>
              <a:spcBef>
                <a:spcPts val="120"/>
              </a:spcBef>
            </a:pPr>
            <a:r>
              <a:rPr sz="2500" spc="-65" dirty="0">
                <a:latin typeface="Tahoma"/>
                <a:cs typeface="Tahoma"/>
              </a:rPr>
              <a:t>This</a:t>
            </a:r>
            <a:r>
              <a:rPr sz="2500" spc="-215" dirty="0">
                <a:latin typeface="Tahoma"/>
                <a:cs typeface="Tahoma"/>
              </a:rPr>
              <a:t> </a:t>
            </a:r>
            <a:r>
              <a:rPr sz="2500" spc="-60" dirty="0">
                <a:latin typeface="Tahoma"/>
                <a:cs typeface="Tahoma"/>
              </a:rPr>
              <a:t>study</a:t>
            </a:r>
            <a:r>
              <a:rPr sz="2500" spc="-215" dirty="0">
                <a:latin typeface="Tahoma"/>
                <a:cs typeface="Tahoma"/>
              </a:rPr>
              <a:t> </a:t>
            </a:r>
            <a:r>
              <a:rPr sz="2500" spc="-70" dirty="0">
                <a:latin typeface="Tahoma"/>
                <a:cs typeface="Tahoma"/>
              </a:rPr>
              <a:t>investigates</a:t>
            </a:r>
            <a:r>
              <a:rPr sz="2500" spc="-215" dirty="0">
                <a:latin typeface="Tahoma"/>
                <a:cs typeface="Tahoma"/>
              </a:rPr>
              <a:t> </a:t>
            </a:r>
            <a:r>
              <a:rPr sz="2500" spc="-45" dirty="0">
                <a:latin typeface="Tahoma"/>
                <a:cs typeface="Tahoma"/>
              </a:rPr>
              <a:t>predicting</a:t>
            </a:r>
            <a:r>
              <a:rPr sz="2500" spc="-215" dirty="0">
                <a:latin typeface="Tahoma"/>
                <a:cs typeface="Tahoma"/>
              </a:rPr>
              <a:t> </a:t>
            </a:r>
            <a:r>
              <a:rPr sz="2500" spc="-70" dirty="0">
                <a:latin typeface="Tahoma"/>
                <a:cs typeface="Tahoma"/>
              </a:rPr>
              <a:t>hearing</a:t>
            </a:r>
            <a:r>
              <a:rPr sz="2500" spc="-210" dirty="0">
                <a:latin typeface="Tahoma"/>
                <a:cs typeface="Tahoma"/>
              </a:rPr>
              <a:t> </a:t>
            </a:r>
            <a:r>
              <a:rPr sz="2500" spc="-30" dirty="0">
                <a:latin typeface="Tahoma"/>
                <a:cs typeface="Tahoma"/>
              </a:rPr>
              <a:t>conditions</a:t>
            </a:r>
            <a:r>
              <a:rPr sz="2500" spc="-215" dirty="0">
                <a:latin typeface="Tahoma"/>
                <a:cs typeface="Tahoma"/>
              </a:rPr>
              <a:t> </a:t>
            </a:r>
            <a:r>
              <a:rPr sz="2500" spc="-10" dirty="0">
                <a:latin typeface="Tahoma"/>
                <a:cs typeface="Tahoma"/>
              </a:rPr>
              <a:t>using </a:t>
            </a:r>
            <a:r>
              <a:rPr sz="2500" spc="-70" dirty="0">
                <a:latin typeface="Tahoma"/>
                <a:cs typeface="Tahoma"/>
              </a:rPr>
              <a:t>hearing</a:t>
            </a:r>
            <a:r>
              <a:rPr sz="2500" spc="-240" dirty="0">
                <a:latin typeface="Tahoma"/>
                <a:cs typeface="Tahoma"/>
              </a:rPr>
              <a:t> </a:t>
            </a:r>
            <a:r>
              <a:rPr sz="2500" spc="-45" dirty="0">
                <a:latin typeface="Tahoma"/>
                <a:cs typeface="Tahoma"/>
              </a:rPr>
              <a:t>thresholds</a:t>
            </a:r>
            <a:r>
              <a:rPr sz="2500" spc="-235" dirty="0">
                <a:latin typeface="Tahoma"/>
                <a:cs typeface="Tahoma"/>
              </a:rPr>
              <a:t> </a:t>
            </a:r>
            <a:r>
              <a:rPr sz="2500" spc="-55" dirty="0">
                <a:latin typeface="Tahoma"/>
                <a:cs typeface="Tahoma"/>
              </a:rPr>
              <a:t>at</a:t>
            </a:r>
            <a:r>
              <a:rPr sz="2500" spc="-240" dirty="0">
                <a:latin typeface="Tahoma"/>
                <a:cs typeface="Tahoma"/>
              </a:rPr>
              <a:t> </a:t>
            </a:r>
            <a:r>
              <a:rPr sz="2500" spc="-60" dirty="0">
                <a:latin typeface="Tahoma"/>
                <a:cs typeface="Tahoma"/>
              </a:rPr>
              <a:t>frequencies</a:t>
            </a:r>
            <a:r>
              <a:rPr sz="2500" spc="-235" dirty="0">
                <a:latin typeface="Tahoma"/>
                <a:cs typeface="Tahoma"/>
              </a:rPr>
              <a:t> </a:t>
            </a:r>
            <a:r>
              <a:rPr sz="2500" spc="-80" dirty="0">
                <a:latin typeface="Tahoma"/>
                <a:cs typeface="Tahoma"/>
              </a:rPr>
              <a:t>ranging</a:t>
            </a:r>
            <a:r>
              <a:rPr sz="2500" spc="-235" dirty="0">
                <a:latin typeface="Tahoma"/>
                <a:cs typeface="Tahoma"/>
              </a:rPr>
              <a:t> </a:t>
            </a:r>
            <a:r>
              <a:rPr sz="2500" spc="-60" dirty="0">
                <a:latin typeface="Tahoma"/>
                <a:cs typeface="Tahoma"/>
              </a:rPr>
              <a:t>from</a:t>
            </a:r>
            <a:r>
              <a:rPr sz="2500" spc="-240" dirty="0">
                <a:latin typeface="Tahoma"/>
                <a:cs typeface="Tahoma"/>
              </a:rPr>
              <a:t> </a:t>
            </a:r>
            <a:r>
              <a:rPr sz="2500" spc="-135" dirty="0">
                <a:latin typeface="Tahoma"/>
                <a:cs typeface="Tahoma"/>
              </a:rPr>
              <a:t>250</a:t>
            </a:r>
            <a:r>
              <a:rPr sz="2500" spc="-235" dirty="0">
                <a:latin typeface="Tahoma"/>
                <a:cs typeface="Tahoma"/>
              </a:rPr>
              <a:t> </a:t>
            </a:r>
            <a:r>
              <a:rPr sz="2500" spc="-35" dirty="0">
                <a:latin typeface="Tahoma"/>
                <a:cs typeface="Tahoma"/>
              </a:rPr>
              <a:t>to</a:t>
            </a:r>
            <a:r>
              <a:rPr sz="2500" spc="-235" dirty="0">
                <a:latin typeface="Tahoma"/>
                <a:cs typeface="Tahoma"/>
              </a:rPr>
              <a:t> </a:t>
            </a:r>
            <a:r>
              <a:rPr sz="2500" spc="-135" dirty="0">
                <a:latin typeface="Tahoma"/>
                <a:cs typeface="Tahoma"/>
              </a:rPr>
              <a:t>8000</a:t>
            </a:r>
            <a:r>
              <a:rPr sz="2500" spc="-240" dirty="0">
                <a:latin typeface="Tahoma"/>
                <a:cs typeface="Tahoma"/>
              </a:rPr>
              <a:t> </a:t>
            </a:r>
            <a:r>
              <a:rPr sz="2500" spc="-25" dirty="0">
                <a:latin typeface="Tahoma"/>
                <a:cs typeface="Tahoma"/>
              </a:rPr>
              <a:t>Hz.</a:t>
            </a:r>
            <a:endParaRPr sz="2500" dirty="0">
              <a:latin typeface="Tahoma"/>
              <a:cs typeface="Tahoma"/>
            </a:endParaRPr>
          </a:p>
          <a:p>
            <a:pPr algn="ctr">
              <a:lnSpc>
                <a:spcPct val="100000"/>
              </a:lnSpc>
            </a:pPr>
            <a:r>
              <a:rPr sz="2500" spc="-114" dirty="0">
                <a:latin typeface="Tahoma"/>
                <a:cs typeface="Tahoma"/>
              </a:rPr>
              <a:t>Two</a:t>
            </a:r>
            <a:r>
              <a:rPr sz="2500" spc="-235" dirty="0">
                <a:latin typeface="Tahoma"/>
                <a:cs typeface="Tahoma"/>
              </a:rPr>
              <a:t> </a:t>
            </a:r>
            <a:r>
              <a:rPr sz="2500" spc="-40" dirty="0">
                <a:latin typeface="Tahoma"/>
                <a:cs typeface="Tahoma"/>
              </a:rPr>
              <a:t>machine</a:t>
            </a:r>
            <a:r>
              <a:rPr sz="2500" spc="-235" dirty="0">
                <a:latin typeface="Tahoma"/>
                <a:cs typeface="Tahoma"/>
              </a:rPr>
              <a:t> </a:t>
            </a:r>
            <a:r>
              <a:rPr sz="2500" spc="-55" dirty="0">
                <a:latin typeface="Tahoma"/>
                <a:cs typeface="Tahoma"/>
              </a:rPr>
              <a:t>learning</a:t>
            </a:r>
            <a:r>
              <a:rPr sz="2500" spc="-235" dirty="0">
                <a:latin typeface="Tahoma"/>
                <a:cs typeface="Tahoma"/>
              </a:rPr>
              <a:t> </a:t>
            </a:r>
            <a:r>
              <a:rPr sz="2500" spc="-50" dirty="0">
                <a:latin typeface="Tahoma"/>
                <a:cs typeface="Tahoma"/>
              </a:rPr>
              <a:t>models,</a:t>
            </a:r>
            <a:r>
              <a:rPr sz="2500" spc="-229" dirty="0">
                <a:latin typeface="Tahoma"/>
                <a:cs typeface="Tahoma"/>
              </a:rPr>
              <a:t> </a:t>
            </a:r>
            <a:r>
              <a:rPr sz="2500" spc="-35" dirty="0">
                <a:latin typeface="Tahoma"/>
                <a:cs typeface="Tahoma"/>
              </a:rPr>
              <a:t>Support</a:t>
            </a:r>
            <a:r>
              <a:rPr sz="2500" spc="-235" dirty="0">
                <a:latin typeface="Tahoma"/>
                <a:cs typeface="Tahoma"/>
              </a:rPr>
              <a:t> </a:t>
            </a:r>
            <a:r>
              <a:rPr sz="2500" spc="-90" dirty="0">
                <a:latin typeface="Tahoma"/>
                <a:cs typeface="Tahoma"/>
              </a:rPr>
              <a:t>Vector</a:t>
            </a:r>
            <a:r>
              <a:rPr sz="2500" spc="-235" dirty="0">
                <a:latin typeface="Tahoma"/>
                <a:cs typeface="Tahoma"/>
              </a:rPr>
              <a:t> </a:t>
            </a:r>
            <a:r>
              <a:rPr sz="2500" spc="-45" dirty="0">
                <a:latin typeface="Tahoma"/>
                <a:cs typeface="Tahoma"/>
              </a:rPr>
              <a:t>Classiﬁer</a:t>
            </a:r>
            <a:r>
              <a:rPr sz="2500" spc="-235" dirty="0">
                <a:latin typeface="Tahoma"/>
                <a:cs typeface="Tahoma"/>
              </a:rPr>
              <a:t> </a:t>
            </a:r>
            <a:r>
              <a:rPr sz="2500" spc="-175" dirty="0">
                <a:latin typeface="Tahoma"/>
                <a:cs typeface="Tahoma"/>
              </a:rPr>
              <a:t>(SVC)</a:t>
            </a:r>
            <a:r>
              <a:rPr sz="2500" spc="-229" dirty="0">
                <a:latin typeface="Tahoma"/>
                <a:cs typeface="Tahoma"/>
              </a:rPr>
              <a:t> </a:t>
            </a:r>
            <a:r>
              <a:rPr sz="2500" spc="-25" dirty="0">
                <a:latin typeface="Tahoma"/>
                <a:cs typeface="Tahoma"/>
              </a:rPr>
              <a:t>and</a:t>
            </a:r>
            <a:endParaRPr sz="2500" dirty="0">
              <a:latin typeface="Tahoma"/>
              <a:cs typeface="Tahoma"/>
            </a:endParaRPr>
          </a:p>
          <a:p>
            <a:pPr marL="25400" marR="17780" algn="ctr">
              <a:lnSpc>
                <a:spcPct val="100800"/>
              </a:lnSpc>
              <a:spcBef>
                <a:spcPts val="50"/>
              </a:spcBef>
            </a:pPr>
            <a:r>
              <a:rPr sz="2500" spc="-45" dirty="0">
                <a:latin typeface="Tahoma"/>
                <a:cs typeface="Tahoma"/>
              </a:rPr>
              <a:t>Logistic</a:t>
            </a:r>
            <a:r>
              <a:rPr sz="2500" spc="-229" dirty="0">
                <a:latin typeface="Tahoma"/>
                <a:cs typeface="Tahoma"/>
              </a:rPr>
              <a:t> </a:t>
            </a:r>
            <a:r>
              <a:rPr sz="2500" spc="-90" dirty="0">
                <a:latin typeface="Tahoma"/>
                <a:cs typeface="Tahoma"/>
              </a:rPr>
              <a:t>Regression,</a:t>
            </a:r>
            <a:r>
              <a:rPr sz="2500" spc="-225" dirty="0">
                <a:latin typeface="Tahoma"/>
                <a:cs typeface="Tahoma"/>
              </a:rPr>
              <a:t> </a:t>
            </a:r>
            <a:r>
              <a:rPr sz="2500" spc="-90" dirty="0">
                <a:latin typeface="Tahoma"/>
                <a:cs typeface="Tahoma"/>
              </a:rPr>
              <a:t>were</a:t>
            </a:r>
            <a:r>
              <a:rPr sz="2500" spc="-225" dirty="0">
                <a:latin typeface="Tahoma"/>
                <a:cs typeface="Tahoma"/>
              </a:rPr>
              <a:t> </a:t>
            </a:r>
            <a:r>
              <a:rPr sz="2500" spc="-45" dirty="0">
                <a:latin typeface="Tahoma"/>
                <a:cs typeface="Tahoma"/>
              </a:rPr>
              <a:t>developed</a:t>
            </a:r>
            <a:r>
              <a:rPr sz="2500" spc="-225" dirty="0">
                <a:latin typeface="Tahoma"/>
                <a:cs typeface="Tahoma"/>
              </a:rPr>
              <a:t> </a:t>
            </a:r>
            <a:r>
              <a:rPr sz="2500" spc="-40" dirty="0">
                <a:latin typeface="Tahoma"/>
                <a:cs typeface="Tahoma"/>
              </a:rPr>
              <a:t>and</a:t>
            </a:r>
            <a:r>
              <a:rPr sz="2500" spc="-225" dirty="0">
                <a:latin typeface="Tahoma"/>
                <a:cs typeface="Tahoma"/>
              </a:rPr>
              <a:t> </a:t>
            </a:r>
            <a:r>
              <a:rPr sz="2500" spc="-70" dirty="0">
                <a:latin typeface="Tahoma"/>
                <a:cs typeface="Tahoma"/>
              </a:rPr>
              <a:t>evaluated.</a:t>
            </a:r>
            <a:r>
              <a:rPr sz="2500" spc="-225" dirty="0">
                <a:latin typeface="Tahoma"/>
                <a:cs typeface="Tahoma"/>
              </a:rPr>
              <a:t> </a:t>
            </a:r>
            <a:r>
              <a:rPr sz="2500" spc="-95" dirty="0">
                <a:latin typeface="Tahoma"/>
                <a:cs typeface="Tahoma"/>
              </a:rPr>
              <a:t>The</a:t>
            </a:r>
            <a:r>
              <a:rPr sz="2500" spc="-229" dirty="0">
                <a:latin typeface="Tahoma"/>
                <a:cs typeface="Tahoma"/>
              </a:rPr>
              <a:t> </a:t>
            </a:r>
            <a:r>
              <a:rPr sz="2500" spc="-10" dirty="0">
                <a:latin typeface="Tahoma"/>
                <a:cs typeface="Tahoma"/>
              </a:rPr>
              <a:t>dataset </a:t>
            </a:r>
            <a:r>
              <a:rPr sz="2500" spc="-85" dirty="0">
                <a:latin typeface="Tahoma"/>
                <a:cs typeface="Tahoma"/>
              </a:rPr>
              <a:t>was</a:t>
            </a:r>
            <a:r>
              <a:rPr sz="2500" spc="-225" dirty="0">
                <a:latin typeface="Tahoma"/>
                <a:cs typeface="Tahoma"/>
              </a:rPr>
              <a:t> </a:t>
            </a:r>
            <a:r>
              <a:rPr sz="2500" spc="-60" dirty="0">
                <a:latin typeface="Tahoma"/>
                <a:cs typeface="Tahoma"/>
              </a:rPr>
              <a:t>preprocessed</a:t>
            </a:r>
            <a:r>
              <a:rPr sz="2500" spc="-225" dirty="0">
                <a:latin typeface="Tahoma"/>
                <a:cs typeface="Tahoma"/>
              </a:rPr>
              <a:t> </a:t>
            </a:r>
            <a:r>
              <a:rPr sz="2500" spc="-65" dirty="0">
                <a:latin typeface="Tahoma"/>
                <a:cs typeface="Tahoma"/>
              </a:rPr>
              <a:t>through</a:t>
            </a:r>
            <a:r>
              <a:rPr sz="2500" spc="-225" dirty="0">
                <a:latin typeface="Tahoma"/>
                <a:cs typeface="Tahoma"/>
              </a:rPr>
              <a:t> </a:t>
            </a:r>
            <a:r>
              <a:rPr sz="2500" spc="-60" dirty="0">
                <a:latin typeface="Tahoma"/>
                <a:cs typeface="Tahoma"/>
              </a:rPr>
              <a:t>scaling,</a:t>
            </a:r>
            <a:r>
              <a:rPr sz="2500" spc="-220" dirty="0">
                <a:latin typeface="Tahoma"/>
                <a:cs typeface="Tahoma"/>
              </a:rPr>
              <a:t> </a:t>
            </a:r>
            <a:r>
              <a:rPr sz="2500" spc="-85" dirty="0">
                <a:latin typeface="Tahoma"/>
                <a:cs typeface="Tahoma"/>
              </a:rPr>
              <a:t>feature</a:t>
            </a:r>
            <a:r>
              <a:rPr sz="2500" spc="-225" dirty="0">
                <a:latin typeface="Tahoma"/>
                <a:cs typeface="Tahoma"/>
              </a:rPr>
              <a:t> </a:t>
            </a:r>
            <a:r>
              <a:rPr sz="2500" spc="-50" dirty="0">
                <a:latin typeface="Tahoma"/>
                <a:cs typeface="Tahoma"/>
              </a:rPr>
              <a:t>selection,</a:t>
            </a:r>
            <a:r>
              <a:rPr sz="2500" spc="-225" dirty="0">
                <a:latin typeface="Tahoma"/>
                <a:cs typeface="Tahoma"/>
              </a:rPr>
              <a:t> </a:t>
            </a:r>
            <a:r>
              <a:rPr sz="2500" spc="-25" dirty="0">
                <a:latin typeface="Tahoma"/>
                <a:cs typeface="Tahoma"/>
              </a:rPr>
              <a:t>and </a:t>
            </a:r>
            <a:r>
              <a:rPr sz="2500" spc="-45" dirty="0">
                <a:latin typeface="Tahoma"/>
                <a:cs typeface="Tahoma"/>
              </a:rPr>
              <a:t>balancing</a:t>
            </a:r>
            <a:r>
              <a:rPr sz="2500" spc="-235" dirty="0">
                <a:latin typeface="Tahoma"/>
                <a:cs typeface="Tahoma"/>
              </a:rPr>
              <a:t> </a:t>
            </a:r>
            <a:r>
              <a:rPr sz="2500" spc="-35" dirty="0">
                <a:latin typeface="Tahoma"/>
                <a:cs typeface="Tahoma"/>
              </a:rPr>
              <a:t>to</a:t>
            </a:r>
            <a:r>
              <a:rPr sz="2500" spc="-229" dirty="0">
                <a:latin typeface="Tahoma"/>
                <a:cs typeface="Tahoma"/>
              </a:rPr>
              <a:t> </a:t>
            </a:r>
            <a:r>
              <a:rPr sz="2500" spc="-70" dirty="0">
                <a:latin typeface="Tahoma"/>
                <a:cs typeface="Tahoma"/>
              </a:rPr>
              <a:t>enhance</a:t>
            </a:r>
            <a:r>
              <a:rPr sz="2500" spc="-229" dirty="0">
                <a:latin typeface="Tahoma"/>
                <a:cs typeface="Tahoma"/>
              </a:rPr>
              <a:t> </a:t>
            </a:r>
            <a:r>
              <a:rPr sz="2500" spc="-25" dirty="0">
                <a:latin typeface="Tahoma"/>
                <a:cs typeface="Tahoma"/>
              </a:rPr>
              <a:t>model</a:t>
            </a:r>
            <a:r>
              <a:rPr sz="2500" spc="-235" dirty="0">
                <a:latin typeface="Tahoma"/>
                <a:cs typeface="Tahoma"/>
              </a:rPr>
              <a:t> </a:t>
            </a:r>
            <a:r>
              <a:rPr sz="2500" spc="-70" dirty="0">
                <a:latin typeface="Tahoma"/>
                <a:cs typeface="Tahoma"/>
              </a:rPr>
              <a:t>performance.</a:t>
            </a:r>
            <a:r>
              <a:rPr sz="2500" spc="-229" dirty="0">
                <a:latin typeface="Tahoma"/>
                <a:cs typeface="Tahoma"/>
              </a:rPr>
              <a:t> </a:t>
            </a:r>
            <a:r>
              <a:rPr sz="2500" spc="-55" dirty="0">
                <a:latin typeface="Tahoma"/>
                <a:cs typeface="Tahoma"/>
              </a:rPr>
              <a:t>Metrics</a:t>
            </a:r>
            <a:r>
              <a:rPr sz="2500" spc="-229" dirty="0">
                <a:latin typeface="Tahoma"/>
                <a:cs typeface="Tahoma"/>
              </a:rPr>
              <a:t> </a:t>
            </a:r>
            <a:r>
              <a:rPr sz="2500" spc="-50" dirty="0">
                <a:latin typeface="Tahoma"/>
                <a:cs typeface="Tahoma"/>
              </a:rPr>
              <a:t>such</a:t>
            </a:r>
            <a:r>
              <a:rPr sz="2500" spc="-235" dirty="0">
                <a:latin typeface="Tahoma"/>
                <a:cs typeface="Tahoma"/>
              </a:rPr>
              <a:t> </a:t>
            </a:r>
            <a:r>
              <a:rPr sz="2500" spc="-25" dirty="0">
                <a:latin typeface="Tahoma"/>
                <a:cs typeface="Tahoma"/>
              </a:rPr>
              <a:t>as </a:t>
            </a:r>
            <a:r>
              <a:rPr sz="2500" spc="-85" dirty="0">
                <a:latin typeface="Tahoma"/>
                <a:cs typeface="Tahoma"/>
              </a:rPr>
              <a:t>accuracy,</a:t>
            </a:r>
            <a:r>
              <a:rPr sz="2500" spc="-229" dirty="0">
                <a:latin typeface="Tahoma"/>
                <a:cs typeface="Tahoma"/>
              </a:rPr>
              <a:t> </a:t>
            </a:r>
            <a:r>
              <a:rPr sz="2500" spc="-50" dirty="0">
                <a:latin typeface="Tahoma"/>
                <a:cs typeface="Tahoma"/>
              </a:rPr>
              <a:t>precision,</a:t>
            </a:r>
            <a:r>
              <a:rPr sz="2500" spc="-225" dirty="0">
                <a:latin typeface="Tahoma"/>
                <a:cs typeface="Tahoma"/>
              </a:rPr>
              <a:t> </a:t>
            </a:r>
            <a:r>
              <a:rPr sz="2500" spc="-40" dirty="0">
                <a:latin typeface="Tahoma"/>
                <a:cs typeface="Tahoma"/>
              </a:rPr>
              <a:t>and</a:t>
            </a:r>
            <a:r>
              <a:rPr sz="2500" spc="-229" dirty="0">
                <a:latin typeface="Tahoma"/>
                <a:cs typeface="Tahoma"/>
              </a:rPr>
              <a:t> </a:t>
            </a:r>
            <a:r>
              <a:rPr sz="2500" spc="-35" dirty="0">
                <a:latin typeface="Tahoma"/>
                <a:cs typeface="Tahoma"/>
              </a:rPr>
              <a:t>recall</a:t>
            </a:r>
            <a:r>
              <a:rPr sz="2500" spc="-225" dirty="0">
                <a:latin typeface="Tahoma"/>
                <a:cs typeface="Tahoma"/>
              </a:rPr>
              <a:t> </a:t>
            </a:r>
            <a:r>
              <a:rPr sz="2500" spc="-60" dirty="0">
                <a:latin typeface="Tahoma"/>
                <a:cs typeface="Tahoma"/>
              </a:rPr>
              <a:t>measured</a:t>
            </a:r>
            <a:r>
              <a:rPr sz="2500" spc="-225" dirty="0">
                <a:latin typeface="Tahoma"/>
                <a:cs typeface="Tahoma"/>
              </a:rPr>
              <a:t> </a:t>
            </a:r>
            <a:r>
              <a:rPr sz="2500" spc="-40" dirty="0">
                <a:latin typeface="Tahoma"/>
                <a:cs typeface="Tahoma"/>
              </a:rPr>
              <a:t>their</a:t>
            </a:r>
            <a:r>
              <a:rPr sz="2500" spc="-229" dirty="0">
                <a:latin typeface="Tahoma"/>
                <a:cs typeface="Tahoma"/>
              </a:rPr>
              <a:t> </a:t>
            </a:r>
            <a:r>
              <a:rPr sz="2500" spc="-80" dirty="0">
                <a:latin typeface="Tahoma"/>
                <a:cs typeface="Tahoma"/>
              </a:rPr>
              <a:t>effectiveness.</a:t>
            </a:r>
            <a:r>
              <a:rPr sz="2500" spc="-225" dirty="0">
                <a:latin typeface="Tahoma"/>
                <a:cs typeface="Tahoma"/>
              </a:rPr>
              <a:t> </a:t>
            </a:r>
            <a:r>
              <a:rPr sz="2500" spc="-25" dirty="0">
                <a:latin typeface="Tahoma"/>
                <a:cs typeface="Tahoma"/>
              </a:rPr>
              <a:t>The </a:t>
            </a:r>
            <a:r>
              <a:rPr sz="2500" spc="-75" dirty="0">
                <a:latin typeface="Tahoma"/>
                <a:cs typeface="Tahoma"/>
              </a:rPr>
              <a:t>research</a:t>
            </a:r>
            <a:r>
              <a:rPr sz="2500" spc="-235" dirty="0">
                <a:latin typeface="Tahoma"/>
                <a:cs typeface="Tahoma"/>
              </a:rPr>
              <a:t> </a:t>
            </a:r>
            <a:r>
              <a:rPr sz="2500" spc="-40" dirty="0">
                <a:latin typeface="Tahoma"/>
                <a:cs typeface="Tahoma"/>
              </a:rPr>
              <a:t>aims</a:t>
            </a:r>
            <a:r>
              <a:rPr sz="2500" spc="-229" dirty="0">
                <a:latin typeface="Tahoma"/>
                <a:cs typeface="Tahoma"/>
              </a:rPr>
              <a:t> </a:t>
            </a:r>
            <a:r>
              <a:rPr sz="2500" spc="-35" dirty="0">
                <a:latin typeface="Tahoma"/>
                <a:cs typeface="Tahoma"/>
              </a:rPr>
              <a:t>to</a:t>
            </a:r>
            <a:r>
              <a:rPr sz="2500" spc="-229" dirty="0">
                <a:latin typeface="Tahoma"/>
                <a:cs typeface="Tahoma"/>
              </a:rPr>
              <a:t> </a:t>
            </a:r>
            <a:r>
              <a:rPr sz="2500" spc="-50" dirty="0">
                <a:latin typeface="Tahoma"/>
                <a:cs typeface="Tahoma"/>
              </a:rPr>
              <a:t>improve</a:t>
            </a:r>
            <a:r>
              <a:rPr sz="2500" spc="-229" dirty="0">
                <a:latin typeface="Tahoma"/>
                <a:cs typeface="Tahoma"/>
              </a:rPr>
              <a:t> </a:t>
            </a:r>
            <a:r>
              <a:rPr sz="2500" spc="-35" dirty="0">
                <a:latin typeface="Tahoma"/>
                <a:cs typeface="Tahoma"/>
              </a:rPr>
              <a:t>auditory</a:t>
            </a:r>
            <a:r>
              <a:rPr sz="2500" spc="-229" dirty="0">
                <a:latin typeface="Tahoma"/>
                <a:cs typeface="Tahoma"/>
              </a:rPr>
              <a:t> </a:t>
            </a:r>
            <a:r>
              <a:rPr sz="2500" spc="-45" dirty="0">
                <a:latin typeface="Tahoma"/>
                <a:cs typeface="Tahoma"/>
              </a:rPr>
              <a:t>diagnostics</a:t>
            </a:r>
            <a:r>
              <a:rPr sz="2500" spc="-229" dirty="0">
                <a:latin typeface="Tahoma"/>
                <a:cs typeface="Tahoma"/>
              </a:rPr>
              <a:t> </a:t>
            </a:r>
            <a:r>
              <a:rPr sz="2500" spc="-55" dirty="0">
                <a:latin typeface="Tahoma"/>
                <a:cs typeface="Tahoma"/>
              </a:rPr>
              <a:t>by</a:t>
            </a:r>
            <a:r>
              <a:rPr sz="2500" spc="-229" dirty="0">
                <a:latin typeface="Tahoma"/>
                <a:cs typeface="Tahoma"/>
              </a:rPr>
              <a:t> </a:t>
            </a:r>
            <a:r>
              <a:rPr sz="2500" spc="-75" dirty="0">
                <a:latin typeface="Tahoma"/>
                <a:cs typeface="Tahoma"/>
              </a:rPr>
              <a:t>leveraging</a:t>
            </a:r>
            <a:r>
              <a:rPr sz="2500" spc="-229" dirty="0">
                <a:latin typeface="Tahoma"/>
                <a:cs typeface="Tahoma"/>
              </a:rPr>
              <a:t> </a:t>
            </a:r>
            <a:r>
              <a:rPr sz="2500" spc="-10" dirty="0">
                <a:latin typeface="Tahoma"/>
                <a:cs typeface="Tahoma"/>
              </a:rPr>
              <a:t>data- </a:t>
            </a:r>
            <a:r>
              <a:rPr sz="2500" spc="-50" dirty="0">
                <a:latin typeface="Tahoma"/>
                <a:cs typeface="Tahoma"/>
              </a:rPr>
              <a:t>driven</a:t>
            </a:r>
            <a:r>
              <a:rPr sz="2500" spc="-240" dirty="0">
                <a:latin typeface="Tahoma"/>
                <a:cs typeface="Tahoma"/>
              </a:rPr>
              <a:t> </a:t>
            </a:r>
            <a:r>
              <a:rPr sz="2500" spc="-50" dirty="0">
                <a:latin typeface="Tahoma"/>
                <a:cs typeface="Tahoma"/>
              </a:rPr>
              <a:t>methods</a:t>
            </a:r>
            <a:r>
              <a:rPr sz="2500" spc="-235" dirty="0">
                <a:latin typeface="Tahoma"/>
                <a:cs typeface="Tahoma"/>
              </a:rPr>
              <a:t> </a:t>
            </a:r>
            <a:r>
              <a:rPr sz="2500" spc="-35" dirty="0">
                <a:latin typeface="Tahoma"/>
                <a:cs typeface="Tahoma"/>
              </a:rPr>
              <a:t>to</a:t>
            </a:r>
            <a:r>
              <a:rPr sz="2500" spc="-235" dirty="0">
                <a:latin typeface="Tahoma"/>
                <a:cs typeface="Tahoma"/>
              </a:rPr>
              <a:t> </a:t>
            </a:r>
            <a:r>
              <a:rPr sz="2500" spc="-70" dirty="0">
                <a:latin typeface="Tahoma"/>
                <a:cs typeface="Tahoma"/>
              </a:rPr>
              <a:t>analyze</a:t>
            </a:r>
            <a:r>
              <a:rPr sz="2500" spc="-235" dirty="0">
                <a:latin typeface="Tahoma"/>
                <a:cs typeface="Tahoma"/>
              </a:rPr>
              <a:t> </a:t>
            </a:r>
            <a:r>
              <a:rPr sz="2500" spc="-70" dirty="0">
                <a:latin typeface="Tahoma"/>
                <a:cs typeface="Tahoma"/>
              </a:rPr>
              <a:t>hearing</a:t>
            </a:r>
            <a:r>
              <a:rPr sz="2500" spc="-235" dirty="0">
                <a:latin typeface="Tahoma"/>
                <a:cs typeface="Tahoma"/>
              </a:rPr>
              <a:t> </a:t>
            </a:r>
            <a:r>
              <a:rPr sz="2500" spc="-70" dirty="0">
                <a:latin typeface="Tahoma"/>
                <a:cs typeface="Tahoma"/>
              </a:rPr>
              <a:t>patterns</a:t>
            </a:r>
            <a:r>
              <a:rPr sz="2500" spc="-235" dirty="0">
                <a:latin typeface="Tahoma"/>
                <a:cs typeface="Tahoma"/>
              </a:rPr>
              <a:t> </a:t>
            </a:r>
            <a:r>
              <a:rPr sz="2500" spc="-40" dirty="0">
                <a:latin typeface="Tahoma"/>
                <a:cs typeface="Tahoma"/>
              </a:rPr>
              <a:t>and</a:t>
            </a:r>
            <a:r>
              <a:rPr sz="2500" spc="-240" dirty="0">
                <a:latin typeface="Tahoma"/>
                <a:cs typeface="Tahoma"/>
              </a:rPr>
              <a:t> </a:t>
            </a:r>
            <a:r>
              <a:rPr sz="2500" spc="-10" dirty="0">
                <a:latin typeface="Tahoma"/>
                <a:cs typeface="Tahoma"/>
              </a:rPr>
              <a:t>predict </a:t>
            </a:r>
            <a:r>
              <a:rPr sz="2500" spc="-30" dirty="0">
                <a:latin typeface="Tahoma"/>
                <a:cs typeface="Tahoma"/>
              </a:rPr>
              <a:t>conditions</a:t>
            </a:r>
            <a:r>
              <a:rPr sz="2500" spc="-204" dirty="0">
                <a:latin typeface="Tahoma"/>
                <a:cs typeface="Tahoma"/>
              </a:rPr>
              <a:t> </a:t>
            </a:r>
            <a:r>
              <a:rPr sz="2500" spc="-10" dirty="0">
                <a:latin typeface="Tahoma"/>
                <a:cs typeface="Tahoma"/>
              </a:rPr>
              <a:t>accurately.</a:t>
            </a:r>
            <a:endParaRPr sz="2500" dirty="0">
              <a:latin typeface="Tahoma"/>
              <a:cs typeface="Tahoma"/>
            </a:endParaRPr>
          </a:p>
          <a:p>
            <a:pPr marL="462280" algn="ctr">
              <a:lnSpc>
                <a:spcPct val="100000"/>
              </a:lnSpc>
              <a:spcBef>
                <a:spcPts val="2430"/>
              </a:spcBef>
            </a:pPr>
            <a:endParaRPr sz="5150" dirty="0">
              <a:latin typeface="Arial"/>
              <a:cs typeface="Arial"/>
            </a:endParaRPr>
          </a:p>
          <a:p>
            <a:pPr marL="552450" marR="1898650" algn="ctr">
              <a:lnSpc>
                <a:spcPct val="100800"/>
              </a:lnSpc>
              <a:spcBef>
                <a:spcPts val="3015"/>
              </a:spcBef>
            </a:pPr>
            <a:r>
              <a:rPr sz="4000" spc="-600" dirty="0">
                <a:latin typeface="Microsoft Sans Serif"/>
                <a:cs typeface="Microsoft Sans Serif"/>
              </a:rPr>
              <a:t>E</a:t>
            </a:r>
            <a:r>
              <a:rPr lang="en-IN" sz="4000" spc="-600" dirty="0">
                <a:latin typeface="Microsoft Sans Serif"/>
                <a:cs typeface="Microsoft Sans Serif"/>
              </a:rPr>
              <a:t> </a:t>
            </a:r>
            <a:r>
              <a:rPr sz="4000" spc="-600" dirty="0">
                <a:latin typeface="Microsoft Sans Serif"/>
                <a:cs typeface="Microsoft Sans Serif"/>
              </a:rPr>
              <a:t>2</a:t>
            </a:r>
            <a:r>
              <a:rPr lang="en-IN" sz="4000" spc="-600" dirty="0">
                <a:latin typeface="Microsoft Sans Serif"/>
                <a:cs typeface="Microsoft Sans Serif"/>
              </a:rPr>
              <a:t> </a:t>
            </a:r>
            <a:r>
              <a:rPr sz="4000" spc="-600" dirty="0">
                <a:latin typeface="Microsoft Sans Serif"/>
                <a:cs typeface="Microsoft Sans Serif"/>
              </a:rPr>
              <a:t>3</a:t>
            </a:r>
            <a:r>
              <a:rPr lang="en-IN" sz="4000" spc="-600" dirty="0">
                <a:latin typeface="Microsoft Sans Serif"/>
                <a:cs typeface="Microsoft Sans Serif"/>
              </a:rPr>
              <a:t> </a:t>
            </a:r>
            <a:r>
              <a:rPr sz="4000" spc="-600" dirty="0">
                <a:latin typeface="Microsoft Sans Serif"/>
                <a:cs typeface="Microsoft Sans Serif"/>
              </a:rPr>
              <a:t>C</a:t>
            </a:r>
            <a:r>
              <a:rPr lang="en-IN" sz="4000" spc="-600" dirty="0">
                <a:latin typeface="Microsoft Sans Serif"/>
                <a:cs typeface="Microsoft Sans Serif"/>
              </a:rPr>
              <a:t> </a:t>
            </a:r>
            <a:r>
              <a:rPr sz="4000" spc="-600" dirty="0">
                <a:latin typeface="Microsoft Sans Serif"/>
                <a:cs typeface="Microsoft Sans Serif"/>
              </a:rPr>
              <a:t>S</a:t>
            </a:r>
            <a:r>
              <a:rPr lang="en-IN" sz="4000" spc="-600" dirty="0">
                <a:latin typeface="Microsoft Sans Serif"/>
                <a:cs typeface="Microsoft Sans Serif"/>
              </a:rPr>
              <a:t> </a:t>
            </a:r>
            <a:r>
              <a:rPr sz="4000" spc="-600" dirty="0">
                <a:latin typeface="Microsoft Sans Serif"/>
                <a:cs typeface="Microsoft Sans Serif"/>
              </a:rPr>
              <a:t>E</a:t>
            </a:r>
            <a:r>
              <a:rPr lang="en-IN" sz="4000" spc="-600" dirty="0">
                <a:latin typeface="Microsoft Sans Serif"/>
                <a:cs typeface="Microsoft Sans Serif"/>
              </a:rPr>
              <a:t> </a:t>
            </a:r>
            <a:r>
              <a:rPr sz="4000" spc="-600" dirty="0">
                <a:latin typeface="Microsoft Sans Serif"/>
                <a:cs typeface="Microsoft Sans Serif"/>
              </a:rPr>
              <a:t>U</a:t>
            </a:r>
            <a:r>
              <a:rPr lang="en-IN" sz="4000" spc="-600" dirty="0">
                <a:latin typeface="Microsoft Sans Serif"/>
                <a:cs typeface="Microsoft Sans Serif"/>
              </a:rPr>
              <a:t> </a:t>
            </a:r>
            <a:r>
              <a:rPr sz="4000" spc="-600" dirty="0">
                <a:latin typeface="Microsoft Sans Serif"/>
                <a:cs typeface="Microsoft Sans Serif"/>
              </a:rPr>
              <a:t>1</a:t>
            </a:r>
            <a:r>
              <a:rPr lang="en-IN" sz="4000" spc="-600" dirty="0">
                <a:latin typeface="Microsoft Sans Serif"/>
                <a:cs typeface="Microsoft Sans Serif"/>
              </a:rPr>
              <a:t> </a:t>
            </a:r>
            <a:r>
              <a:rPr sz="4000" spc="-600" dirty="0">
                <a:latin typeface="Microsoft Sans Serif"/>
                <a:cs typeface="Microsoft Sans Serif"/>
              </a:rPr>
              <a:t>2</a:t>
            </a:r>
            <a:r>
              <a:rPr lang="en-IN" sz="4000" spc="-600" dirty="0">
                <a:latin typeface="Microsoft Sans Serif"/>
                <a:cs typeface="Microsoft Sans Serif"/>
              </a:rPr>
              <a:t> </a:t>
            </a:r>
            <a:r>
              <a:rPr sz="4000" spc="-600" dirty="0">
                <a:latin typeface="Microsoft Sans Serif"/>
                <a:cs typeface="Microsoft Sans Serif"/>
              </a:rPr>
              <a:t>0</a:t>
            </a:r>
            <a:r>
              <a:rPr lang="en-IN" sz="4000" spc="-600" dirty="0">
                <a:latin typeface="Microsoft Sans Serif"/>
                <a:cs typeface="Microsoft Sans Serif"/>
              </a:rPr>
              <a:t> </a:t>
            </a:r>
            <a:r>
              <a:rPr sz="4000" spc="-600" dirty="0">
                <a:latin typeface="Microsoft Sans Serif"/>
                <a:cs typeface="Microsoft Sans Serif"/>
              </a:rPr>
              <a:t>8</a:t>
            </a:r>
            <a:r>
              <a:rPr sz="4000" spc="-509" dirty="0">
                <a:latin typeface="Microsoft Sans Serif"/>
                <a:cs typeface="Microsoft Sans Serif"/>
              </a:rPr>
              <a:t> </a:t>
            </a:r>
            <a:r>
              <a:rPr sz="4000" spc="-335" dirty="0">
                <a:latin typeface="Microsoft Sans Serif"/>
                <a:cs typeface="Microsoft Sans Serif"/>
              </a:rPr>
              <a:t>-</a:t>
            </a:r>
            <a:r>
              <a:rPr sz="4000" spc="-500" dirty="0">
                <a:latin typeface="Microsoft Sans Serif"/>
                <a:cs typeface="Microsoft Sans Serif"/>
              </a:rPr>
              <a:t> </a:t>
            </a:r>
            <a:r>
              <a:rPr sz="4000" spc="-310" dirty="0">
                <a:latin typeface="Microsoft Sans Serif"/>
                <a:cs typeface="Microsoft Sans Serif"/>
              </a:rPr>
              <a:t>Siddharth</a:t>
            </a:r>
            <a:r>
              <a:rPr sz="4000" spc="-500" dirty="0">
                <a:latin typeface="Microsoft Sans Serif"/>
                <a:cs typeface="Microsoft Sans Serif"/>
              </a:rPr>
              <a:t> </a:t>
            </a:r>
            <a:r>
              <a:rPr sz="4000" spc="-385" dirty="0">
                <a:latin typeface="Microsoft Sans Serif"/>
                <a:cs typeface="Microsoft Sans Serif"/>
              </a:rPr>
              <a:t>Chordia </a:t>
            </a:r>
            <a:r>
              <a:rPr sz="4000" spc="-600" dirty="0">
                <a:latin typeface="Microsoft Sans Serif"/>
                <a:cs typeface="Microsoft Sans Serif"/>
              </a:rPr>
              <a:t>E23CSEU1209</a:t>
            </a:r>
            <a:r>
              <a:rPr sz="4000" spc="-505" dirty="0">
                <a:latin typeface="Microsoft Sans Serif"/>
                <a:cs typeface="Microsoft Sans Serif"/>
              </a:rPr>
              <a:t> </a:t>
            </a:r>
            <a:r>
              <a:rPr sz="4000" spc="-335" dirty="0">
                <a:latin typeface="Microsoft Sans Serif"/>
                <a:cs typeface="Microsoft Sans Serif"/>
              </a:rPr>
              <a:t>-</a:t>
            </a:r>
            <a:r>
              <a:rPr sz="4000" spc="-500" dirty="0">
                <a:latin typeface="Microsoft Sans Serif"/>
                <a:cs typeface="Microsoft Sans Serif"/>
              </a:rPr>
              <a:t> </a:t>
            </a:r>
            <a:r>
              <a:rPr sz="4000" spc="-434" dirty="0">
                <a:latin typeface="Microsoft Sans Serif"/>
                <a:cs typeface="Microsoft Sans Serif"/>
              </a:rPr>
              <a:t>Khush</a:t>
            </a:r>
            <a:r>
              <a:rPr sz="4000" spc="-500" dirty="0">
                <a:latin typeface="Microsoft Sans Serif"/>
                <a:cs typeface="Microsoft Sans Serif"/>
              </a:rPr>
              <a:t> </a:t>
            </a:r>
            <a:r>
              <a:rPr sz="4000" spc="-355" dirty="0">
                <a:latin typeface="Microsoft Sans Serif"/>
                <a:cs typeface="Microsoft Sans Serif"/>
              </a:rPr>
              <a:t>Mangla </a:t>
            </a:r>
            <a:r>
              <a:rPr sz="4000" spc="-600" dirty="0">
                <a:latin typeface="Microsoft Sans Serif"/>
                <a:cs typeface="Microsoft Sans Serif"/>
              </a:rPr>
              <a:t>E23CSEU1207</a:t>
            </a:r>
            <a:r>
              <a:rPr sz="4000" spc="-500" dirty="0">
                <a:latin typeface="Microsoft Sans Serif"/>
                <a:cs typeface="Microsoft Sans Serif"/>
              </a:rPr>
              <a:t> </a:t>
            </a:r>
            <a:r>
              <a:rPr sz="4000" spc="-335" dirty="0">
                <a:latin typeface="Microsoft Sans Serif"/>
                <a:cs typeface="Microsoft Sans Serif"/>
              </a:rPr>
              <a:t>-</a:t>
            </a:r>
            <a:r>
              <a:rPr sz="4000" spc="-500" dirty="0">
                <a:latin typeface="Microsoft Sans Serif"/>
                <a:cs typeface="Microsoft Sans Serif"/>
              </a:rPr>
              <a:t> </a:t>
            </a:r>
            <a:r>
              <a:rPr sz="4000" spc="-475" dirty="0">
                <a:latin typeface="Microsoft Sans Serif"/>
                <a:cs typeface="Microsoft Sans Serif"/>
              </a:rPr>
              <a:t>Saksham</a:t>
            </a:r>
            <a:r>
              <a:rPr sz="4000" spc="-495" dirty="0">
                <a:latin typeface="Microsoft Sans Serif"/>
                <a:cs typeface="Microsoft Sans Serif"/>
              </a:rPr>
              <a:t> </a:t>
            </a:r>
            <a:r>
              <a:rPr sz="4000" spc="-365" dirty="0">
                <a:latin typeface="Microsoft Sans Serif"/>
                <a:cs typeface="Microsoft Sans Serif"/>
              </a:rPr>
              <a:t>Jain</a:t>
            </a:r>
            <a:endParaRPr sz="4000" dirty="0">
              <a:latin typeface="Microsoft Sans Serif"/>
              <a:cs typeface="Microsoft Sans Serif"/>
            </a:endParaRPr>
          </a:p>
        </p:txBody>
      </p:sp>
      <p:sp>
        <p:nvSpPr>
          <p:cNvPr id="13" name="object 10">
            <a:extLst>
              <a:ext uri="{FF2B5EF4-FFF2-40B4-BE49-F238E27FC236}">
                <a16:creationId xmlns:a16="http://schemas.microsoft.com/office/drawing/2014/main" id="{01F00B85-CC89-766B-B342-6FE19F15038C}"/>
              </a:ext>
            </a:extLst>
          </p:cNvPr>
          <p:cNvSpPr txBox="1">
            <a:spLocks/>
          </p:cNvSpPr>
          <p:nvPr/>
        </p:nvSpPr>
        <p:spPr>
          <a:xfrm>
            <a:off x="1263859" y="697388"/>
            <a:ext cx="8984615" cy="631583"/>
          </a:xfrm>
          <a:prstGeom prst="rect">
            <a:avLst/>
          </a:prstGeom>
        </p:spPr>
        <p:txBody>
          <a:bodyPr vert="horz" wrap="square" lIns="0" tIns="15875" rIns="0" bIns="0" rtlCol="0">
            <a:spAutoFit/>
          </a:bodyPr>
          <a:lstStyle>
            <a:lvl1pPr>
              <a:defRPr sz="12000" b="1" i="0">
                <a:solidFill>
                  <a:srgbClr val="36D636"/>
                </a:solidFill>
                <a:latin typeface="Arial"/>
                <a:ea typeface="+mj-ea"/>
                <a:cs typeface="Arial"/>
              </a:defRPr>
            </a:lvl1pPr>
          </a:lstStyle>
          <a:p>
            <a:pPr marL="12700">
              <a:spcBef>
                <a:spcPts val="125"/>
              </a:spcBef>
            </a:pPr>
            <a:r>
              <a:rPr lang="en-IN" sz="4000"/>
              <a:t>Introduction to HearTone Analyzer</a:t>
            </a:r>
            <a:endParaRPr lang="en-IN" sz="4000" dirty="0"/>
          </a:p>
        </p:txBody>
      </p:sp>
      <p:sp>
        <p:nvSpPr>
          <p:cNvPr id="14" name="object 10">
            <a:extLst>
              <a:ext uri="{FF2B5EF4-FFF2-40B4-BE49-F238E27FC236}">
                <a16:creationId xmlns:a16="http://schemas.microsoft.com/office/drawing/2014/main" id="{5D81A793-F2EF-E8C1-A366-79433910F256}"/>
              </a:ext>
            </a:extLst>
          </p:cNvPr>
          <p:cNvSpPr txBox="1">
            <a:spLocks/>
          </p:cNvSpPr>
          <p:nvPr/>
        </p:nvSpPr>
        <p:spPr>
          <a:xfrm>
            <a:off x="3130550" y="5617525"/>
            <a:ext cx="8984615" cy="631583"/>
          </a:xfrm>
          <a:prstGeom prst="rect">
            <a:avLst/>
          </a:prstGeom>
        </p:spPr>
        <p:txBody>
          <a:bodyPr vert="horz" wrap="square" lIns="0" tIns="15875" rIns="0" bIns="0" rtlCol="0">
            <a:spAutoFit/>
          </a:bodyPr>
          <a:lstStyle>
            <a:lvl1pPr>
              <a:defRPr sz="12000" b="1" i="0">
                <a:solidFill>
                  <a:srgbClr val="36D636"/>
                </a:solidFill>
                <a:latin typeface="Arial"/>
                <a:ea typeface="+mj-ea"/>
                <a:cs typeface="Arial"/>
              </a:defRPr>
            </a:lvl1pPr>
          </a:lstStyle>
          <a:p>
            <a:pPr marL="12700">
              <a:spcBef>
                <a:spcPts val="125"/>
              </a:spcBef>
            </a:pPr>
            <a:r>
              <a:rPr lang="en-IN" sz="4000" dirty="0"/>
              <a:t>Contribution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9656" y="858456"/>
            <a:ext cx="4644093" cy="759182"/>
          </a:xfrm>
          <a:prstGeom prst="rect">
            <a:avLst/>
          </a:prstGeom>
        </p:spPr>
        <p:txBody>
          <a:bodyPr vert="horz" wrap="square" lIns="0" tIns="12700" rIns="0" bIns="0" rtlCol="0">
            <a:spAutoFit/>
          </a:bodyPr>
          <a:lstStyle/>
          <a:p>
            <a:pPr marL="12700">
              <a:lnSpc>
                <a:spcPct val="100000"/>
              </a:lnSpc>
              <a:spcBef>
                <a:spcPts val="100"/>
              </a:spcBef>
            </a:pPr>
            <a:r>
              <a:rPr lang="en-IN" sz="4850" dirty="0"/>
              <a:t>Related Survey</a:t>
            </a:r>
            <a:endParaRPr sz="4850" dirty="0"/>
          </a:p>
        </p:txBody>
      </p:sp>
      <p:sp>
        <p:nvSpPr>
          <p:cNvPr id="3" name="object 3"/>
          <p:cNvSpPr txBox="1"/>
          <p:nvPr/>
        </p:nvSpPr>
        <p:spPr>
          <a:xfrm>
            <a:off x="266184" y="1853248"/>
            <a:ext cx="6635115" cy="5382260"/>
          </a:xfrm>
          <a:prstGeom prst="rect">
            <a:avLst/>
          </a:prstGeom>
        </p:spPr>
        <p:txBody>
          <a:bodyPr vert="horz" wrap="square" lIns="0" tIns="15875" rIns="0" bIns="0" rtlCol="0">
            <a:spAutoFit/>
          </a:bodyPr>
          <a:lstStyle/>
          <a:p>
            <a:pPr marL="12700">
              <a:lnSpc>
                <a:spcPct val="100000"/>
              </a:lnSpc>
              <a:spcBef>
                <a:spcPts val="125"/>
              </a:spcBef>
            </a:pPr>
            <a:r>
              <a:rPr sz="2000" spc="-25" dirty="0">
                <a:latin typeface="Tahoma"/>
                <a:cs typeface="Tahoma"/>
              </a:rPr>
              <a:t>1.</a:t>
            </a:r>
            <a:endParaRPr sz="2000" dirty="0">
              <a:latin typeface="Tahoma"/>
              <a:cs typeface="Tahoma"/>
            </a:endParaRPr>
          </a:p>
          <a:p>
            <a:pPr marL="12700">
              <a:lnSpc>
                <a:spcPct val="100000"/>
              </a:lnSpc>
              <a:spcBef>
                <a:spcPts val="150"/>
              </a:spcBef>
            </a:pPr>
            <a:r>
              <a:rPr sz="2000" spc="-80" dirty="0">
                <a:latin typeface="Tahoma"/>
                <a:cs typeface="Tahoma"/>
              </a:rPr>
              <a:t>Data</a:t>
            </a:r>
            <a:r>
              <a:rPr sz="2000" spc="-175" dirty="0">
                <a:latin typeface="Tahoma"/>
                <a:cs typeface="Tahoma"/>
              </a:rPr>
              <a:t> </a:t>
            </a:r>
            <a:r>
              <a:rPr sz="2000" spc="-85" dirty="0">
                <a:latin typeface="Tahoma"/>
                <a:cs typeface="Tahoma"/>
              </a:rPr>
              <a:t>from:</a:t>
            </a:r>
            <a:r>
              <a:rPr sz="2000" spc="-175" dirty="0">
                <a:latin typeface="Tahoma"/>
                <a:cs typeface="Tahoma"/>
              </a:rPr>
              <a:t> </a:t>
            </a:r>
            <a:r>
              <a:rPr sz="2000" spc="-60" dirty="0">
                <a:latin typeface="Tahoma"/>
                <a:cs typeface="Tahoma"/>
              </a:rPr>
              <a:t>Pure-</a:t>
            </a:r>
            <a:r>
              <a:rPr sz="2000" spc="-35" dirty="0">
                <a:latin typeface="Tahoma"/>
                <a:cs typeface="Tahoma"/>
              </a:rPr>
              <a:t>tone</a:t>
            </a:r>
            <a:r>
              <a:rPr sz="2000" spc="-175" dirty="0">
                <a:latin typeface="Tahoma"/>
                <a:cs typeface="Tahoma"/>
              </a:rPr>
              <a:t> </a:t>
            </a:r>
            <a:r>
              <a:rPr sz="2000" spc="-30" dirty="0">
                <a:latin typeface="Tahoma"/>
                <a:cs typeface="Tahoma"/>
              </a:rPr>
              <a:t>thresholds</a:t>
            </a:r>
            <a:r>
              <a:rPr sz="2000" spc="-175" dirty="0">
                <a:latin typeface="Tahoma"/>
                <a:cs typeface="Tahoma"/>
              </a:rPr>
              <a:t> </a:t>
            </a:r>
            <a:r>
              <a:rPr sz="2000" dirty="0">
                <a:latin typeface="Tahoma"/>
                <a:cs typeface="Tahoma"/>
              </a:rPr>
              <a:t>in</a:t>
            </a:r>
            <a:r>
              <a:rPr sz="2000" spc="-175" dirty="0">
                <a:latin typeface="Tahoma"/>
                <a:cs typeface="Tahoma"/>
              </a:rPr>
              <a:t> </a:t>
            </a:r>
            <a:r>
              <a:rPr sz="2000" spc="-10" dirty="0">
                <a:latin typeface="Tahoma"/>
                <a:cs typeface="Tahoma"/>
              </a:rPr>
              <a:t>adults</a:t>
            </a:r>
            <a:endParaRPr sz="2000" dirty="0">
              <a:latin typeface="Tahoma"/>
              <a:cs typeface="Tahoma"/>
            </a:endParaRPr>
          </a:p>
          <a:p>
            <a:pPr marL="12700" marR="513715">
              <a:lnSpc>
                <a:spcPct val="103099"/>
              </a:lnSpc>
            </a:pPr>
            <a:r>
              <a:rPr sz="2000" spc="-60" dirty="0">
                <a:latin typeface="Tahoma"/>
                <a:cs typeface="Tahoma"/>
              </a:rPr>
              <a:t>aged</a:t>
            </a:r>
            <a:r>
              <a:rPr sz="2000" spc="-190" dirty="0">
                <a:latin typeface="Tahoma"/>
                <a:cs typeface="Tahoma"/>
              </a:rPr>
              <a:t> </a:t>
            </a:r>
            <a:r>
              <a:rPr sz="2000" spc="-150" dirty="0">
                <a:latin typeface="Tahoma"/>
                <a:cs typeface="Tahoma"/>
              </a:rPr>
              <a:t>18</a:t>
            </a:r>
            <a:r>
              <a:rPr sz="2000" spc="-190" dirty="0">
                <a:latin typeface="Tahoma"/>
                <a:cs typeface="Tahoma"/>
              </a:rPr>
              <a:t> </a:t>
            </a:r>
            <a:r>
              <a:rPr sz="2000" spc="-25" dirty="0">
                <a:latin typeface="Tahoma"/>
                <a:cs typeface="Tahoma"/>
              </a:rPr>
              <a:t>to</a:t>
            </a:r>
            <a:r>
              <a:rPr sz="2000" spc="-185" dirty="0">
                <a:latin typeface="Tahoma"/>
                <a:cs typeface="Tahoma"/>
              </a:rPr>
              <a:t> </a:t>
            </a:r>
            <a:r>
              <a:rPr sz="2000" spc="-105" dirty="0">
                <a:latin typeface="Tahoma"/>
                <a:cs typeface="Tahoma"/>
              </a:rPr>
              <a:t>97</a:t>
            </a:r>
            <a:r>
              <a:rPr sz="2000" spc="-190" dirty="0">
                <a:latin typeface="Tahoma"/>
                <a:cs typeface="Tahoma"/>
              </a:rPr>
              <a:t> </a:t>
            </a:r>
            <a:r>
              <a:rPr sz="2000" spc="-75" dirty="0">
                <a:latin typeface="Tahoma"/>
                <a:cs typeface="Tahoma"/>
              </a:rPr>
              <a:t>years</a:t>
            </a:r>
            <a:r>
              <a:rPr sz="2000" spc="-190" dirty="0">
                <a:latin typeface="Tahoma"/>
                <a:cs typeface="Tahoma"/>
              </a:rPr>
              <a:t> </a:t>
            </a:r>
            <a:r>
              <a:rPr sz="2000" spc="-20" dirty="0">
                <a:latin typeface="Tahoma"/>
                <a:cs typeface="Tahoma"/>
              </a:rPr>
              <a:t>and</a:t>
            </a:r>
            <a:r>
              <a:rPr sz="2000" spc="-185" dirty="0">
                <a:latin typeface="Tahoma"/>
                <a:cs typeface="Tahoma"/>
              </a:rPr>
              <a:t> </a:t>
            </a:r>
            <a:r>
              <a:rPr sz="2000" spc="-50" dirty="0">
                <a:latin typeface="Tahoma"/>
                <a:cs typeface="Tahoma"/>
              </a:rPr>
              <a:t>hearing</a:t>
            </a:r>
            <a:r>
              <a:rPr sz="2000" spc="-190" dirty="0">
                <a:latin typeface="Tahoma"/>
                <a:cs typeface="Tahoma"/>
              </a:rPr>
              <a:t> </a:t>
            </a:r>
            <a:r>
              <a:rPr sz="2000" dirty="0">
                <a:latin typeface="Tahoma"/>
                <a:cs typeface="Tahoma"/>
              </a:rPr>
              <a:t>aid</a:t>
            </a:r>
            <a:r>
              <a:rPr sz="2000" spc="-190" dirty="0">
                <a:latin typeface="Tahoma"/>
                <a:cs typeface="Tahoma"/>
              </a:rPr>
              <a:t> </a:t>
            </a:r>
            <a:r>
              <a:rPr sz="2000" spc="-55" dirty="0">
                <a:latin typeface="Tahoma"/>
                <a:cs typeface="Tahoma"/>
              </a:rPr>
              <a:t>useThis</a:t>
            </a:r>
            <a:r>
              <a:rPr sz="2000" spc="-185" dirty="0">
                <a:latin typeface="Tahoma"/>
                <a:cs typeface="Tahoma"/>
              </a:rPr>
              <a:t> </a:t>
            </a:r>
            <a:r>
              <a:rPr sz="2000" spc="-40" dirty="0">
                <a:latin typeface="Tahoma"/>
                <a:cs typeface="Tahoma"/>
              </a:rPr>
              <a:t>study</a:t>
            </a:r>
            <a:r>
              <a:rPr sz="2000" spc="-190" dirty="0">
                <a:latin typeface="Tahoma"/>
                <a:cs typeface="Tahoma"/>
              </a:rPr>
              <a:t> </a:t>
            </a:r>
            <a:r>
              <a:rPr sz="2000" spc="-25" dirty="0">
                <a:latin typeface="Tahoma"/>
                <a:cs typeface="Tahoma"/>
              </a:rPr>
              <a:t>in auditory</a:t>
            </a:r>
            <a:r>
              <a:rPr sz="2000" spc="-155" dirty="0">
                <a:latin typeface="Tahoma"/>
                <a:cs typeface="Tahoma"/>
              </a:rPr>
              <a:t> </a:t>
            </a:r>
            <a:r>
              <a:rPr sz="2000" spc="-30" dirty="0">
                <a:latin typeface="Tahoma"/>
                <a:cs typeface="Tahoma"/>
              </a:rPr>
              <a:t>health</a:t>
            </a:r>
            <a:r>
              <a:rPr sz="2000" spc="-155" dirty="0">
                <a:latin typeface="Tahoma"/>
                <a:cs typeface="Tahoma"/>
              </a:rPr>
              <a:t> </a:t>
            </a:r>
            <a:r>
              <a:rPr sz="2000" spc="-55" dirty="0">
                <a:latin typeface="Tahoma"/>
                <a:cs typeface="Tahoma"/>
              </a:rPr>
              <a:t>investigates</a:t>
            </a:r>
            <a:r>
              <a:rPr sz="2000" spc="-150" dirty="0">
                <a:latin typeface="Tahoma"/>
                <a:cs typeface="Tahoma"/>
              </a:rPr>
              <a:t> </a:t>
            </a:r>
            <a:r>
              <a:rPr sz="2000" spc="-65" dirty="0">
                <a:latin typeface="Tahoma"/>
                <a:cs typeface="Tahoma"/>
              </a:rPr>
              <a:t>pure-</a:t>
            </a:r>
            <a:r>
              <a:rPr sz="2000" spc="-35" dirty="0">
                <a:latin typeface="Tahoma"/>
                <a:cs typeface="Tahoma"/>
              </a:rPr>
              <a:t>tone</a:t>
            </a:r>
            <a:r>
              <a:rPr sz="2000" spc="-155" dirty="0">
                <a:latin typeface="Tahoma"/>
                <a:cs typeface="Tahoma"/>
              </a:rPr>
              <a:t> </a:t>
            </a:r>
            <a:r>
              <a:rPr sz="2000" spc="-50" dirty="0">
                <a:latin typeface="Tahoma"/>
                <a:cs typeface="Tahoma"/>
              </a:rPr>
              <a:t>hearing</a:t>
            </a:r>
            <a:r>
              <a:rPr sz="2000" spc="-150" dirty="0">
                <a:latin typeface="Tahoma"/>
                <a:cs typeface="Tahoma"/>
              </a:rPr>
              <a:t> </a:t>
            </a:r>
            <a:r>
              <a:rPr sz="2000" spc="-10" dirty="0">
                <a:latin typeface="Tahoma"/>
                <a:cs typeface="Tahoma"/>
              </a:rPr>
              <a:t>thresholds </a:t>
            </a:r>
            <a:r>
              <a:rPr sz="2000" spc="-45" dirty="0">
                <a:latin typeface="Tahoma"/>
                <a:cs typeface="Tahoma"/>
              </a:rPr>
              <a:t>among</a:t>
            </a:r>
            <a:r>
              <a:rPr sz="2000" spc="-170" dirty="0">
                <a:latin typeface="Tahoma"/>
                <a:cs typeface="Tahoma"/>
              </a:rPr>
              <a:t> </a:t>
            </a:r>
            <a:r>
              <a:rPr sz="2000" spc="-20" dirty="0">
                <a:latin typeface="Tahoma"/>
                <a:cs typeface="Tahoma"/>
              </a:rPr>
              <a:t>adults</a:t>
            </a:r>
            <a:r>
              <a:rPr sz="2000" spc="-170" dirty="0">
                <a:latin typeface="Tahoma"/>
                <a:cs typeface="Tahoma"/>
              </a:rPr>
              <a:t> </a:t>
            </a:r>
            <a:r>
              <a:rPr sz="2000" spc="-20" dirty="0">
                <a:latin typeface="Tahoma"/>
                <a:cs typeface="Tahoma"/>
              </a:rPr>
              <a:t>aged</a:t>
            </a:r>
            <a:endParaRPr sz="2000" dirty="0">
              <a:latin typeface="Tahoma"/>
              <a:cs typeface="Tahoma"/>
            </a:endParaRPr>
          </a:p>
          <a:p>
            <a:pPr marL="12700" marR="5080">
              <a:lnSpc>
                <a:spcPct val="103099"/>
              </a:lnSpc>
            </a:pPr>
            <a:r>
              <a:rPr sz="2000" spc="-114" dirty="0">
                <a:latin typeface="Tahoma"/>
                <a:cs typeface="Tahoma"/>
              </a:rPr>
              <a:t>18-</a:t>
            </a:r>
            <a:r>
              <a:rPr sz="2000" spc="-125" dirty="0">
                <a:latin typeface="Tahoma"/>
                <a:cs typeface="Tahoma"/>
              </a:rPr>
              <a:t>97,</a:t>
            </a:r>
            <a:r>
              <a:rPr sz="2000" spc="-185" dirty="0">
                <a:latin typeface="Tahoma"/>
                <a:cs typeface="Tahoma"/>
              </a:rPr>
              <a:t> </a:t>
            </a:r>
            <a:r>
              <a:rPr sz="2000" spc="-45" dirty="0">
                <a:latin typeface="Tahoma"/>
                <a:cs typeface="Tahoma"/>
              </a:rPr>
              <a:t>focusing</a:t>
            </a:r>
            <a:r>
              <a:rPr sz="2000" spc="-185" dirty="0">
                <a:latin typeface="Tahoma"/>
                <a:cs typeface="Tahoma"/>
              </a:rPr>
              <a:t> </a:t>
            </a:r>
            <a:r>
              <a:rPr sz="2000" spc="-20" dirty="0">
                <a:latin typeface="Tahoma"/>
                <a:cs typeface="Tahoma"/>
              </a:rPr>
              <a:t>on</a:t>
            </a:r>
            <a:r>
              <a:rPr sz="2000" spc="-185" dirty="0">
                <a:latin typeface="Tahoma"/>
                <a:cs typeface="Tahoma"/>
              </a:rPr>
              <a:t> </a:t>
            </a:r>
            <a:r>
              <a:rPr sz="2000" spc="-50" dirty="0">
                <a:latin typeface="Tahoma"/>
                <a:cs typeface="Tahoma"/>
              </a:rPr>
              <a:t>hearing</a:t>
            </a:r>
            <a:r>
              <a:rPr sz="2000" spc="-185" dirty="0">
                <a:latin typeface="Tahoma"/>
                <a:cs typeface="Tahoma"/>
              </a:rPr>
              <a:t> </a:t>
            </a:r>
            <a:r>
              <a:rPr sz="2000" spc="-25" dirty="0">
                <a:latin typeface="Tahoma"/>
                <a:cs typeface="Tahoma"/>
              </a:rPr>
              <a:t>loss</a:t>
            </a:r>
            <a:r>
              <a:rPr sz="2000" spc="-180" dirty="0">
                <a:latin typeface="Tahoma"/>
                <a:cs typeface="Tahoma"/>
              </a:rPr>
              <a:t> </a:t>
            </a:r>
            <a:r>
              <a:rPr sz="2000" spc="-20" dirty="0">
                <a:latin typeface="Tahoma"/>
                <a:cs typeface="Tahoma"/>
              </a:rPr>
              <a:t>and</a:t>
            </a:r>
            <a:r>
              <a:rPr sz="2000" spc="-185" dirty="0">
                <a:latin typeface="Tahoma"/>
                <a:cs typeface="Tahoma"/>
              </a:rPr>
              <a:t> </a:t>
            </a:r>
            <a:r>
              <a:rPr sz="2000" spc="-50" dirty="0">
                <a:latin typeface="Tahoma"/>
                <a:cs typeface="Tahoma"/>
              </a:rPr>
              <a:t>hearing</a:t>
            </a:r>
            <a:r>
              <a:rPr sz="2000" spc="-185" dirty="0">
                <a:latin typeface="Tahoma"/>
                <a:cs typeface="Tahoma"/>
              </a:rPr>
              <a:t> </a:t>
            </a:r>
            <a:r>
              <a:rPr sz="2000" dirty="0">
                <a:latin typeface="Tahoma"/>
                <a:cs typeface="Tahoma"/>
              </a:rPr>
              <a:t>aid</a:t>
            </a:r>
            <a:r>
              <a:rPr sz="2000" spc="-185" dirty="0">
                <a:latin typeface="Tahoma"/>
                <a:cs typeface="Tahoma"/>
              </a:rPr>
              <a:t> </a:t>
            </a:r>
            <a:r>
              <a:rPr sz="2000" spc="-75" dirty="0">
                <a:latin typeface="Tahoma"/>
                <a:cs typeface="Tahoma"/>
              </a:rPr>
              <a:t>usage.</a:t>
            </a:r>
            <a:r>
              <a:rPr sz="2000" spc="-180" dirty="0">
                <a:latin typeface="Tahoma"/>
                <a:cs typeface="Tahoma"/>
              </a:rPr>
              <a:t> </a:t>
            </a:r>
            <a:r>
              <a:rPr sz="2000" spc="-130" dirty="0">
                <a:latin typeface="Tahoma"/>
                <a:cs typeface="Tahoma"/>
              </a:rPr>
              <a:t>It</a:t>
            </a:r>
            <a:r>
              <a:rPr sz="2000" spc="-185" dirty="0">
                <a:latin typeface="Tahoma"/>
                <a:cs typeface="Tahoma"/>
              </a:rPr>
              <a:t> </a:t>
            </a:r>
            <a:r>
              <a:rPr sz="2000" spc="-55" dirty="0">
                <a:latin typeface="Tahoma"/>
                <a:cs typeface="Tahoma"/>
              </a:rPr>
              <a:t>uses</a:t>
            </a:r>
            <a:r>
              <a:rPr sz="2000" spc="-185" dirty="0">
                <a:latin typeface="Tahoma"/>
                <a:cs typeface="Tahoma"/>
              </a:rPr>
              <a:t> </a:t>
            </a:r>
            <a:r>
              <a:rPr sz="2000" spc="-50" dirty="0">
                <a:latin typeface="Tahoma"/>
                <a:cs typeface="Tahoma"/>
              </a:rPr>
              <a:t>a </a:t>
            </a:r>
            <a:r>
              <a:rPr sz="2000" spc="-10" dirty="0">
                <a:latin typeface="Tahoma"/>
                <a:cs typeface="Tahoma"/>
              </a:rPr>
              <a:t>comprehensive</a:t>
            </a:r>
            <a:endParaRPr sz="2000" dirty="0">
              <a:latin typeface="Tahoma"/>
              <a:cs typeface="Tahoma"/>
            </a:endParaRPr>
          </a:p>
          <a:p>
            <a:pPr marL="12700" marR="145415">
              <a:lnSpc>
                <a:spcPct val="103099"/>
              </a:lnSpc>
            </a:pPr>
            <a:r>
              <a:rPr sz="2000" spc="-50" dirty="0">
                <a:latin typeface="Tahoma"/>
                <a:cs typeface="Tahoma"/>
              </a:rPr>
              <a:t>dataset</a:t>
            </a:r>
            <a:r>
              <a:rPr sz="2000" spc="-175" dirty="0">
                <a:latin typeface="Tahoma"/>
                <a:cs typeface="Tahoma"/>
              </a:rPr>
              <a:t> </a:t>
            </a:r>
            <a:r>
              <a:rPr sz="2000" spc="-40" dirty="0">
                <a:latin typeface="Tahoma"/>
                <a:cs typeface="Tahoma"/>
              </a:rPr>
              <a:t>of</a:t>
            </a:r>
            <a:r>
              <a:rPr sz="2000" spc="-175" dirty="0">
                <a:latin typeface="Tahoma"/>
                <a:cs typeface="Tahoma"/>
              </a:rPr>
              <a:t> </a:t>
            </a:r>
            <a:r>
              <a:rPr sz="2000" spc="-20" dirty="0">
                <a:latin typeface="Tahoma"/>
                <a:cs typeface="Tahoma"/>
              </a:rPr>
              <a:t>audiometric</a:t>
            </a:r>
            <a:r>
              <a:rPr sz="2000" spc="-175" dirty="0">
                <a:latin typeface="Tahoma"/>
                <a:cs typeface="Tahoma"/>
              </a:rPr>
              <a:t> </a:t>
            </a:r>
            <a:r>
              <a:rPr sz="2000" spc="-20" dirty="0">
                <a:latin typeface="Tahoma"/>
                <a:cs typeface="Tahoma"/>
              </a:rPr>
              <a:t>and</a:t>
            </a:r>
            <a:r>
              <a:rPr sz="2000" spc="-170" dirty="0">
                <a:latin typeface="Tahoma"/>
                <a:cs typeface="Tahoma"/>
              </a:rPr>
              <a:t> </a:t>
            </a:r>
            <a:r>
              <a:rPr sz="2000" spc="-50" dirty="0">
                <a:latin typeface="Tahoma"/>
                <a:cs typeface="Tahoma"/>
              </a:rPr>
              <a:t>self-</a:t>
            </a:r>
            <a:r>
              <a:rPr sz="2000" spc="-40" dirty="0">
                <a:latin typeface="Tahoma"/>
                <a:cs typeface="Tahoma"/>
              </a:rPr>
              <a:t>reported</a:t>
            </a:r>
            <a:r>
              <a:rPr sz="2000" spc="-175" dirty="0">
                <a:latin typeface="Tahoma"/>
                <a:cs typeface="Tahoma"/>
              </a:rPr>
              <a:t> </a:t>
            </a:r>
            <a:r>
              <a:rPr sz="2000" spc="-45" dirty="0">
                <a:latin typeface="Tahoma"/>
                <a:cs typeface="Tahoma"/>
              </a:rPr>
              <a:t>data</a:t>
            </a:r>
            <a:r>
              <a:rPr sz="2000" spc="-175" dirty="0">
                <a:latin typeface="Tahoma"/>
                <a:cs typeface="Tahoma"/>
              </a:rPr>
              <a:t> </a:t>
            </a:r>
            <a:r>
              <a:rPr sz="2000" spc="-25" dirty="0">
                <a:latin typeface="Tahoma"/>
                <a:cs typeface="Tahoma"/>
              </a:rPr>
              <a:t>to</a:t>
            </a:r>
            <a:r>
              <a:rPr sz="2000" spc="-170" dirty="0">
                <a:latin typeface="Tahoma"/>
                <a:cs typeface="Tahoma"/>
              </a:rPr>
              <a:t> </a:t>
            </a:r>
            <a:r>
              <a:rPr sz="2000" spc="-30" dirty="0">
                <a:latin typeface="Tahoma"/>
                <a:cs typeface="Tahoma"/>
              </a:rPr>
              <a:t>identify</a:t>
            </a:r>
            <a:r>
              <a:rPr sz="2000" spc="-175" dirty="0">
                <a:latin typeface="Tahoma"/>
                <a:cs typeface="Tahoma"/>
              </a:rPr>
              <a:t> </a:t>
            </a:r>
            <a:r>
              <a:rPr sz="2000" spc="-30" dirty="0">
                <a:latin typeface="Tahoma"/>
                <a:cs typeface="Tahoma"/>
              </a:rPr>
              <a:t>age- </a:t>
            </a:r>
            <a:r>
              <a:rPr sz="2000" spc="-35" dirty="0">
                <a:latin typeface="Tahoma"/>
                <a:cs typeface="Tahoma"/>
              </a:rPr>
              <a:t>based</a:t>
            </a:r>
            <a:r>
              <a:rPr sz="2000" spc="-180" dirty="0">
                <a:latin typeface="Tahoma"/>
                <a:cs typeface="Tahoma"/>
              </a:rPr>
              <a:t> </a:t>
            </a:r>
            <a:r>
              <a:rPr sz="2000" spc="-40" dirty="0">
                <a:latin typeface="Tahoma"/>
                <a:cs typeface="Tahoma"/>
              </a:rPr>
              <a:t>trends</a:t>
            </a:r>
            <a:r>
              <a:rPr sz="2000" spc="-180" dirty="0">
                <a:latin typeface="Tahoma"/>
                <a:cs typeface="Tahoma"/>
              </a:rPr>
              <a:t> </a:t>
            </a:r>
            <a:r>
              <a:rPr sz="2000" spc="-25" dirty="0">
                <a:latin typeface="Tahoma"/>
                <a:cs typeface="Tahoma"/>
              </a:rPr>
              <a:t>in</a:t>
            </a:r>
            <a:endParaRPr sz="2000" dirty="0">
              <a:latin typeface="Tahoma"/>
              <a:cs typeface="Tahoma"/>
            </a:endParaRPr>
          </a:p>
          <a:p>
            <a:pPr marL="12700" marR="1251585">
              <a:lnSpc>
                <a:spcPct val="103099"/>
              </a:lnSpc>
              <a:spcBef>
                <a:spcPts val="75"/>
              </a:spcBef>
            </a:pPr>
            <a:r>
              <a:rPr sz="2000" spc="-50" dirty="0">
                <a:latin typeface="Tahoma"/>
                <a:cs typeface="Tahoma"/>
              </a:rPr>
              <a:t>hearing</a:t>
            </a:r>
            <a:r>
              <a:rPr sz="2000" spc="-175" dirty="0">
                <a:latin typeface="Tahoma"/>
                <a:cs typeface="Tahoma"/>
              </a:rPr>
              <a:t> </a:t>
            </a:r>
            <a:r>
              <a:rPr sz="2000" spc="-20" dirty="0">
                <a:latin typeface="Tahoma"/>
                <a:cs typeface="Tahoma"/>
              </a:rPr>
              <a:t>impairment</a:t>
            </a:r>
            <a:r>
              <a:rPr sz="2000" spc="-175" dirty="0">
                <a:latin typeface="Tahoma"/>
                <a:cs typeface="Tahoma"/>
              </a:rPr>
              <a:t> </a:t>
            </a:r>
            <a:r>
              <a:rPr sz="2000" spc="-20" dirty="0">
                <a:latin typeface="Tahoma"/>
                <a:cs typeface="Tahoma"/>
              </a:rPr>
              <a:t>and</a:t>
            </a:r>
            <a:r>
              <a:rPr sz="2000" spc="-175" dirty="0">
                <a:latin typeface="Tahoma"/>
                <a:cs typeface="Tahoma"/>
              </a:rPr>
              <a:t> </a:t>
            </a:r>
            <a:r>
              <a:rPr sz="2000" spc="-50" dirty="0">
                <a:latin typeface="Tahoma"/>
                <a:cs typeface="Tahoma"/>
              </a:rPr>
              <a:t>hearing</a:t>
            </a:r>
            <a:r>
              <a:rPr sz="2000" spc="-170" dirty="0">
                <a:latin typeface="Tahoma"/>
                <a:cs typeface="Tahoma"/>
              </a:rPr>
              <a:t> </a:t>
            </a:r>
            <a:r>
              <a:rPr sz="2000" dirty="0">
                <a:latin typeface="Tahoma"/>
                <a:cs typeface="Tahoma"/>
              </a:rPr>
              <a:t>aid</a:t>
            </a:r>
            <a:r>
              <a:rPr sz="2000" spc="-175" dirty="0">
                <a:latin typeface="Tahoma"/>
                <a:cs typeface="Tahoma"/>
              </a:rPr>
              <a:t> </a:t>
            </a:r>
            <a:r>
              <a:rPr sz="2000" spc="-25" dirty="0">
                <a:latin typeface="Tahoma"/>
                <a:cs typeface="Tahoma"/>
              </a:rPr>
              <a:t>adoption.</a:t>
            </a:r>
            <a:r>
              <a:rPr sz="2000" spc="-175" dirty="0">
                <a:latin typeface="Tahoma"/>
                <a:cs typeface="Tahoma"/>
              </a:rPr>
              <a:t> </a:t>
            </a:r>
            <a:r>
              <a:rPr sz="2000" spc="-25" dirty="0">
                <a:latin typeface="Tahoma"/>
                <a:cs typeface="Tahoma"/>
              </a:rPr>
              <a:t>The </a:t>
            </a:r>
            <a:r>
              <a:rPr sz="2000" spc="-30" dirty="0">
                <a:latin typeface="Tahoma"/>
                <a:cs typeface="Tahoma"/>
              </a:rPr>
              <a:t>methodology</a:t>
            </a:r>
            <a:r>
              <a:rPr sz="2000" spc="-125" dirty="0">
                <a:latin typeface="Tahoma"/>
                <a:cs typeface="Tahoma"/>
              </a:rPr>
              <a:t> </a:t>
            </a:r>
            <a:r>
              <a:rPr sz="2000" spc="-10" dirty="0">
                <a:latin typeface="Tahoma"/>
                <a:cs typeface="Tahoma"/>
              </a:rPr>
              <a:t>includes</a:t>
            </a:r>
            <a:endParaRPr sz="2000" dirty="0">
              <a:latin typeface="Tahoma"/>
              <a:cs typeface="Tahoma"/>
            </a:endParaRPr>
          </a:p>
          <a:p>
            <a:pPr marL="12700" marR="640715">
              <a:lnSpc>
                <a:spcPct val="103099"/>
              </a:lnSpc>
            </a:pPr>
            <a:r>
              <a:rPr sz="2000" spc="-20" dirty="0">
                <a:latin typeface="Tahoma"/>
                <a:cs typeface="Tahoma"/>
              </a:rPr>
              <a:t>audiometric</a:t>
            </a:r>
            <a:r>
              <a:rPr sz="2000" spc="-160" dirty="0">
                <a:latin typeface="Tahoma"/>
                <a:cs typeface="Tahoma"/>
              </a:rPr>
              <a:t> </a:t>
            </a:r>
            <a:r>
              <a:rPr sz="2000" spc="-55" dirty="0">
                <a:latin typeface="Tahoma"/>
                <a:cs typeface="Tahoma"/>
              </a:rPr>
              <a:t>assessments,</a:t>
            </a:r>
            <a:r>
              <a:rPr sz="2000" spc="-160" dirty="0">
                <a:latin typeface="Tahoma"/>
                <a:cs typeface="Tahoma"/>
              </a:rPr>
              <a:t> </a:t>
            </a:r>
            <a:r>
              <a:rPr sz="2000" spc="-25" dirty="0">
                <a:latin typeface="Tahoma"/>
                <a:cs typeface="Tahoma"/>
              </a:rPr>
              <a:t>with</a:t>
            </a:r>
            <a:r>
              <a:rPr sz="2000" spc="-155" dirty="0">
                <a:latin typeface="Tahoma"/>
                <a:cs typeface="Tahoma"/>
              </a:rPr>
              <a:t> </a:t>
            </a:r>
            <a:r>
              <a:rPr sz="2000" spc="-70" dirty="0">
                <a:latin typeface="Tahoma"/>
                <a:cs typeface="Tahoma"/>
              </a:rPr>
              <a:t>key</a:t>
            </a:r>
            <a:r>
              <a:rPr sz="2000" spc="-160" dirty="0">
                <a:latin typeface="Tahoma"/>
                <a:cs typeface="Tahoma"/>
              </a:rPr>
              <a:t> </a:t>
            </a:r>
            <a:r>
              <a:rPr sz="2000" spc="-45" dirty="0">
                <a:latin typeface="Tahoma"/>
                <a:cs typeface="Tahoma"/>
              </a:rPr>
              <a:t>performance</a:t>
            </a:r>
            <a:r>
              <a:rPr sz="2000" spc="-160" dirty="0">
                <a:latin typeface="Tahoma"/>
                <a:cs typeface="Tahoma"/>
              </a:rPr>
              <a:t> </a:t>
            </a:r>
            <a:r>
              <a:rPr sz="2000" spc="-10" dirty="0">
                <a:latin typeface="Tahoma"/>
                <a:cs typeface="Tahoma"/>
              </a:rPr>
              <a:t>metrics </a:t>
            </a:r>
            <a:r>
              <a:rPr sz="2000" spc="-50" dirty="0">
                <a:latin typeface="Tahoma"/>
                <a:cs typeface="Tahoma"/>
              </a:rPr>
              <a:t>centered</a:t>
            </a:r>
            <a:r>
              <a:rPr sz="2000" spc="-170" dirty="0">
                <a:latin typeface="Tahoma"/>
                <a:cs typeface="Tahoma"/>
              </a:rPr>
              <a:t> </a:t>
            </a:r>
            <a:r>
              <a:rPr sz="2000" spc="-35" dirty="0">
                <a:latin typeface="Tahoma"/>
                <a:cs typeface="Tahoma"/>
              </a:rPr>
              <a:t>around</a:t>
            </a:r>
            <a:r>
              <a:rPr sz="2000" spc="-165" dirty="0">
                <a:latin typeface="Tahoma"/>
                <a:cs typeface="Tahoma"/>
              </a:rPr>
              <a:t> </a:t>
            </a:r>
            <a:r>
              <a:rPr sz="2000" spc="-10" dirty="0">
                <a:latin typeface="Tahoma"/>
                <a:cs typeface="Tahoma"/>
              </a:rPr>
              <a:t>hearing</a:t>
            </a:r>
            <a:endParaRPr sz="2000" dirty="0">
              <a:latin typeface="Tahoma"/>
              <a:cs typeface="Tahoma"/>
            </a:endParaRPr>
          </a:p>
          <a:p>
            <a:pPr marL="12700" marR="624840">
              <a:lnSpc>
                <a:spcPct val="103099"/>
              </a:lnSpc>
            </a:pPr>
            <a:r>
              <a:rPr sz="2000" spc="-25" dirty="0">
                <a:latin typeface="Tahoma"/>
                <a:cs typeface="Tahoma"/>
              </a:rPr>
              <a:t>loss</a:t>
            </a:r>
            <a:r>
              <a:rPr sz="2000" spc="-175" dirty="0">
                <a:latin typeface="Tahoma"/>
                <a:cs typeface="Tahoma"/>
              </a:rPr>
              <a:t> </a:t>
            </a:r>
            <a:r>
              <a:rPr sz="2000" spc="-50" dirty="0">
                <a:latin typeface="Tahoma"/>
                <a:cs typeface="Tahoma"/>
              </a:rPr>
              <a:t>prevalence</a:t>
            </a:r>
            <a:r>
              <a:rPr sz="2000" spc="-170" dirty="0">
                <a:latin typeface="Tahoma"/>
                <a:cs typeface="Tahoma"/>
              </a:rPr>
              <a:t> </a:t>
            </a:r>
            <a:r>
              <a:rPr sz="2000" spc="-20" dirty="0">
                <a:latin typeface="Tahoma"/>
                <a:cs typeface="Tahoma"/>
              </a:rPr>
              <a:t>and</a:t>
            </a:r>
            <a:r>
              <a:rPr sz="2000" spc="-170" dirty="0">
                <a:latin typeface="Tahoma"/>
                <a:cs typeface="Tahoma"/>
              </a:rPr>
              <a:t> </a:t>
            </a:r>
            <a:r>
              <a:rPr sz="2000" spc="-10" dirty="0">
                <a:latin typeface="Tahoma"/>
                <a:cs typeface="Tahoma"/>
              </a:rPr>
              <a:t>adoption</a:t>
            </a:r>
            <a:r>
              <a:rPr sz="2000" spc="-170" dirty="0">
                <a:latin typeface="Tahoma"/>
                <a:cs typeface="Tahoma"/>
              </a:rPr>
              <a:t> </a:t>
            </a:r>
            <a:r>
              <a:rPr sz="2000" spc="-80" dirty="0">
                <a:latin typeface="Tahoma"/>
                <a:cs typeface="Tahoma"/>
              </a:rPr>
              <a:t>rates,</a:t>
            </a:r>
            <a:r>
              <a:rPr sz="2000" spc="-175" dirty="0">
                <a:latin typeface="Tahoma"/>
                <a:cs typeface="Tahoma"/>
              </a:rPr>
              <a:t> </a:t>
            </a:r>
            <a:r>
              <a:rPr sz="2000" spc="-50" dirty="0">
                <a:latin typeface="Tahoma"/>
                <a:cs typeface="Tahoma"/>
              </a:rPr>
              <a:t>offering</a:t>
            </a:r>
            <a:r>
              <a:rPr sz="2000" spc="-170" dirty="0">
                <a:latin typeface="Tahoma"/>
                <a:cs typeface="Tahoma"/>
              </a:rPr>
              <a:t> </a:t>
            </a:r>
            <a:r>
              <a:rPr sz="2000" spc="-30" dirty="0">
                <a:latin typeface="Tahoma"/>
                <a:cs typeface="Tahoma"/>
              </a:rPr>
              <a:t>insights</a:t>
            </a:r>
            <a:r>
              <a:rPr sz="2000" spc="-170" dirty="0">
                <a:latin typeface="Tahoma"/>
                <a:cs typeface="Tahoma"/>
              </a:rPr>
              <a:t> </a:t>
            </a:r>
            <a:r>
              <a:rPr sz="2000" spc="-20" dirty="0">
                <a:latin typeface="Tahoma"/>
                <a:cs typeface="Tahoma"/>
              </a:rPr>
              <a:t>into </a:t>
            </a:r>
            <a:r>
              <a:rPr sz="2000" spc="-25" dirty="0">
                <a:latin typeface="Tahoma"/>
                <a:cs typeface="Tahoma"/>
              </a:rPr>
              <a:t>auditory</a:t>
            </a:r>
            <a:r>
              <a:rPr sz="2000" spc="-160" dirty="0">
                <a:latin typeface="Tahoma"/>
                <a:cs typeface="Tahoma"/>
              </a:rPr>
              <a:t> </a:t>
            </a:r>
            <a:r>
              <a:rPr sz="2000" spc="-10" dirty="0">
                <a:latin typeface="Tahoma"/>
                <a:cs typeface="Tahoma"/>
              </a:rPr>
              <a:t>health</a:t>
            </a:r>
            <a:endParaRPr sz="2000" dirty="0">
              <a:latin typeface="Tahoma"/>
              <a:cs typeface="Tahoma"/>
            </a:endParaRPr>
          </a:p>
          <a:p>
            <a:pPr marL="12700">
              <a:lnSpc>
                <a:spcPct val="100000"/>
              </a:lnSpc>
              <a:spcBef>
                <a:spcPts val="75"/>
              </a:spcBef>
            </a:pPr>
            <a:r>
              <a:rPr sz="2000" spc="-50" dirty="0">
                <a:latin typeface="Tahoma"/>
                <a:cs typeface="Tahoma"/>
              </a:rPr>
              <a:t>patterns</a:t>
            </a:r>
            <a:r>
              <a:rPr sz="2000" spc="-160" dirty="0">
                <a:latin typeface="Tahoma"/>
                <a:cs typeface="Tahoma"/>
              </a:rPr>
              <a:t> </a:t>
            </a:r>
            <a:r>
              <a:rPr sz="2000" spc="-45" dirty="0">
                <a:latin typeface="Tahoma"/>
                <a:cs typeface="Tahoma"/>
              </a:rPr>
              <a:t>across</a:t>
            </a:r>
            <a:r>
              <a:rPr sz="2000" spc="-160" dirty="0">
                <a:latin typeface="Tahoma"/>
                <a:cs typeface="Tahoma"/>
              </a:rPr>
              <a:t> </a:t>
            </a:r>
            <a:r>
              <a:rPr sz="2000" spc="-10" dirty="0">
                <a:latin typeface="Tahoma"/>
                <a:cs typeface="Tahoma"/>
              </a:rPr>
              <a:t>demographics.</a:t>
            </a:r>
            <a:endParaRPr sz="2000" dirty="0">
              <a:latin typeface="Tahoma"/>
              <a:cs typeface="Tahoma"/>
            </a:endParaRPr>
          </a:p>
          <a:p>
            <a:pPr marL="12700">
              <a:lnSpc>
                <a:spcPct val="100000"/>
              </a:lnSpc>
              <a:spcBef>
                <a:spcPts val="75"/>
              </a:spcBef>
            </a:pPr>
            <a:r>
              <a:rPr sz="2000" spc="-50" dirty="0">
                <a:latin typeface="Tahoma"/>
                <a:cs typeface="Tahoma"/>
              </a:rPr>
              <a:t>Link-</a:t>
            </a:r>
            <a:r>
              <a:rPr sz="2000" spc="-190" dirty="0">
                <a:latin typeface="Tahoma"/>
                <a:cs typeface="Tahoma"/>
              </a:rPr>
              <a:t> </a:t>
            </a:r>
            <a:r>
              <a:rPr sz="2000" spc="-40" dirty="0">
                <a:latin typeface="Tahoma"/>
                <a:cs typeface="Tahoma"/>
              </a:rPr>
              <a:t>https://zenodo.org/records/49952G1</a:t>
            </a:r>
            <a:endParaRPr sz="2000" dirty="0">
              <a:latin typeface="Tahoma"/>
              <a:cs typeface="Tahoma"/>
            </a:endParaRPr>
          </a:p>
        </p:txBody>
      </p:sp>
      <p:sp>
        <p:nvSpPr>
          <p:cNvPr id="4" name="object 4"/>
          <p:cNvSpPr txBox="1"/>
          <p:nvPr/>
        </p:nvSpPr>
        <p:spPr>
          <a:xfrm>
            <a:off x="7179449" y="1391265"/>
            <a:ext cx="8214359" cy="2551430"/>
          </a:xfrm>
          <a:prstGeom prst="rect">
            <a:avLst/>
          </a:prstGeom>
        </p:spPr>
        <p:txBody>
          <a:bodyPr vert="horz" wrap="square" lIns="0" tIns="15240" rIns="0" bIns="0" rtlCol="0">
            <a:spAutoFit/>
          </a:bodyPr>
          <a:lstStyle/>
          <a:p>
            <a:pPr marL="12700">
              <a:lnSpc>
                <a:spcPct val="100000"/>
              </a:lnSpc>
              <a:spcBef>
                <a:spcPts val="120"/>
              </a:spcBef>
            </a:pPr>
            <a:r>
              <a:rPr sz="2050" spc="-25" dirty="0">
                <a:latin typeface="Tahoma"/>
                <a:cs typeface="Tahoma"/>
              </a:rPr>
              <a:t>2.</a:t>
            </a:r>
            <a:endParaRPr sz="2050">
              <a:latin typeface="Tahoma"/>
              <a:cs typeface="Tahoma"/>
            </a:endParaRPr>
          </a:p>
          <a:p>
            <a:pPr marL="12700" marR="5080" indent="52069">
              <a:lnSpc>
                <a:spcPct val="100600"/>
              </a:lnSpc>
              <a:spcBef>
                <a:spcPts val="75"/>
              </a:spcBef>
            </a:pPr>
            <a:r>
              <a:rPr sz="2050" spc="-55" dirty="0">
                <a:latin typeface="Tahoma"/>
                <a:cs typeface="Tahoma"/>
              </a:rPr>
              <a:t>Hearing</a:t>
            </a:r>
            <a:r>
              <a:rPr sz="2050" spc="-190" dirty="0">
                <a:latin typeface="Tahoma"/>
                <a:cs typeface="Tahoma"/>
              </a:rPr>
              <a:t> </a:t>
            </a:r>
            <a:r>
              <a:rPr sz="2050" spc="-100" dirty="0">
                <a:latin typeface="Tahoma"/>
                <a:cs typeface="Tahoma"/>
              </a:rPr>
              <a:t>Tests</a:t>
            </a:r>
            <a:r>
              <a:rPr sz="2050" spc="-185" dirty="0">
                <a:latin typeface="Tahoma"/>
                <a:cs typeface="Tahoma"/>
              </a:rPr>
              <a:t> </a:t>
            </a:r>
            <a:r>
              <a:rPr sz="2050" spc="-45" dirty="0">
                <a:latin typeface="Tahoma"/>
                <a:cs typeface="Tahoma"/>
              </a:rPr>
              <a:t>Based</a:t>
            </a:r>
            <a:r>
              <a:rPr sz="2050" spc="-185" dirty="0">
                <a:latin typeface="Tahoma"/>
                <a:cs typeface="Tahoma"/>
              </a:rPr>
              <a:t> </a:t>
            </a:r>
            <a:r>
              <a:rPr sz="2050" spc="-20" dirty="0">
                <a:latin typeface="Tahoma"/>
                <a:cs typeface="Tahoma"/>
              </a:rPr>
              <a:t>on</a:t>
            </a:r>
            <a:r>
              <a:rPr sz="2050" spc="-185" dirty="0">
                <a:latin typeface="Tahoma"/>
                <a:cs typeface="Tahoma"/>
              </a:rPr>
              <a:t> </a:t>
            </a:r>
            <a:r>
              <a:rPr sz="2050" spc="-10" dirty="0">
                <a:latin typeface="Tahoma"/>
                <a:cs typeface="Tahoma"/>
              </a:rPr>
              <a:t>Biologically</a:t>
            </a:r>
            <a:r>
              <a:rPr sz="2050" spc="-185" dirty="0">
                <a:latin typeface="Tahoma"/>
                <a:cs typeface="Tahoma"/>
              </a:rPr>
              <a:t> </a:t>
            </a:r>
            <a:r>
              <a:rPr sz="2050" spc="-35" dirty="0">
                <a:latin typeface="Tahoma"/>
                <a:cs typeface="Tahoma"/>
              </a:rPr>
              <a:t>Calibrated</a:t>
            </a:r>
            <a:r>
              <a:rPr sz="2050" spc="-185" dirty="0">
                <a:latin typeface="Tahoma"/>
                <a:cs typeface="Tahoma"/>
              </a:rPr>
              <a:t> </a:t>
            </a:r>
            <a:r>
              <a:rPr sz="2050" spc="-25" dirty="0">
                <a:latin typeface="Tahoma"/>
                <a:cs typeface="Tahoma"/>
              </a:rPr>
              <a:t>Mobile</a:t>
            </a:r>
            <a:r>
              <a:rPr sz="2050" spc="-185" dirty="0">
                <a:latin typeface="Tahoma"/>
                <a:cs typeface="Tahoma"/>
              </a:rPr>
              <a:t> </a:t>
            </a:r>
            <a:r>
              <a:rPr sz="2050" spc="-90" dirty="0">
                <a:latin typeface="Tahoma"/>
                <a:cs typeface="Tahoma"/>
              </a:rPr>
              <a:t>Devices:</a:t>
            </a:r>
            <a:r>
              <a:rPr sz="2050" spc="-185" dirty="0">
                <a:latin typeface="Tahoma"/>
                <a:cs typeface="Tahoma"/>
              </a:rPr>
              <a:t> </a:t>
            </a:r>
            <a:r>
              <a:rPr sz="2050" spc="-10" dirty="0">
                <a:latin typeface="Tahoma"/>
                <a:cs typeface="Tahoma"/>
              </a:rPr>
              <a:t>Comparison </a:t>
            </a:r>
            <a:r>
              <a:rPr sz="2050" spc="-70" dirty="0">
                <a:latin typeface="Tahoma"/>
                <a:cs typeface="Tahoma"/>
              </a:rPr>
              <a:t>WithPure-</a:t>
            </a:r>
            <a:r>
              <a:rPr sz="2050" spc="-90" dirty="0">
                <a:latin typeface="Tahoma"/>
                <a:cs typeface="Tahoma"/>
              </a:rPr>
              <a:t>Tone</a:t>
            </a:r>
            <a:r>
              <a:rPr sz="2050" spc="-140" dirty="0">
                <a:latin typeface="Tahoma"/>
                <a:cs typeface="Tahoma"/>
              </a:rPr>
              <a:t> </a:t>
            </a:r>
            <a:r>
              <a:rPr sz="2050" spc="-10" dirty="0">
                <a:latin typeface="Tahoma"/>
                <a:cs typeface="Tahoma"/>
              </a:rPr>
              <a:t>Audiometry</a:t>
            </a:r>
            <a:endParaRPr sz="2050">
              <a:latin typeface="Tahoma"/>
              <a:cs typeface="Tahoma"/>
            </a:endParaRPr>
          </a:p>
          <a:p>
            <a:pPr marL="12700" marR="61594">
              <a:lnSpc>
                <a:spcPct val="100600"/>
              </a:lnSpc>
            </a:pPr>
            <a:r>
              <a:rPr sz="2050" spc="-45" dirty="0">
                <a:latin typeface="Tahoma"/>
                <a:cs typeface="Tahoma"/>
              </a:rPr>
              <a:t>Sensitivity,speciﬁcity,</a:t>
            </a:r>
            <a:r>
              <a:rPr sz="2050" spc="-175" dirty="0">
                <a:latin typeface="Tahoma"/>
                <a:cs typeface="Tahoma"/>
              </a:rPr>
              <a:t> </a:t>
            </a:r>
            <a:r>
              <a:rPr sz="2050" spc="-35" dirty="0">
                <a:latin typeface="Tahoma"/>
                <a:cs typeface="Tahoma"/>
              </a:rPr>
              <a:t>and</a:t>
            </a:r>
            <a:r>
              <a:rPr sz="2050" spc="-175" dirty="0">
                <a:latin typeface="Tahoma"/>
                <a:cs typeface="Tahoma"/>
              </a:rPr>
              <a:t> </a:t>
            </a:r>
            <a:r>
              <a:rPr sz="2050" spc="-30" dirty="0">
                <a:latin typeface="Tahoma"/>
                <a:cs typeface="Tahoma"/>
              </a:rPr>
              <a:t>diagnostic</a:t>
            </a:r>
            <a:r>
              <a:rPr sz="2050" spc="-175" dirty="0">
                <a:latin typeface="Tahoma"/>
                <a:cs typeface="Tahoma"/>
              </a:rPr>
              <a:t> </a:t>
            </a:r>
            <a:r>
              <a:rPr sz="2050" spc="-55" dirty="0">
                <a:latin typeface="Tahoma"/>
                <a:cs typeface="Tahoma"/>
              </a:rPr>
              <a:t>accuracy</a:t>
            </a:r>
            <a:r>
              <a:rPr sz="2050" spc="-175" dirty="0">
                <a:latin typeface="Tahoma"/>
                <a:cs typeface="Tahoma"/>
              </a:rPr>
              <a:t> </a:t>
            </a:r>
            <a:r>
              <a:rPr sz="2050" spc="-35" dirty="0">
                <a:latin typeface="Tahoma"/>
                <a:cs typeface="Tahoma"/>
              </a:rPr>
              <a:t>of</a:t>
            </a:r>
            <a:r>
              <a:rPr sz="2050" spc="-175" dirty="0">
                <a:latin typeface="Tahoma"/>
                <a:cs typeface="Tahoma"/>
              </a:rPr>
              <a:t> </a:t>
            </a:r>
            <a:r>
              <a:rPr sz="2050" spc="-40" dirty="0">
                <a:latin typeface="Tahoma"/>
                <a:cs typeface="Tahoma"/>
              </a:rPr>
              <a:t>the</a:t>
            </a:r>
            <a:r>
              <a:rPr sz="2050" spc="-175" dirty="0">
                <a:latin typeface="Tahoma"/>
                <a:cs typeface="Tahoma"/>
              </a:rPr>
              <a:t> </a:t>
            </a:r>
            <a:r>
              <a:rPr sz="2050" spc="-10" dirty="0">
                <a:latin typeface="Tahoma"/>
                <a:cs typeface="Tahoma"/>
              </a:rPr>
              <a:t>mobile</a:t>
            </a:r>
            <a:r>
              <a:rPr sz="2050" spc="-175" dirty="0">
                <a:latin typeface="Tahoma"/>
                <a:cs typeface="Tahoma"/>
              </a:rPr>
              <a:t> </a:t>
            </a:r>
            <a:r>
              <a:rPr sz="2050" spc="-10" dirty="0">
                <a:latin typeface="Tahoma"/>
                <a:cs typeface="Tahoma"/>
              </a:rPr>
              <a:t>tests </a:t>
            </a:r>
            <a:r>
              <a:rPr sz="2050" spc="-45" dirty="0">
                <a:latin typeface="Tahoma"/>
                <a:cs typeface="Tahoma"/>
              </a:rPr>
              <a:t>compared</a:t>
            </a:r>
            <a:r>
              <a:rPr sz="2050" spc="-190" dirty="0">
                <a:latin typeface="Tahoma"/>
                <a:cs typeface="Tahoma"/>
              </a:rPr>
              <a:t> </a:t>
            </a:r>
            <a:r>
              <a:rPr sz="2050" spc="-25" dirty="0">
                <a:latin typeface="Tahoma"/>
                <a:cs typeface="Tahoma"/>
              </a:rPr>
              <a:t>to</a:t>
            </a:r>
            <a:r>
              <a:rPr sz="2050" spc="-190" dirty="0">
                <a:latin typeface="Tahoma"/>
                <a:cs typeface="Tahoma"/>
              </a:rPr>
              <a:t> </a:t>
            </a:r>
            <a:r>
              <a:rPr sz="2050" spc="-110" dirty="0">
                <a:latin typeface="Tahoma"/>
                <a:cs typeface="Tahoma"/>
              </a:rPr>
              <a:t>PTA</a:t>
            </a:r>
            <a:r>
              <a:rPr sz="2050" spc="-190" dirty="0">
                <a:latin typeface="Tahoma"/>
                <a:cs typeface="Tahoma"/>
              </a:rPr>
              <a:t> </a:t>
            </a:r>
            <a:r>
              <a:rPr sz="2050" spc="-60" dirty="0">
                <a:latin typeface="Tahoma"/>
                <a:cs typeface="Tahoma"/>
              </a:rPr>
              <a:t>standards.</a:t>
            </a:r>
            <a:r>
              <a:rPr sz="2050" spc="-190" dirty="0">
                <a:latin typeface="Tahoma"/>
                <a:cs typeface="Tahoma"/>
              </a:rPr>
              <a:t> </a:t>
            </a:r>
            <a:r>
              <a:rPr sz="2050" spc="-70" dirty="0">
                <a:latin typeface="Tahoma"/>
                <a:cs typeface="Tahoma"/>
              </a:rPr>
              <a:t>The</a:t>
            </a:r>
            <a:r>
              <a:rPr sz="2050" spc="-190" dirty="0">
                <a:latin typeface="Tahoma"/>
                <a:cs typeface="Tahoma"/>
              </a:rPr>
              <a:t> </a:t>
            </a:r>
            <a:r>
              <a:rPr sz="2050" spc="-50" dirty="0">
                <a:latin typeface="Tahoma"/>
                <a:cs typeface="Tahoma"/>
              </a:rPr>
              <a:t>study</a:t>
            </a:r>
            <a:r>
              <a:rPr sz="2050" spc="-190" dirty="0">
                <a:latin typeface="Tahoma"/>
                <a:cs typeface="Tahoma"/>
              </a:rPr>
              <a:t> </a:t>
            </a:r>
            <a:r>
              <a:rPr sz="2050" spc="-60" dirty="0">
                <a:latin typeface="Tahoma"/>
                <a:cs typeface="Tahoma"/>
              </a:rPr>
              <a:t>assessed</a:t>
            </a:r>
            <a:r>
              <a:rPr sz="2050" spc="-185" dirty="0">
                <a:latin typeface="Tahoma"/>
                <a:cs typeface="Tahoma"/>
              </a:rPr>
              <a:t> </a:t>
            </a:r>
            <a:r>
              <a:rPr sz="2050" spc="-40" dirty="0">
                <a:latin typeface="Tahoma"/>
                <a:cs typeface="Tahoma"/>
              </a:rPr>
              <a:t>the</a:t>
            </a:r>
            <a:r>
              <a:rPr sz="2050" spc="-190" dirty="0">
                <a:latin typeface="Tahoma"/>
                <a:cs typeface="Tahoma"/>
              </a:rPr>
              <a:t> </a:t>
            </a:r>
            <a:r>
              <a:rPr sz="2050" spc="-20" dirty="0">
                <a:latin typeface="Tahoma"/>
                <a:cs typeface="Tahoma"/>
              </a:rPr>
              <a:t>usability</a:t>
            </a:r>
            <a:r>
              <a:rPr sz="2050" spc="-190" dirty="0">
                <a:latin typeface="Tahoma"/>
                <a:cs typeface="Tahoma"/>
              </a:rPr>
              <a:t> </a:t>
            </a:r>
            <a:r>
              <a:rPr sz="2050" spc="-35" dirty="0">
                <a:latin typeface="Tahoma"/>
                <a:cs typeface="Tahoma"/>
              </a:rPr>
              <a:t>and</a:t>
            </a:r>
            <a:r>
              <a:rPr sz="2050" spc="-190" dirty="0">
                <a:latin typeface="Tahoma"/>
                <a:cs typeface="Tahoma"/>
              </a:rPr>
              <a:t> </a:t>
            </a:r>
            <a:r>
              <a:rPr sz="2050" spc="-10" dirty="0">
                <a:latin typeface="Tahoma"/>
                <a:cs typeface="Tahoma"/>
              </a:rPr>
              <a:t>accuracy </a:t>
            </a:r>
            <a:r>
              <a:rPr sz="2050" spc="-35" dirty="0">
                <a:latin typeface="Tahoma"/>
                <a:cs typeface="Tahoma"/>
              </a:rPr>
              <a:t>of</a:t>
            </a:r>
            <a:r>
              <a:rPr sz="2050" spc="-200" dirty="0">
                <a:latin typeface="Tahoma"/>
                <a:cs typeface="Tahoma"/>
              </a:rPr>
              <a:t> </a:t>
            </a:r>
            <a:r>
              <a:rPr sz="2050" spc="-40" dirty="0">
                <a:latin typeface="Tahoma"/>
                <a:cs typeface="Tahoma"/>
              </a:rPr>
              <a:t>the</a:t>
            </a:r>
            <a:r>
              <a:rPr sz="2050" spc="-200" dirty="0">
                <a:latin typeface="Tahoma"/>
                <a:cs typeface="Tahoma"/>
              </a:rPr>
              <a:t> </a:t>
            </a:r>
            <a:r>
              <a:rPr sz="2050" spc="-10" dirty="0">
                <a:latin typeface="Tahoma"/>
                <a:cs typeface="Tahoma"/>
              </a:rPr>
              <a:t>mobile</a:t>
            </a:r>
            <a:r>
              <a:rPr sz="2050" spc="-195" dirty="0">
                <a:latin typeface="Tahoma"/>
                <a:cs typeface="Tahoma"/>
              </a:rPr>
              <a:t> </a:t>
            </a:r>
            <a:r>
              <a:rPr sz="2050" spc="-40" dirty="0">
                <a:latin typeface="Tahoma"/>
                <a:cs typeface="Tahoma"/>
              </a:rPr>
              <a:t>approachfor</a:t>
            </a:r>
            <a:r>
              <a:rPr sz="2050" spc="-200" dirty="0">
                <a:latin typeface="Tahoma"/>
                <a:cs typeface="Tahoma"/>
              </a:rPr>
              <a:t> </a:t>
            </a:r>
            <a:r>
              <a:rPr sz="2050" spc="-90" dirty="0">
                <a:latin typeface="Tahoma"/>
                <a:cs typeface="Tahoma"/>
              </a:rPr>
              <a:t>at-</a:t>
            </a:r>
            <a:r>
              <a:rPr sz="2050" spc="-35" dirty="0">
                <a:latin typeface="Tahoma"/>
                <a:cs typeface="Tahoma"/>
              </a:rPr>
              <a:t>home</a:t>
            </a:r>
            <a:r>
              <a:rPr sz="2050" spc="-195" dirty="0">
                <a:latin typeface="Tahoma"/>
                <a:cs typeface="Tahoma"/>
              </a:rPr>
              <a:t> </a:t>
            </a:r>
            <a:r>
              <a:rPr sz="2050" spc="-30" dirty="0">
                <a:latin typeface="Tahoma"/>
                <a:cs typeface="Tahoma"/>
              </a:rPr>
              <a:t>or</a:t>
            </a:r>
            <a:r>
              <a:rPr sz="2050" spc="-200" dirty="0">
                <a:latin typeface="Tahoma"/>
                <a:cs typeface="Tahoma"/>
              </a:rPr>
              <a:t> </a:t>
            </a:r>
            <a:r>
              <a:rPr sz="2050" spc="-55" dirty="0">
                <a:latin typeface="Tahoma"/>
                <a:cs typeface="Tahoma"/>
              </a:rPr>
              <a:t>remote</a:t>
            </a:r>
            <a:r>
              <a:rPr sz="2050" spc="-195" dirty="0">
                <a:latin typeface="Tahoma"/>
                <a:cs typeface="Tahoma"/>
              </a:rPr>
              <a:t> </a:t>
            </a:r>
            <a:r>
              <a:rPr sz="2050" spc="-10" dirty="0">
                <a:latin typeface="Tahoma"/>
                <a:cs typeface="Tahoma"/>
              </a:rPr>
              <a:t>hearing</a:t>
            </a:r>
            <a:endParaRPr sz="2050">
              <a:latin typeface="Tahoma"/>
              <a:cs typeface="Tahoma"/>
            </a:endParaRPr>
          </a:p>
          <a:p>
            <a:pPr marL="12700">
              <a:lnSpc>
                <a:spcPct val="100000"/>
              </a:lnSpc>
              <a:spcBef>
                <a:spcPts val="15"/>
              </a:spcBef>
            </a:pPr>
            <a:r>
              <a:rPr sz="2050" spc="-10" dirty="0">
                <a:latin typeface="Tahoma"/>
                <a:cs typeface="Tahoma"/>
              </a:rPr>
              <a:t>assessments.</a:t>
            </a:r>
            <a:endParaRPr sz="2050">
              <a:latin typeface="Tahoma"/>
              <a:cs typeface="Tahoma"/>
            </a:endParaRPr>
          </a:p>
          <a:p>
            <a:pPr marL="12700">
              <a:lnSpc>
                <a:spcPct val="100000"/>
              </a:lnSpc>
              <a:spcBef>
                <a:spcPts val="15"/>
              </a:spcBef>
            </a:pPr>
            <a:r>
              <a:rPr sz="2050" spc="-20" dirty="0">
                <a:latin typeface="Tahoma"/>
                <a:cs typeface="Tahoma"/>
              </a:rPr>
              <a:t>Link</a:t>
            </a:r>
            <a:r>
              <a:rPr sz="2050" spc="-215" dirty="0">
                <a:latin typeface="Tahoma"/>
                <a:cs typeface="Tahoma"/>
              </a:rPr>
              <a:t> </a:t>
            </a:r>
            <a:r>
              <a:rPr sz="2050" spc="-120" dirty="0">
                <a:latin typeface="Tahoma"/>
                <a:cs typeface="Tahoma"/>
              </a:rPr>
              <a:t>-</a:t>
            </a:r>
            <a:r>
              <a:rPr sz="2050" spc="-210" dirty="0">
                <a:latin typeface="Tahoma"/>
                <a:cs typeface="Tahoma"/>
              </a:rPr>
              <a:t> </a:t>
            </a:r>
            <a:r>
              <a:rPr sz="2050" spc="-50" dirty="0">
                <a:latin typeface="Tahoma"/>
                <a:cs typeface="Tahoma"/>
              </a:rPr>
              <a:t>https://mhealth.jmir.org/2018/1/e10/authors</a:t>
            </a:r>
            <a:endParaRPr sz="2050">
              <a:latin typeface="Tahoma"/>
              <a:cs typeface="Tahoma"/>
            </a:endParaRPr>
          </a:p>
        </p:txBody>
      </p:sp>
      <p:sp>
        <p:nvSpPr>
          <p:cNvPr id="5" name="object 5"/>
          <p:cNvSpPr txBox="1"/>
          <p:nvPr/>
        </p:nvSpPr>
        <p:spPr>
          <a:xfrm>
            <a:off x="6894576" y="4614297"/>
            <a:ext cx="9094470" cy="3848426"/>
          </a:xfrm>
          <a:prstGeom prst="rect">
            <a:avLst/>
          </a:prstGeom>
        </p:spPr>
        <p:txBody>
          <a:bodyPr vert="horz" wrap="square" lIns="0" tIns="15240" rIns="0" bIns="0" rtlCol="0">
            <a:spAutoFit/>
          </a:bodyPr>
          <a:lstStyle/>
          <a:p>
            <a:pPr marL="12700">
              <a:lnSpc>
                <a:spcPct val="100000"/>
              </a:lnSpc>
              <a:spcBef>
                <a:spcPts val="120"/>
              </a:spcBef>
            </a:pPr>
            <a:r>
              <a:rPr sz="2050" spc="-25" dirty="0">
                <a:latin typeface="Tahoma"/>
                <a:cs typeface="Tahoma"/>
              </a:rPr>
              <a:t>3.</a:t>
            </a:r>
            <a:endParaRPr sz="2050" dirty="0">
              <a:latin typeface="Tahoma"/>
              <a:cs typeface="Tahoma"/>
            </a:endParaRPr>
          </a:p>
          <a:p>
            <a:pPr marL="12700" marR="181610" indent="52069">
              <a:lnSpc>
                <a:spcPct val="100600"/>
              </a:lnSpc>
              <a:spcBef>
                <a:spcPts val="75"/>
              </a:spcBef>
            </a:pPr>
            <a:r>
              <a:rPr sz="2050" spc="-20" dirty="0">
                <a:latin typeface="Tahoma"/>
                <a:cs typeface="Tahoma"/>
              </a:rPr>
              <a:t>Artiﬁcial</a:t>
            </a:r>
            <a:r>
              <a:rPr sz="2050" spc="-155" dirty="0">
                <a:latin typeface="Tahoma"/>
                <a:cs typeface="Tahoma"/>
              </a:rPr>
              <a:t> </a:t>
            </a:r>
            <a:r>
              <a:rPr sz="2050" spc="-35" dirty="0">
                <a:latin typeface="Tahoma"/>
                <a:cs typeface="Tahoma"/>
              </a:rPr>
              <a:t>intelligence</a:t>
            </a:r>
            <a:r>
              <a:rPr sz="2050" spc="-155" dirty="0">
                <a:latin typeface="Tahoma"/>
                <a:cs typeface="Tahoma"/>
              </a:rPr>
              <a:t> </a:t>
            </a:r>
            <a:r>
              <a:rPr sz="2050" spc="-45" dirty="0">
                <a:latin typeface="Tahoma"/>
                <a:cs typeface="Tahoma"/>
              </a:rPr>
              <a:t>approaches</a:t>
            </a:r>
            <a:r>
              <a:rPr sz="2050" spc="-155" dirty="0">
                <a:latin typeface="Tahoma"/>
                <a:cs typeface="Tahoma"/>
              </a:rPr>
              <a:t> </a:t>
            </a:r>
            <a:r>
              <a:rPr sz="2050" spc="-50" dirty="0">
                <a:latin typeface="Tahoma"/>
                <a:cs typeface="Tahoma"/>
              </a:rPr>
              <a:t>for</a:t>
            </a:r>
            <a:r>
              <a:rPr sz="2050" spc="-155" dirty="0">
                <a:latin typeface="Tahoma"/>
                <a:cs typeface="Tahoma"/>
              </a:rPr>
              <a:t> </a:t>
            </a:r>
            <a:r>
              <a:rPr sz="2050" spc="-20" dirty="0">
                <a:latin typeface="Tahoma"/>
                <a:cs typeface="Tahoma"/>
              </a:rPr>
              <a:t>tinnitus</a:t>
            </a:r>
            <a:r>
              <a:rPr sz="2050" spc="-155" dirty="0">
                <a:latin typeface="Tahoma"/>
                <a:cs typeface="Tahoma"/>
              </a:rPr>
              <a:t> </a:t>
            </a:r>
            <a:r>
              <a:rPr sz="2050" spc="-55" dirty="0">
                <a:latin typeface="Tahoma"/>
                <a:cs typeface="Tahoma"/>
              </a:rPr>
              <a:t>diagnosis:</a:t>
            </a:r>
            <a:r>
              <a:rPr sz="2050" spc="-155" dirty="0">
                <a:latin typeface="Tahoma"/>
                <a:cs typeface="Tahoma"/>
              </a:rPr>
              <a:t> </a:t>
            </a:r>
            <a:r>
              <a:rPr sz="2050" spc="-60" dirty="0">
                <a:latin typeface="Tahoma"/>
                <a:cs typeface="Tahoma"/>
              </a:rPr>
              <a:t>leveraging</a:t>
            </a:r>
            <a:r>
              <a:rPr sz="2050" spc="-155" dirty="0">
                <a:latin typeface="Tahoma"/>
                <a:cs typeface="Tahoma"/>
              </a:rPr>
              <a:t> </a:t>
            </a:r>
            <a:r>
              <a:rPr sz="2050" spc="-55" dirty="0">
                <a:latin typeface="Tahoma"/>
                <a:cs typeface="Tahoma"/>
              </a:rPr>
              <a:t>high-</a:t>
            </a:r>
            <a:r>
              <a:rPr sz="2050" spc="-10" dirty="0">
                <a:latin typeface="Tahoma"/>
                <a:cs typeface="Tahoma"/>
              </a:rPr>
              <a:t>frequency </a:t>
            </a:r>
            <a:r>
              <a:rPr sz="2050" spc="-30" dirty="0">
                <a:latin typeface="Tahoma"/>
                <a:cs typeface="Tahoma"/>
              </a:rPr>
              <a:t>audiometry</a:t>
            </a:r>
            <a:r>
              <a:rPr sz="2050" spc="-190" dirty="0">
                <a:latin typeface="Tahoma"/>
                <a:cs typeface="Tahoma"/>
              </a:rPr>
              <a:t> </a:t>
            </a:r>
            <a:r>
              <a:rPr sz="2050" spc="-50" dirty="0">
                <a:latin typeface="Tahoma"/>
                <a:cs typeface="Tahoma"/>
              </a:rPr>
              <a:t>data</a:t>
            </a:r>
            <a:r>
              <a:rPr sz="2050" spc="-185" dirty="0">
                <a:latin typeface="Tahoma"/>
                <a:cs typeface="Tahoma"/>
              </a:rPr>
              <a:t> </a:t>
            </a:r>
            <a:r>
              <a:rPr sz="2050" spc="-50" dirty="0">
                <a:latin typeface="Tahoma"/>
                <a:cs typeface="Tahoma"/>
              </a:rPr>
              <a:t>for</a:t>
            </a:r>
            <a:r>
              <a:rPr sz="2050" spc="-185" dirty="0">
                <a:latin typeface="Tahoma"/>
                <a:cs typeface="Tahoma"/>
              </a:rPr>
              <a:t> </a:t>
            </a:r>
            <a:r>
              <a:rPr sz="2050" spc="-50" dirty="0">
                <a:latin typeface="Tahoma"/>
                <a:cs typeface="Tahoma"/>
              </a:rPr>
              <a:t>enhanced</a:t>
            </a:r>
            <a:r>
              <a:rPr sz="2050" spc="-185" dirty="0">
                <a:latin typeface="Tahoma"/>
                <a:cs typeface="Tahoma"/>
              </a:rPr>
              <a:t> </a:t>
            </a:r>
            <a:r>
              <a:rPr sz="2050" dirty="0">
                <a:latin typeface="Tahoma"/>
                <a:cs typeface="Tahoma"/>
              </a:rPr>
              <a:t>clinical</a:t>
            </a:r>
            <a:r>
              <a:rPr sz="2050" spc="-185" dirty="0">
                <a:latin typeface="Tahoma"/>
                <a:cs typeface="Tahoma"/>
              </a:rPr>
              <a:t> </a:t>
            </a:r>
            <a:r>
              <a:rPr sz="2050" spc="-10" dirty="0">
                <a:latin typeface="Tahoma"/>
                <a:cs typeface="Tahoma"/>
              </a:rPr>
              <a:t>predictions</a:t>
            </a:r>
            <a:endParaRPr sz="2050" dirty="0">
              <a:latin typeface="Tahoma"/>
              <a:cs typeface="Tahoma"/>
            </a:endParaRPr>
          </a:p>
          <a:p>
            <a:pPr marL="12700" marR="5080">
              <a:lnSpc>
                <a:spcPct val="100600"/>
              </a:lnSpc>
            </a:pPr>
            <a:r>
              <a:rPr sz="2050" spc="-45" dirty="0">
                <a:latin typeface="Tahoma"/>
                <a:cs typeface="Tahoma"/>
              </a:rPr>
              <a:t>This</a:t>
            </a:r>
            <a:r>
              <a:rPr sz="2050" spc="-195" dirty="0">
                <a:latin typeface="Tahoma"/>
                <a:cs typeface="Tahoma"/>
              </a:rPr>
              <a:t> </a:t>
            </a:r>
            <a:r>
              <a:rPr sz="2050" spc="-60" dirty="0">
                <a:latin typeface="Tahoma"/>
                <a:cs typeface="Tahoma"/>
              </a:rPr>
              <a:t>research</a:t>
            </a:r>
            <a:r>
              <a:rPr sz="2050" spc="-190" dirty="0">
                <a:latin typeface="Tahoma"/>
                <a:cs typeface="Tahoma"/>
              </a:rPr>
              <a:t> </a:t>
            </a:r>
            <a:r>
              <a:rPr sz="2050" spc="-50" dirty="0">
                <a:latin typeface="Tahoma"/>
                <a:cs typeface="Tahoma"/>
              </a:rPr>
              <a:t>explores</a:t>
            </a:r>
            <a:r>
              <a:rPr sz="2050" spc="-190" dirty="0">
                <a:latin typeface="Tahoma"/>
                <a:cs typeface="Tahoma"/>
              </a:rPr>
              <a:t> </a:t>
            </a:r>
            <a:r>
              <a:rPr sz="2050" spc="-40" dirty="0">
                <a:latin typeface="Tahoma"/>
                <a:cs typeface="Tahoma"/>
              </a:rPr>
              <a:t>the</a:t>
            </a:r>
            <a:r>
              <a:rPr sz="2050" spc="-190" dirty="0">
                <a:latin typeface="Tahoma"/>
                <a:cs typeface="Tahoma"/>
              </a:rPr>
              <a:t> </a:t>
            </a:r>
            <a:r>
              <a:rPr sz="2050" spc="-60" dirty="0">
                <a:latin typeface="Tahoma"/>
                <a:cs typeface="Tahoma"/>
              </a:rPr>
              <a:t>use</a:t>
            </a:r>
            <a:r>
              <a:rPr sz="2050" spc="-195" dirty="0">
                <a:latin typeface="Tahoma"/>
                <a:cs typeface="Tahoma"/>
              </a:rPr>
              <a:t> </a:t>
            </a:r>
            <a:r>
              <a:rPr sz="2050" spc="-35" dirty="0">
                <a:latin typeface="Tahoma"/>
                <a:cs typeface="Tahoma"/>
              </a:rPr>
              <a:t>of</a:t>
            </a:r>
            <a:r>
              <a:rPr sz="2050" spc="-190" dirty="0">
                <a:latin typeface="Tahoma"/>
                <a:cs typeface="Tahoma"/>
              </a:rPr>
              <a:t> </a:t>
            </a:r>
            <a:r>
              <a:rPr sz="2050" spc="-30" dirty="0">
                <a:latin typeface="Tahoma"/>
                <a:cs typeface="Tahoma"/>
              </a:rPr>
              <a:t>machine</a:t>
            </a:r>
            <a:r>
              <a:rPr sz="2050" spc="-190" dirty="0">
                <a:latin typeface="Tahoma"/>
                <a:cs typeface="Tahoma"/>
              </a:rPr>
              <a:t> </a:t>
            </a:r>
            <a:r>
              <a:rPr sz="2050" spc="-40" dirty="0">
                <a:latin typeface="Tahoma"/>
                <a:cs typeface="Tahoma"/>
              </a:rPr>
              <a:t>learning</a:t>
            </a:r>
            <a:r>
              <a:rPr sz="2050" spc="-190" dirty="0">
                <a:latin typeface="Tahoma"/>
                <a:cs typeface="Tahoma"/>
              </a:rPr>
              <a:t> </a:t>
            </a:r>
            <a:r>
              <a:rPr sz="2050" spc="-50" dirty="0">
                <a:latin typeface="Tahoma"/>
                <a:cs typeface="Tahoma"/>
              </a:rPr>
              <a:t>for</a:t>
            </a:r>
            <a:r>
              <a:rPr sz="2050" spc="-190" dirty="0">
                <a:latin typeface="Tahoma"/>
                <a:cs typeface="Tahoma"/>
              </a:rPr>
              <a:t> </a:t>
            </a:r>
            <a:r>
              <a:rPr sz="2050" spc="-20" dirty="0">
                <a:latin typeface="Tahoma"/>
                <a:cs typeface="Tahoma"/>
              </a:rPr>
              <a:t>tinnitus</a:t>
            </a:r>
            <a:r>
              <a:rPr sz="2050" spc="-195" dirty="0">
                <a:latin typeface="Tahoma"/>
                <a:cs typeface="Tahoma"/>
              </a:rPr>
              <a:t> </a:t>
            </a:r>
            <a:r>
              <a:rPr sz="2050" spc="-35" dirty="0">
                <a:latin typeface="Tahoma"/>
                <a:cs typeface="Tahoma"/>
              </a:rPr>
              <a:t>diagnosis</a:t>
            </a:r>
            <a:r>
              <a:rPr sz="2050" spc="-190" dirty="0">
                <a:latin typeface="Tahoma"/>
                <a:cs typeface="Tahoma"/>
              </a:rPr>
              <a:t> </a:t>
            </a:r>
            <a:r>
              <a:rPr sz="2050" spc="-45" dirty="0">
                <a:latin typeface="Tahoma"/>
                <a:cs typeface="Tahoma"/>
              </a:rPr>
              <a:t>using</a:t>
            </a:r>
            <a:r>
              <a:rPr sz="2050" spc="-190" dirty="0">
                <a:latin typeface="Tahoma"/>
                <a:cs typeface="Tahoma"/>
              </a:rPr>
              <a:t> </a:t>
            </a:r>
            <a:r>
              <a:rPr sz="2050" spc="-10" dirty="0">
                <a:latin typeface="Tahoma"/>
                <a:cs typeface="Tahoma"/>
              </a:rPr>
              <a:t>high- </a:t>
            </a:r>
            <a:r>
              <a:rPr sz="2050" spc="-55" dirty="0">
                <a:latin typeface="Tahoma"/>
                <a:cs typeface="Tahoma"/>
              </a:rPr>
              <a:t>frequency</a:t>
            </a:r>
            <a:r>
              <a:rPr sz="2050" spc="-180" dirty="0">
                <a:latin typeface="Tahoma"/>
                <a:cs typeface="Tahoma"/>
              </a:rPr>
              <a:t> </a:t>
            </a:r>
            <a:r>
              <a:rPr sz="2050" spc="-30" dirty="0">
                <a:latin typeface="Tahoma"/>
                <a:cs typeface="Tahoma"/>
              </a:rPr>
              <a:t>audiometry</a:t>
            </a:r>
            <a:r>
              <a:rPr sz="2050" spc="-180" dirty="0">
                <a:latin typeface="Tahoma"/>
                <a:cs typeface="Tahoma"/>
              </a:rPr>
              <a:t> </a:t>
            </a:r>
            <a:r>
              <a:rPr sz="2050" spc="-70" dirty="0">
                <a:latin typeface="Tahoma"/>
                <a:cs typeface="Tahoma"/>
              </a:rPr>
              <a:t>data.</a:t>
            </a:r>
            <a:r>
              <a:rPr sz="2050" spc="-180" dirty="0">
                <a:latin typeface="Tahoma"/>
                <a:cs typeface="Tahoma"/>
              </a:rPr>
              <a:t> </a:t>
            </a:r>
            <a:r>
              <a:rPr sz="2050" spc="-130" dirty="0">
                <a:latin typeface="Tahoma"/>
                <a:cs typeface="Tahoma"/>
              </a:rPr>
              <a:t>It</a:t>
            </a:r>
            <a:r>
              <a:rPr sz="2050" spc="-175" dirty="0">
                <a:latin typeface="Tahoma"/>
                <a:cs typeface="Tahoma"/>
              </a:rPr>
              <a:t> </a:t>
            </a:r>
            <a:r>
              <a:rPr sz="2050" spc="-10" dirty="0">
                <a:latin typeface="Tahoma"/>
                <a:cs typeface="Tahoma"/>
              </a:rPr>
              <a:t>applied</a:t>
            </a:r>
            <a:r>
              <a:rPr sz="2050" spc="-180" dirty="0">
                <a:latin typeface="Tahoma"/>
                <a:cs typeface="Tahoma"/>
              </a:rPr>
              <a:t> </a:t>
            </a:r>
            <a:r>
              <a:rPr sz="2050" spc="-35" dirty="0">
                <a:latin typeface="Tahoma"/>
                <a:cs typeface="Tahoma"/>
              </a:rPr>
              <a:t>Logistic</a:t>
            </a:r>
            <a:r>
              <a:rPr sz="2050" spc="-180" dirty="0">
                <a:latin typeface="Tahoma"/>
                <a:cs typeface="Tahoma"/>
              </a:rPr>
              <a:t> </a:t>
            </a:r>
            <a:r>
              <a:rPr sz="2050" spc="-65" dirty="0">
                <a:latin typeface="Tahoma"/>
                <a:cs typeface="Tahoma"/>
              </a:rPr>
              <a:t>Regression</a:t>
            </a:r>
            <a:r>
              <a:rPr sz="2050" spc="-175" dirty="0">
                <a:latin typeface="Tahoma"/>
                <a:cs typeface="Tahoma"/>
              </a:rPr>
              <a:t> </a:t>
            </a:r>
            <a:r>
              <a:rPr sz="2050" spc="-135" dirty="0">
                <a:latin typeface="Tahoma"/>
                <a:cs typeface="Tahoma"/>
              </a:rPr>
              <a:t>(LR)</a:t>
            </a:r>
            <a:r>
              <a:rPr sz="2050" spc="-180" dirty="0">
                <a:latin typeface="Tahoma"/>
                <a:cs typeface="Tahoma"/>
              </a:rPr>
              <a:t> </a:t>
            </a:r>
            <a:r>
              <a:rPr sz="2050" spc="-35" dirty="0">
                <a:latin typeface="Tahoma"/>
                <a:cs typeface="Tahoma"/>
              </a:rPr>
              <a:t>and</a:t>
            </a:r>
            <a:r>
              <a:rPr sz="2050" spc="-180" dirty="0">
                <a:latin typeface="Tahoma"/>
                <a:cs typeface="Tahoma"/>
              </a:rPr>
              <a:t> </a:t>
            </a:r>
            <a:r>
              <a:rPr sz="2050" spc="-20" dirty="0">
                <a:latin typeface="Tahoma"/>
                <a:cs typeface="Tahoma"/>
              </a:rPr>
              <a:t>Artiﬁcial</a:t>
            </a:r>
            <a:r>
              <a:rPr sz="2050" spc="-175" dirty="0">
                <a:latin typeface="Tahoma"/>
                <a:cs typeface="Tahoma"/>
              </a:rPr>
              <a:t> </a:t>
            </a:r>
            <a:r>
              <a:rPr sz="2050" spc="-10" dirty="0">
                <a:latin typeface="Tahoma"/>
                <a:cs typeface="Tahoma"/>
              </a:rPr>
              <a:t>Neural </a:t>
            </a:r>
            <a:r>
              <a:rPr sz="2050" spc="-50" dirty="0">
                <a:latin typeface="Tahoma"/>
                <a:cs typeface="Tahoma"/>
              </a:rPr>
              <a:t>Networks</a:t>
            </a:r>
            <a:r>
              <a:rPr sz="2050" spc="-195" dirty="0">
                <a:latin typeface="Tahoma"/>
                <a:cs typeface="Tahoma"/>
              </a:rPr>
              <a:t> </a:t>
            </a:r>
            <a:r>
              <a:rPr sz="2050" spc="-120" dirty="0">
                <a:latin typeface="Tahoma"/>
                <a:cs typeface="Tahoma"/>
              </a:rPr>
              <a:t>(ANN)</a:t>
            </a:r>
            <a:r>
              <a:rPr sz="2050" spc="-190" dirty="0">
                <a:latin typeface="Tahoma"/>
                <a:cs typeface="Tahoma"/>
              </a:rPr>
              <a:t> </a:t>
            </a:r>
            <a:r>
              <a:rPr sz="2050" spc="-25" dirty="0">
                <a:latin typeface="Tahoma"/>
                <a:cs typeface="Tahoma"/>
              </a:rPr>
              <a:t>to</a:t>
            </a:r>
            <a:r>
              <a:rPr sz="2050" spc="-190" dirty="0">
                <a:latin typeface="Tahoma"/>
                <a:cs typeface="Tahoma"/>
              </a:rPr>
              <a:t> </a:t>
            </a:r>
            <a:r>
              <a:rPr sz="2050" spc="-40" dirty="0">
                <a:latin typeface="Tahoma"/>
                <a:cs typeface="Tahoma"/>
              </a:rPr>
              <a:t>classify</a:t>
            </a:r>
            <a:r>
              <a:rPr sz="2050" spc="-190" dirty="0">
                <a:latin typeface="Tahoma"/>
                <a:cs typeface="Tahoma"/>
              </a:rPr>
              <a:t> </a:t>
            </a:r>
            <a:r>
              <a:rPr sz="2050" spc="-20" dirty="0">
                <a:latin typeface="Tahoma"/>
                <a:cs typeface="Tahoma"/>
              </a:rPr>
              <a:t>tinnitus</a:t>
            </a:r>
            <a:r>
              <a:rPr sz="2050" spc="-190" dirty="0">
                <a:latin typeface="Tahoma"/>
                <a:cs typeface="Tahoma"/>
              </a:rPr>
              <a:t> </a:t>
            </a:r>
            <a:r>
              <a:rPr sz="2050" spc="-70" dirty="0">
                <a:latin typeface="Tahoma"/>
                <a:cs typeface="Tahoma"/>
              </a:rPr>
              <a:t>presence.</a:t>
            </a:r>
            <a:r>
              <a:rPr sz="2050" spc="-190" dirty="0">
                <a:latin typeface="Tahoma"/>
                <a:cs typeface="Tahoma"/>
              </a:rPr>
              <a:t> </a:t>
            </a:r>
            <a:r>
              <a:rPr sz="2050" spc="-70" dirty="0">
                <a:latin typeface="Tahoma"/>
                <a:cs typeface="Tahoma"/>
              </a:rPr>
              <a:t>The</a:t>
            </a:r>
            <a:r>
              <a:rPr sz="2050" spc="-190" dirty="0">
                <a:latin typeface="Tahoma"/>
                <a:cs typeface="Tahoma"/>
              </a:rPr>
              <a:t> </a:t>
            </a:r>
            <a:r>
              <a:rPr sz="2050" spc="-50" dirty="0">
                <a:latin typeface="Tahoma"/>
                <a:cs typeface="Tahoma"/>
              </a:rPr>
              <a:t>study</a:t>
            </a:r>
            <a:r>
              <a:rPr sz="2050" spc="-190" dirty="0">
                <a:latin typeface="Tahoma"/>
                <a:cs typeface="Tahoma"/>
              </a:rPr>
              <a:t> </a:t>
            </a:r>
            <a:r>
              <a:rPr sz="2050" spc="-45" dirty="0">
                <a:latin typeface="Tahoma"/>
                <a:cs typeface="Tahoma"/>
              </a:rPr>
              <a:t>showed</a:t>
            </a:r>
            <a:r>
              <a:rPr sz="2050" spc="-190" dirty="0">
                <a:latin typeface="Tahoma"/>
                <a:cs typeface="Tahoma"/>
              </a:rPr>
              <a:t> </a:t>
            </a:r>
            <a:r>
              <a:rPr sz="2050" spc="-35" dirty="0">
                <a:latin typeface="Tahoma"/>
                <a:cs typeface="Tahoma"/>
              </a:rPr>
              <a:t>that</a:t>
            </a:r>
            <a:r>
              <a:rPr sz="2050" spc="-190" dirty="0">
                <a:latin typeface="Tahoma"/>
                <a:cs typeface="Tahoma"/>
              </a:rPr>
              <a:t> </a:t>
            </a:r>
            <a:r>
              <a:rPr sz="2050" spc="-40" dirty="0">
                <a:latin typeface="Tahoma"/>
                <a:cs typeface="Tahoma"/>
              </a:rPr>
              <a:t>the</a:t>
            </a:r>
            <a:r>
              <a:rPr sz="2050" spc="-190" dirty="0">
                <a:latin typeface="Tahoma"/>
                <a:cs typeface="Tahoma"/>
              </a:rPr>
              <a:t> </a:t>
            </a:r>
            <a:r>
              <a:rPr sz="2050" spc="-85" dirty="0">
                <a:latin typeface="Tahoma"/>
                <a:cs typeface="Tahoma"/>
              </a:rPr>
              <a:t>LR</a:t>
            </a:r>
            <a:r>
              <a:rPr sz="2050" spc="-190" dirty="0">
                <a:latin typeface="Tahoma"/>
                <a:cs typeface="Tahoma"/>
              </a:rPr>
              <a:t> </a:t>
            </a:r>
            <a:r>
              <a:rPr sz="2050" spc="-10" dirty="0">
                <a:latin typeface="Tahoma"/>
                <a:cs typeface="Tahoma"/>
              </a:rPr>
              <a:t>model, </a:t>
            </a:r>
            <a:r>
              <a:rPr sz="2050" spc="-25" dirty="0">
                <a:latin typeface="Tahoma"/>
                <a:cs typeface="Tahoma"/>
              </a:rPr>
              <a:t>with</a:t>
            </a:r>
            <a:r>
              <a:rPr sz="2050" spc="-190" dirty="0">
                <a:latin typeface="Tahoma"/>
                <a:cs typeface="Tahoma"/>
              </a:rPr>
              <a:t> </a:t>
            </a:r>
            <a:r>
              <a:rPr sz="2050" spc="-45" dirty="0">
                <a:latin typeface="Tahoma"/>
                <a:cs typeface="Tahoma"/>
              </a:rPr>
              <a:t>an</a:t>
            </a:r>
            <a:r>
              <a:rPr sz="2050" spc="-190" dirty="0">
                <a:latin typeface="Tahoma"/>
                <a:cs typeface="Tahoma"/>
              </a:rPr>
              <a:t> </a:t>
            </a:r>
            <a:r>
              <a:rPr sz="2050" spc="-55" dirty="0">
                <a:latin typeface="Tahoma"/>
                <a:cs typeface="Tahoma"/>
              </a:rPr>
              <a:t>accuracy</a:t>
            </a:r>
            <a:r>
              <a:rPr sz="2050" spc="-190" dirty="0">
                <a:latin typeface="Tahoma"/>
                <a:cs typeface="Tahoma"/>
              </a:rPr>
              <a:t> </a:t>
            </a:r>
            <a:r>
              <a:rPr sz="2050" spc="-35" dirty="0">
                <a:latin typeface="Tahoma"/>
                <a:cs typeface="Tahoma"/>
              </a:rPr>
              <a:t>of</a:t>
            </a:r>
            <a:r>
              <a:rPr sz="2050" spc="-190" dirty="0">
                <a:latin typeface="Tahoma"/>
                <a:cs typeface="Tahoma"/>
              </a:rPr>
              <a:t> </a:t>
            </a:r>
            <a:r>
              <a:rPr sz="2050" spc="-215" dirty="0">
                <a:latin typeface="Tahoma"/>
                <a:cs typeface="Tahoma"/>
              </a:rPr>
              <a:t>91.7G%</a:t>
            </a:r>
            <a:r>
              <a:rPr sz="2050" spc="-190" dirty="0">
                <a:latin typeface="Tahoma"/>
                <a:cs typeface="Tahoma"/>
              </a:rPr>
              <a:t> </a:t>
            </a:r>
            <a:r>
              <a:rPr sz="2050" spc="-35" dirty="0">
                <a:latin typeface="Tahoma"/>
                <a:cs typeface="Tahoma"/>
              </a:rPr>
              <a:t>and</a:t>
            </a:r>
            <a:r>
              <a:rPr sz="2050" spc="-190" dirty="0">
                <a:latin typeface="Tahoma"/>
                <a:cs typeface="Tahoma"/>
              </a:rPr>
              <a:t> </a:t>
            </a:r>
            <a:r>
              <a:rPr sz="2050" spc="-85" dirty="0">
                <a:latin typeface="Tahoma"/>
                <a:cs typeface="Tahoma"/>
              </a:rPr>
              <a:t>AUC</a:t>
            </a:r>
            <a:r>
              <a:rPr sz="2050" spc="-190" dirty="0">
                <a:latin typeface="Tahoma"/>
                <a:cs typeface="Tahoma"/>
              </a:rPr>
              <a:t> </a:t>
            </a:r>
            <a:r>
              <a:rPr sz="2050" spc="-35" dirty="0">
                <a:latin typeface="Tahoma"/>
                <a:cs typeface="Tahoma"/>
              </a:rPr>
              <a:t>of</a:t>
            </a:r>
            <a:r>
              <a:rPr sz="2050" spc="-190" dirty="0">
                <a:latin typeface="Tahoma"/>
                <a:cs typeface="Tahoma"/>
              </a:rPr>
              <a:t> 97.0G%,</a:t>
            </a:r>
            <a:r>
              <a:rPr sz="2050" spc="-185" dirty="0">
                <a:latin typeface="Tahoma"/>
                <a:cs typeface="Tahoma"/>
              </a:rPr>
              <a:t> </a:t>
            </a:r>
            <a:r>
              <a:rPr sz="2050" spc="-30" dirty="0">
                <a:latin typeface="Tahoma"/>
                <a:cs typeface="Tahoma"/>
              </a:rPr>
              <a:t>signiﬁcantly</a:t>
            </a:r>
            <a:r>
              <a:rPr sz="2050" spc="-190" dirty="0">
                <a:latin typeface="Tahoma"/>
                <a:cs typeface="Tahoma"/>
              </a:rPr>
              <a:t> </a:t>
            </a:r>
            <a:r>
              <a:rPr sz="2050" spc="-40" dirty="0">
                <a:latin typeface="Tahoma"/>
                <a:cs typeface="Tahoma"/>
              </a:rPr>
              <a:t>outperformed</a:t>
            </a:r>
            <a:r>
              <a:rPr sz="2050" spc="-190" dirty="0">
                <a:latin typeface="Tahoma"/>
                <a:cs typeface="Tahoma"/>
              </a:rPr>
              <a:t> </a:t>
            </a:r>
            <a:r>
              <a:rPr sz="2050" spc="-10" dirty="0">
                <a:latin typeface="Tahoma"/>
                <a:cs typeface="Tahoma"/>
              </a:rPr>
              <a:t>other </a:t>
            </a:r>
            <a:r>
              <a:rPr sz="2050" spc="-45" dirty="0">
                <a:latin typeface="Tahoma"/>
                <a:cs typeface="Tahoma"/>
              </a:rPr>
              <a:t>classiﬁers.</a:t>
            </a:r>
            <a:r>
              <a:rPr sz="2050" spc="-185" dirty="0">
                <a:latin typeface="Tahoma"/>
                <a:cs typeface="Tahoma"/>
              </a:rPr>
              <a:t> </a:t>
            </a:r>
            <a:r>
              <a:rPr sz="2050" spc="-45" dirty="0">
                <a:latin typeface="Tahoma"/>
                <a:cs typeface="Tahoma"/>
              </a:rPr>
              <a:t>This</a:t>
            </a:r>
            <a:r>
              <a:rPr sz="2050" spc="-185" dirty="0">
                <a:latin typeface="Tahoma"/>
                <a:cs typeface="Tahoma"/>
              </a:rPr>
              <a:t> </a:t>
            </a:r>
            <a:r>
              <a:rPr sz="2050" spc="-35" dirty="0">
                <a:latin typeface="Tahoma"/>
                <a:cs typeface="Tahoma"/>
              </a:rPr>
              <a:t>approach</a:t>
            </a:r>
            <a:r>
              <a:rPr sz="2050" spc="-185" dirty="0">
                <a:latin typeface="Tahoma"/>
                <a:cs typeface="Tahoma"/>
              </a:rPr>
              <a:t> </a:t>
            </a:r>
            <a:r>
              <a:rPr sz="2050" spc="-65" dirty="0">
                <a:latin typeface="Tahoma"/>
                <a:cs typeface="Tahoma"/>
              </a:rPr>
              <a:t>offers</a:t>
            </a:r>
            <a:r>
              <a:rPr sz="2050" spc="-185" dirty="0">
                <a:latin typeface="Tahoma"/>
                <a:cs typeface="Tahoma"/>
              </a:rPr>
              <a:t> </a:t>
            </a:r>
            <a:r>
              <a:rPr sz="2050" spc="-50" dirty="0">
                <a:latin typeface="Tahoma"/>
                <a:cs typeface="Tahoma"/>
              </a:rPr>
              <a:t>a</a:t>
            </a:r>
            <a:r>
              <a:rPr sz="2050" spc="-185" dirty="0">
                <a:latin typeface="Tahoma"/>
                <a:cs typeface="Tahoma"/>
              </a:rPr>
              <a:t> </a:t>
            </a:r>
            <a:r>
              <a:rPr sz="2050" spc="-45" dirty="0">
                <a:latin typeface="Tahoma"/>
                <a:cs typeface="Tahoma"/>
              </a:rPr>
              <a:t>more</a:t>
            </a:r>
            <a:r>
              <a:rPr sz="2050" spc="-180" dirty="0">
                <a:latin typeface="Tahoma"/>
                <a:cs typeface="Tahoma"/>
              </a:rPr>
              <a:t> </a:t>
            </a:r>
            <a:r>
              <a:rPr sz="2050" spc="-45" dirty="0">
                <a:latin typeface="Tahoma"/>
                <a:cs typeface="Tahoma"/>
              </a:rPr>
              <a:t>objective</a:t>
            </a:r>
            <a:r>
              <a:rPr sz="2050" spc="-185" dirty="0">
                <a:latin typeface="Tahoma"/>
                <a:cs typeface="Tahoma"/>
              </a:rPr>
              <a:t> </a:t>
            </a:r>
            <a:r>
              <a:rPr sz="2050" spc="-35" dirty="0">
                <a:latin typeface="Tahoma"/>
                <a:cs typeface="Tahoma"/>
              </a:rPr>
              <a:t>and</a:t>
            </a:r>
            <a:r>
              <a:rPr sz="2050" spc="-185" dirty="0">
                <a:latin typeface="Tahoma"/>
                <a:cs typeface="Tahoma"/>
              </a:rPr>
              <a:t> </a:t>
            </a:r>
            <a:r>
              <a:rPr sz="2050" spc="-60" dirty="0">
                <a:latin typeface="Tahoma"/>
                <a:cs typeface="Tahoma"/>
              </a:rPr>
              <a:t>accurate</a:t>
            </a:r>
            <a:r>
              <a:rPr sz="2050" spc="-185" dirty="0">
                <a:latin typeface="Tahoma"/>
                <a:cs typeface="Tahoma"/>
              </a:rPr>
              <a:t> </a:t>
            </a:r>
            <a:r>
              <a:rPr sz="2050" spc="-35" dirty="0">
                <a:latin typeface="Tahoma"/>
                <a:cs typeface="Tahoma"/>
              </a:rPr>
              <a:t>method</a:t>
            </a:r>
            <a:r>
              <a:rPr sz="2050" spc="-185" dirty="0">
                <a:latin typeface="Tahoma"/>
                <a:cs typeface="Tahoma"/>
              </a:rPr>
              <a:t> </a:t>
            </a:r>
            <a:r>
              <a:rPr sz="2050" spc="-50" dirty="0">
                <a:latin typeface="Tahoma"/>
                <a:cs typeface="Tahoma"/>
              </a:rPr>
              <a:t>for</a:t>
            </a:r>
            <a:r>
              <a:rPr sz="2050" spc="-185" dirty="0">
                <a:latin typeface="Tahoma"/>
                <a:cs typeface="Tahoma"/>
              </a:rPr>
              <a:t> </a:t>
            </a:r>
            <a:r>
              <a:rPr sz="2050" spc="-10" dirty="0">
                <a:latin typeface="Tahoma"/>
                <a:cs typeface="Tahoma"/>
              </a:rPr>
              <a:t>tinnitus </a:t>
            </a:r>
            <a:r>
              <a:rPr sz="2050" spc="-45" dirty="0">
                <a:latin typeface="Tahoma"/>
                <a:cs typeface="Tahoma"/>
              </a:rPr>
              <a:t>detection,</a:t>
            </a:r>
            <a:r>
              <a:rPr sz="2050" spc="-175" dirty="0">
                <a:latin typeface="Tahoma"/>
                <a:cs typeface="Tahoma"/>
              </a:rPr>
              <a:t> </a:t>
            </a:r>
            <a:r>
              <a:rPr sz="2050" spc="-50" dirty="0">
                <a:latin typeface="Tahoma"/>
                <a:cs typeface="Tahoma"/>
              </a:rPr>
              <a:t>surpassing</a:t>
            </a:r>
            <a:r>
              <a:rPr sz="2050" spc="-170" dirty="0">
                <a:latin typeface="Tahoma"/>
                <a:cs typeface="Tahoma"/>
              </a:rPr>
              <a:t> </a:t>
            </a:r>
            <a:r>
              <a:rPr sz="2050" spc="-20" dirty="0">
                <a:latin typeface="Tahoma"/>
                <a:cs typeface="Tahoma"/>
              </a:rPr>
              <a:t>traditional</a:t>
            </a:r>
            <a:r>
              <a:rPr sz="2050" spc="-170" dirty="0">
                <a:latin typeface="Tahoma"/>
                <a:cs typeface="Tahoma"/>
              </a:rPr>
              <a:t> </a:t>
            </a:r>
            <a:r>
              <a:rPr sz="2050" spc="-30" dirty="0">
                <a:latin typeface="Tahoma"/>
                <a:cs typeface="Tahoma"/>
              </a:rPr>
              <a:t>diagnostic</a:t>
            </a:r>
            <a:r>
              <a:rPr sz="2050" spc="-170" dirty="0">
                <a:latin typeface="Tahoma"/>
                <a:cs typeface="Tahoma"/>
              </a:rPr>
              <a:t> </a:t>
            </a:r>
            <a:r>
              <a:rPr sz="2050" spc="-40" dirty="0">
                <a:latin typeface="Tahoma"/>
                <a:cs typeface="Tahoma"/>
              </a:rPr>
              <a:t>methods</a:t>
            </a:r>
            <a:r>
              <a:rPr sz="2050" spc="-170" dirty="0">
                <a:latin typeface="Tahoma"/>
                <a:cs typeface="Tahoma"/>
              </a:rPr>
              <a:t> </a:t>
            </a:r>
            <a:r>
              <a:rPr sz="2050" spc="-35" dirty="0">
                <a:latin typeface="Tahoma"/>
                <a:cs typeface="Tahoma"/>
              </a:rPr>
              <a:t>that</a:t>
            </a:r>
            <a:r>
              <a:rPr sz="2050" spc="-170" dirty="0">
                <a:latin typeface="Tahoma"/>
                <a:cs typeface="Tahoma"/>
              </a:rPr>
              <a:t> </a:t>
            </a:r>
            <a:r>
              <a:rPr sz="2050" spc="-50" dirty="0">
                <a:latin typeface="Tahoma"/>
                <a:cs typeface="Tahoma"/>
              </a:rPr>
              <a:t>rely</a:t>
            </a:r>
            <a:r>
              <a:rPr sz="2050" spc="-170" dirty="0">
                <a:latin typeface="Tahoma"/>
                <a:cs typeface="Tahoma"/>
              </a:rPr>
              <a:t> </a:t>
            </a:r>
            <a:r>
              <a:rPr sz="2050" spc="-20" dirty="0">
                <a:latin typeface="Tahoma"/>
                <a:cs typeface="Tahoma"/>
              </a:rPr>
              <a:t>on</a:t>
            </a:r>
            <a:r>
              <a:rPr sz="2050" spc="-170" dirty="0">
                <a:latin typeface="Tahoma"/>
                <a:cs typeface="Tahoma"/>
              </a:rPr>
              <a:t> </a:t>
            </a:r>
            <a:r>
              <a:rPr sz="2050" spc="-50" dirty="0">
                <a:latin typeface="Tahoma"/>
                <a:cs typeface="Tahoma"/>
              </a:rPr>
              <a:t>subjective</a:t>
            </a:r>
            <a:r>
              <a:rPr sz="2050" spc="-170" dirty="0">
                <a:latin typeface="Tahoma"/>
                <a:cs typeface="Tahoma"/>
              </a:rPr>
              <a:t> </a:t>
            </a:r>
            <a:r>
              <a:rPr sz="2050" spc="-10" dirty="0">
                <a:latin typeface="Tahoma"/>
                <a:cs typeface="Tahoma"/>
              </a:rPr>
              <a:t>self-</a:t>
            </a:r>
            <a:endParaRPr sz="2050" dirty="0">
              <a:latin typeface="Tahoma"/>
              <a:cs typeface="Tahoma"/>
            </a:endParaRPr>
          </a:p>
          <a:p>
            <a:pPr marL="12700" marR="2301875">
              <a:lnSpc>
                <a:spcPct val="100600"/>
              </a:lnSpc>
              <a:spcBef>
                <a:spcPts val="75"/>
              </a:spcBef>
            </a:pPr>
            <a:r>
              <a:rPr sz="2050" spc="-40" dirty="0">
                <a:latin typeface="Tahoma"/>
                <a:cs typeface="Tahoma"/>
              </a:rPr>
              <a:t>reporting.</a:t>
            </a:r>
            <a:endParaRPr lang="en-IN" sz="2050" spc="-40" dirty="0">
              <a:latin typeface="Tahoma"/>
              <a:cs typeface="Tahoma"/>
            </a:endParaRPr>
          </a:p>
          <a:p>
            <a:pPr marL="12700" marR="2301875">
              <a:lnSpc>
                <a:spcPct val="100600"/>
              </a:lnSpc>
              <a:spcBef>
                <a:spcPts val="75"/>
              </a:spcBef>
            </a:pPr>
            <a:r>
              <a:rPr sz="2050" spc="-40" dirty="0">
                <a:latin typeface="Tahoma"/>
                <a:cs typeface="Tahoma"/>
              </a:rPr>
              <a:t>Link</a:t>
            </a:r>
            <a:r>
              <a:rPr sz="2050" spc="-190" dirty="0">
                <a:latin typeface="Tahoma"/>
                <a:cs typeface="Tahoma"/>
              </a:rPr>
              <a:t> </a:t>
            </a:r>
            <a:r>
              <a:rPr sz="2050" spc="-120" dirty="0">
                <a:latin typeface="Tahoma"/>
                <a:cs typeface="Tahoma"/>
              </a:rPr>
              <a:t>-</a:t>
            </a:r>
            <a:r>
              <a:rPr sz="2050" spc="-185" dirty="0">
                <a:latin typeface="Tahoma"/>
                <a:cs typeface="Tahoma"/>
              </a:rPr>
              <a:t> </a:t>
            </a:r>
            <a:r>
              <a:rPr sz="2050" spc="-40" dirty="0">
                <a:latin typeface="Tahoma"/>
                <a:cs typeface="Tahoma"/>
              </a:rPr>
              <a:t>https://</a:t>
            </a:r>
            <a:r>
              <a:rPr sz="2050" spc="-40" dirty="0">
                <a:latin typeface="Tahoma"/>
                <a:cs typeface="Tahoma"/>
                <a:hlinkClick r:id="rId2"/>
              </a:rPr>
              <a:t>www.frontiersin.org</a:t>
            </a:r>
            <a:r>
              <a:rPr sz="2050" spc="-40" dirty="0">
                <a:latin typeface="Tahoma"/>
                <a:cs typeface="Tahoma"/>
              </a:rPr>
              <a:t>/journals/artiﬁcial- </a:t>
            </a:r>
            <a:r>
              <a:rPr sz="2050" spc="-55" dirty="0">
                <a:latin typeface="Tahoma"/>
                <a:cs typeface="Tahoma"/>
              </a:rPr>
              <a:t>intelligence/articles/10.3389/frai.2024.1381455/full</a:t>
            </a:r>
            <a:endParaRPr sz="205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335854" y="-11214"/>
            <a:ext cx="1963420" cy="1420495"/>
            <a:chOff x="16335854" y="-11214"/>
            <a:chExt cx="1963420" cy="1420495"/>
          </a:xfrm>
        </p:grpSpPr>
        <p:sp>
          <p:nvSpPr>
            <p:cNvPr id="3" name="object 3"/>
            <p:cNvSpPr/>
            <p:nvPr/>
          </p:nvSpPr>
          <p:spPr>
            <a:xfrm>
              <a:off x="16355059" y="155448"/>
              <a:ext cx="1000125" cy="998219"/>
            </a:xfrm>
            <a:custGeom>
              <a:avLst/>
              <a:gdLst/>
              <a:ahLst/>
              <a:cxnLst/>
              <a:rect l="l" t="t" r="r" b="b"/>
              <a:pathLst>
                <a:path w="1000125" h="998219">
                  <a:moveTo>
                    <a:pt x="500380" y="0"/>
                  </a:moveTo>
                  <a:lnTo>
                    <a:pt x="497851" y="43931"/>
                  </a:lnTo>
                  <a:lnTo>
                    <a:pt x="490464" y="87598"/>
                  </a:lnTo>
                  <a:lnTo>
                    <a:pt x="478517" y="130690"/>
                  </a:lnTo>
                  <a:lnTo>
                    <a:pt x="462310" y="172899"/>
                  </a:lnTo>
                  <a:lnTo>
                    <a:pt x="442143" y="213915"/>
                  </a:lnTo>
                  <a:lnTo>
                    <a:pt x="418312" y="253428"/>
                  </a:lnTo>
                  <a:lnTo>
                    <a:pt x="391119" y="291129"/>
                  </a:lnTo>
                  <a:lnTo>
                    <a:pt x="360862" y="326709"/>
                  </a:lnTo>
                  <a:lnTo>
                    <a:pt x="327839" y="359857"/>
                  </a:lnTo>
                  <a:lnTo>
                    <a:pt x="292351" y="390264"/>
                  </a:lnTo>
                  <a:lnTo>
                    <a:pt x="254695" y="417621"/>
                  </a:lnTo>
                  <a:lnTo>
                    <a:pt x="215172" y="441619"/>
                  </a:lnTo>
                  <a:lnTo>
                    <a:pt x="174079" y="461947"/>
                  </a:lnTo>
                  <a:lnTo>
                    <a:pt x="131716" y="478297"/>
                  </a:lnTo>
                  <a:lnTo>
                    <a:pt x="88383" y="490359"/>
                  </a:lnTo>
                  <a:lnTo>
                    <a:pt x="44378" y="497823"/>
                  </a:lnTo>
                  <a:lnTo>
                    <a:pt x="0" y="500380"/>
                  </a:lnTo>
                  <a:lnTo>
                    <a:pt x="44378" y="502915"/>
                  </a:lnTo>
                  <a:lnTo>
                    <a:pt x="88383" y="510316"/>
                  </a:lnTo>
                  <a:lnTo>
                    <a:pt x="131716" y="522280"/>
                  </a:lnTo>
                  <a:lnTo>
                    <a:pt x="174079" y="538500"/>
                  </a:lnTo>
                  <a:lnTo>
                    <a:pt x="215172" y="558671"/>
                  </a:lnTo>
                  <a:lnTo>
                    <a:pt x="254695" y="582488"/>
                  </a:lnTo>
                  <a:lnTo>
                    <a:pt x="292351" y="609647"/>
                  </a:lnTo>
                  <a:lnTo>
                    <a:pt x="327839" y="639841"/>
                  </a:lnTo>
                  <a:lnTo>
                    <a:pt x="360862" y="672766"/>
                  </a:lnTo>
                  <a:lnTo>
                    <a:pt x="391119" y="708117"/>
                  </a:lnTo>
                  <a:lnTo>
                    <a:pt x="418312" y="745589"/>
                  </a:lnTo>
                  <a:lnTo>
                    <a:pt x="442143" y="784876"/>
                  </a:lnTo>
                  <a:lnTo>
                    <a:pt x="462310" y="825673"/>
                  </a:lnTo>
                  <a:lnTo>
                    <a:pt x="478517" y="867676"/>
                  </a:lnTo>
                  <a:lnTo>
                    <a:pt x="490464" y="910579"/>
                  </a:lnTo>
                  <a:lnTo>
                    <a:pt x="497851" y="954076"/>
                  </a:lnTo>
                  <a:lnTo>
                    <a:pt x="500380" y="997864"/>
                  </a:lnTo>
                  <a:lnTo>
                    <a:pt x="502908" y="954076"/>
                  </a:lnTo>
                  <a:lnTo>
                    <a:pt x="510294" y="910579"/>
                  </a:lnTo>
                  <a:lnTo>
                    <a:pt x="522238" y="867676"/>
                  </a:lnTo>
                  <a:lnTo>
                    <a:pt x="538439" y="825673"/>
                  </a:lnTo>
                  <a:lnTo>
                    <a:pt x="558597" y="784876"/>
                  </a:lnTo>
                  <a:lnTo>
                    <a:pt x="582413" y="745589"/>
                  </a:lnTo>
                  <a:lnTo>
                    <a:pt x="609587" y="708117"/>
                  </a:lnTo>
                  <a:lnTo>
                    <a:pt x="639818" y="672766"/>
                  </a:lnTo>
                  <a:lnTo>
                    <a:pt x="672807" y="639841"/>
                  </a:lnTo>
                  <a:lnTo>
                    <a:pt x="708253" y="609647"/>
                  </a:lnTo>
                  <a:lnTo>
                    <a:pt x="745857" y="582488"/>
                  </a:lnTo>
                  <a:lnTo>
                    <a:pt x="785319" y="558671"/>
                  </a:lnTo>
                  <a:lnTo>
                    <a:pt x="826339" y="538500"/>
                  </a:lnTo>
                  <a:lnTo>
                    <a:pt x="868617" y="522280"/>
                  </a:lnTo>
                  <a:lnTo>
                    <a:pt x="911853" y="510316"/>
                  </a:lnTo>
                  <a:lnTo>
                    <a:pt x="955746" y="502915"/>
                  </a:lnTo>
                  <a:lnTo>
                    <a:pt x="999998" y="500380"/>
                  </a:lnTo>
                  <a:lnTo>
                    <a:pt x="955746" y="497823"/>
                  </a:lnTo>
                  <a:lnTo>
                    <a:pt x="911853" y="490359"/>
                  </a:lnTo>
                  <a:lnTo>
                    <a:pt x="868617" y="478297"/>
                  </a:lnTo>
                  <a:lnTo>
                    <a:pt x="826339" y="461947"/>
                  </a:lnTo>
                  <a:lnTo>
                    <a:pt x="785319" y="441619"/>
                  </a:lnTo>
                  <a:lnTo>
                    <a:pt x="745857" y="417621"/>
                  </a:lnTo>
                  <a:lnTo>
                    <a:pt x="708253" y="390264"/>
                  </a:lnTo>
                  <a:lnTo>
                    <a:pt x="672807" y="359857"/>
                  </a:lnTo>
                  <a:lnTo>
                    <a:pt x="639818" y="326709"/>
                  </a:lnTo>
                  <a:lnTo>
                    <a:pt x="609587" y="291129"/>
                  </a:lnTo>
                  <a:lnTo>
                    <a:pt x="582413" y="253428"/>
                  </a:lnTo>
                  <a:lnTo>
                    <a:pt x="558597" y="213915"/>
                  </a:lnTo>
                  <a:lnTo>
                    <a:pt x="538439" y="172899"/>
                  </a:lnTo>
                  <a:lnTo>
                    <a:pt x="522238" y="130690"/>
                  </a:lnTo>
                  <a:lnTo>
                    <a:pt x="510294" y="87598"/>
                  </a:lnTo>
                  <a:lnTo>
                    <a:pt x="502908" y="43931"/>
                  </a:lnTo>
                  <a:lnTo>
                    <a:pt x="500380" y="0"/>
                  </a:lnTo>
                  <a:close/>
                </a:path>
              </a:pathLst>
            </a:custGeom>
            <a:solidFill>
              <a:srgbClr val="36D636"/>
            </a:solidFill>
          </p:spPr>
          <p:txBody>
            <a:bodyPr wrap="square" lIns="0" tIns="0" rIns="0" bIns="0" rtlCol="0"/>
            <a:lstStyle/>
            <a:p>
              <a:endParaRPr/>
            </a:p>
          </p:txBody>
        </p:sp>
        <p:sp>
          <p:nvSpPr>
            <p:cNvPr id="4" name="object 4"/>
            <p:cNvSpPr/>
            <p:nvPr/>
          </p:nvSpPr>
          <p:spPr>
            <a:xfrm>
              <a:off x="16354932" y="155450"/>
              <a:ext cx="1000125" cy="998219"/>
            </a:xfrm>
            <a:custGeom>
              <a:avLst/>
              <a:gdLst/>
              <a:ahLst/>
              <a:cxnLst/>
              <a:rect l="l" t="t" r="r" b="b"/>
              <a:pathLst>
                <a:path w="1000125" h="998219">
                  <a:moveTo>
                    <a:pt x="999998" y="500377"/>
                  </a:moveTo>
                  <a:lnTo>
                    <a:pt x="955746" y="502913"/>
                  </a:lnTo>
                  <a:lnTo>
                    <a:pt x="911853" y="510314"/>
                  </a:lnTo>
                  <a:lnTo>
                    <a:pt x="868617" y="522278"/>
                  </a:lnTo>
                  <a:lnTo>
                    <a:pt x="826339" y="538498"/>
                  </a:lnTo>
                  <a:lnTo>
                    <a:pt x="785319" y="558669"/>
                  </a:lnTo>
                  <a:lnTo>
                    <a:pt x="745857" y="582486"/>
                  </a:lnTo>
                  <a:lnTo>
                    <a:pt x="708253" y="609645"/>
                  </a:lnTo>
                  <a:lnTo>
                    <a:pt x="672807" y="639840"/>
                  </a:lnTo>
                  <a:lnTo>
                    <a:pt x="639818" y="672766"/>
                  </a:lnTo>
                  <a:lnTo>
                    <a:pt x="609587" y="708117"/>
                  </a:lnTo>
                  <a:lnTo>
                    <a:pt x="582413" y="745589"/>
                  </a:lnTo>
                  <a:lnTo>
                    <a:pt x="558597" y="784877"/>
                  </a:lnTo>
                  <a:lnTo>
                    <a:pt x="538439" y="825676"/>
                  </a:lnTo>
                  <a:lnTo>
                    <a:pt x="522238" y="867680"/>
                  </a:lnTo>
                  <a:lnTo>
                    <a:pt x="510294" y="910584"/>
                  </a:lnTo>
                  <a:lnTo>
                    <a:pt x="502908" y="954083"/>
                  </a:lnTo>
                  <a:lnTo>
                    <a:pt x="500380" y="997873"/>
                  </a:lnTo>
                  <a:lnTo>
                    <a:pt x="497851" y="954083"/>
                  </a:lnTo>
                  <a:lnTo>
                    <a:pt x="490464" y="910584"/>
                  </a:lnTo>
                  <a:lnTo>
                    <a:pt x="478517" y="867680"/>
                  </a:lnTo>
                  <a:lnTo>
                    <a:pt x="462310" y="825676"/>
                  </a:lnTo>
                  <a:lnTo>
                    <a:pt x="442143" y="784877"/>
                  </a:lnTo>
                  <a:lnTo>
                    <a:pt x="418312" y="745589"/>
                  </a:lnTo>
                  <a:lnTo>
                    <a:pt x="391119" y="708117"/>
                  </a:lnTo>
                  <a:lnTo>
                    <a:pt x="360862" y="672766"/>
                  </a:lnTo>
                  <a:lnTo>
                    <a:pt x="327839" y="639840"/>
                  </a:lnTo>
                  <a:lnTo>
                    <a:pt x="292351" y="609645"/>
                  </a:lnTo>
                  <a:lnTo>
                    <a:pt x="254695" y="582486"/>
                  </a:lnTo>
                  <a:lnTo>
                    <a:pt x="215172" y="558669"/>
                  </a:lnTo>
                  <a:lnTo>
                    <a:pt x="174079" y="538498"/>
                  </a:lnTo>
                  <a:lnTo>
                    <a:pt x="131716" y="522278"/>
                  </a:lnTo>
                  <a:lnTo>
                    <a:pt x="88383" y="510314"/>
                  </a:lnTo>
                  <a:lnTo>
                    <a:pt x="44378" y="502913"/>
                  </a:lnTo>
                  <a:lnTo>
                    <a:pt x="0" y="500377"/>
                  </a:lnTo>
                  <a:lnTo>
                    <a:pt x="44378" y="497821"/>
                  </a:lnTo>
                  <a:lnTo>
                    <a:pt x="88383" y="490357"/>
                  </a:lnTo>
                  <a:lnTo>
                    <a:pt x="131716" y="478295"/>
                  </a:lnTo>
                  <a:lnTo>
                    <a:pt x="174079" y="461946"/>
                  </a:lnTo>
                  <a:lnTo>
                    <a:pt x="215172" y="441617"/>
                  </a:lnTo>
                  <a:lnTo>
                    <a:pt x="254695" y="417620"/>
                  </a:lnTo>
                  <a:lnTo>
                    <a:pt x="292351" y="390263"/>
                  </a:lnTo>
                  <a:lnTo>
                    <a:pt x="327839" y="359855"/>
                  </a:lnTo>
                  <a:lnTo>
                    <a:pt x="360862" y="326707"/>
                  </a:lnTo>
                  <a:lnTo>
                    <a:pt x="391119" y="291128"/>
                  </a:lnTo>
                  <a:lnTo>
                    <a:pt x="418312" y="253427"/>
                  </a:lnTo>
                  <a:lnTo>
                    <a:pt x="442143" y="213914"/>
                  </a:lnTo>
                  <a:lnTo>
                    <a:pt x="462310" y="172899"/>
                  </a:lnTo>
                  <a:lnTo>
                    <a:pt x="478517" y="130690"/>
                  </a:lnTo>
                  <a:lnTo>
                    <a:pt x="490464" y="87597"/>
                  </a:lnTo>
                  <a:lnTo>
                    <a:pt x="497851" y="43931"/>
                  </a:lnTo>
                  <a:lnTo>
                    <a:pt x="500380" y="0"/>
                  </a:lnTo>
                  <a:lnTo>
                    <a:pt x="502908" y="43931"/>
                  </a:lnTo>
                  <a:lnTo>
                    <a:pt x="510294" y="87597"/>
                  </a:lnTo>
                  <a:lnTo>
                    <a:pt x="522238" y="130690"/>
                  </a:lnTo>
                  <a:lnTo>
                    <a:pt x="538439" y="172899"/>
                  </a:lnTo>
                  <a:lnTo>
                    <a:pt x="558597" y="213914"/>
                  </a:lnTo>
                  <a:lnTo>
                    <a:pt x="582413" y="253427"/>
                  </a:lnTo>
                  <a:lnTo>
                    <a:pt x="609587" y="291128"/>
                  </a:lnTo>
                  <a:lnTo>
                    <a:pt x="639818" y="326707"/>
                  </a:lnTo>
                  <a:lnTo>
                    <a:pt x="672807" y="359855"/>
                  </a:lnTo>
                  <a:lnTo>
                    <a:pt x="708253" y="390263"/>
                  </a:lnTo>
                  <a:lnTo>
                    <a:pt x="745857" y="417620"/>
                  </a:lnTo>
                  <a:lnTo>
                    <a:pt x="785319" y="441617"/>
                  </a:lnTo>
                  <a:lnTo>
                    <a:pt x="826339" y="461946"/>
                  </a:lnTo>
                  <a:lnTo>
                    <a:pt x="868617" y="478295"/>
                  </a:lnTo>
                  <a:lnTo>
                    <a:pt x="911853" y="490357"/>
                  </a:lnTo>
                  <a:lnTo>
                    <a:pt x="955746" y="497821"/>
                  </a:lnTo>
                  <a:lnTo>
                    <a:pt x="999998" y="500377"/>
                  </a:lnTo>
                  <a:close/>
                </a:path>
              </a:pathLst>
            </a:custGeom>
            <a:ln w="18719">
              <a:solidFill>
                <a:srgbClr val="36D636"/>
              </a:solidFill>
            </a:ln>
          </p:spPr>
          <p:txBody>
            <a:bodyPr wrap="square" lIns="0" tIns="0" rIns="0" bIns="0" rtlCol="0"/>
            <a:lstStyle/>
            <a:p>
              <a:endParaRPr/>
            </a:p>
          </p:txBody>
        </p:sp>
        <p:sp>
          <p:nvSpPr>
            <p:cNvPr id="5" name="object 5"/>
            <p:cNvSpPr/>
            <p:nvPr/>
          </p:nvSpPr>
          <p:spPr>
            <a:xfrm>
              <a:off x="17280127" y="155448"/>
              <a:ext cx="1000125" cy="998219"/>
            </a:xfrm>
            <a:custGeom>
              <a:avLst/>
              <a:gdLst/>
              <a:ahLst/>
              <a:cxnLst/>
              <a:rect l="l" t="t" r="r" b="b"/>
              <a:pathLst>
                <a:path w="1000125" h="998219">
                  <a:moveTo>
                    <a:pt x="500380" y="0"/>
                  </a:moveTo>
                  <a:lnTo>
                    <a:pt x="497852" y="43931"/>
                  </a:lnTo>
                  <a:lnTo>
                    <a:pt x="490468" y="87598"/>
                  </a:lnTo>
                  <a:lnTo>
                    <a:pt x="478527" y="130690"/>
                  </a:lnTo>
                  <a:lnTo>
                    <a:pt x="462327" y="172899"/>
                  </a:lnTo>
                  <a:lnTo>
                    <a:pt x="442166" y="213915"/>
                  </a:lnTo>
                  <a:lnTo>
                    <a:pt x="418343" y="253428"/>
                  </a:lnTo>
                  <a:lnTo>
                    <a:pt x="391157" y="291129"/>
                  </a:lnTo>
                  <a:lnTo>
                    <a:pt x="360906" y="326709"/>
                  </a:lnTo>
                  <a:lnTo>
                    <a:pt x="327890" y="359857"/>
                  </a:lnTo>
                  <a:lnTo>
                    <a:pt x="292405" y="390264"/>
                  </a:lnTo>
                  <a:lnTo>
                    <a:pt x="254751" y="417621"/>
                  </a:lnTo>
                  <a:lnTo>
                    <a:pt x="215227" y="441619"/>
                  </a:lnTo>
                  <a:lnTo>
                    <a:pt x="174131" y="461947"/>
                  </a:lnTo>
                  <a:lnTo>
                    <a:pt x="131762" y="478297"/>
                  </a:lnTo>
                  <a:lnTo>
                    <a:pt x="88418" y="490359"/>
                  </a:lnTo>
                  <a:lnTo>
                    <a:pt x="44398" y="497823"/>
                  </a:lnTo>
                  <a:lnTo>
                    <a:pt x="0" y="500380"/>
                  </a:lnTo>
                  <a:lnTo>
                    <a:pt x="44398" y="502915"/>
                  </a:lnTo>
                  <a:lnTo>
                    <a:pt x="88418" y="510316"/>
                  </a:lnTo>
                  <a:lnTo>
                    <a:pt x="131762" y="522280"/>
                  </a:lnTo>
                  <a:lnTo>
                    <a:pt x="174131" y="538500"/>
                  </a:lnTo>
                  <a:lnTo>
                    <a:pt x="215227" y="558671"/>
                  </a:lnTo>
                  <a:lnTo>
                    <a:pt x="254751" y="582488"/>
                  </a:lnTo>
                  <a:lnTo>
                    <a:pt x="292405" y="609647"/>
                  </a:lnTo>
                  <a:lnTo>
                    <a:pt x="327890" y="639841"/>
                  </a:lnTo>
                  <a:lnTo>
                    <a:pt x="360906" y="672766"/>
                  </a:lnTo>
                  <a:lnTo>
                    <a:pt x="391157" y="708117"/>
                  </a:lnTo>
                  <a:lnTo>
                    <a:pt x="418343" y="745589"/>
                  </a:lnTo>
                  <a:lnTo>
                    <a:pt x="442166" y="784876"/>
                  </a:lnTo>
                  <a:lnTo>
                    <a:pt x="462327" y="825673"/>
                  </a:lnTo>
                  <a:lnTo>
                    <a:pt x="478527" y="867676"/>
                  </a:lnTo>
                  <a:lnTo>
                    <a:pt x="490468" y="910579"/>
                  </a:lnTo>
                  <a:lnTo>
                    <a:pt x="497852" y="954076"/>
                  </a:lnTo>
                  <a:lnTo>
                    <a:pt x="500380" y="997864"/>
                  </a:lnTo>
                  <a:lnTo>
                    <a:pt x="502908" y="954076"/>
                  </a:lnTo>
                  <a:lnTo>
                    <a:pt x="510294" y="910579"/>
                  </a:lnTo>
                  <a:lnTo>
                    <a:pt x="522238" y="867676"/>
                  </a:lnTo>
                  <a:lnTo>
                    <a:pt x="538440" y="825673"/>
                  </a:lnTo>
                  <a:lnTo>
                    <a:pt x="558600" y="784876"/>
                  </a:lnTo>
                  <a:lnTo>
                    <a:pt x="582419" y="745589"/>
                  </a:lnTo>
                  <a:lnTo>
                    <a:pt x="609596" y="708117"/>
                  </a:lnTo>
                  <a:lnTo>
                    <a:pt x="639831" y="672766"/>
                  </a:lnTo>
                  <a:lnTo>
                    <a:pt x="672825" y="639841"/>
                  </a:lnTo>
                  <a:lnTo>
                    <a:pt x="708279" y="609647"/>
                  </a:lnTo>
                  <a:lnTo>
                    <a:pt x="745892" y="582488"/>
                  </a:lnTo>
                  <a:lnTo>
                    <a:pt x="785364" y="558671"/>
                  </a:lnTo>
                  <a:lnTo>
                    <a:pt x="826396" y="538500"/>
                  </a:lnTo>
                  <a:lnTo>
                    <a:pt x="868688" y="522280"/>
                  </a:lnTo>
                  <a:lnTo>
                    <a:pt x="911940" y="510316"/>
                  </a:lnTo>
                  <a:lnTo>
                    <a:pt x="955852" y="502915"/>
                  </a:lnTo>
                  <a:lnTo>
                    <a:pt x="1000125" y="500380"/>
                  </a:lnTo>
                  <a:lnTo>
                    <a:pt x="955852" y="497823"/>
                  </a:lnTo>
                  <a:lnTo>
                    <a:pt x="911940" y="490359"/>
                  </a:lnTo>
                  <a:lnTo>
                    <a:pt x="868688" y="478297"/>
                  </a:lnTo>
                  <a:lnTo>
                    <a:pt x="826396" y="461947"/>
                  </a:lnTo>
                  <a:lnTo>
                    <a:pt x="785364" y="441619"/>
                  </a:lnTo>
                  <a:lnTo>
                    <a:pt x="745892" y="417621"/>
                  </a:lnTo>
                  <a:lnTo>
                    <a:pt x="708279" y="390264"/>
                  </a:lnTo>
                  <a:lnTo>
                    <a:pt x="672825" y="359857"/>
                  </a:lnTo>
                  <a:lnTo>
                    <a:pt x="639831" y="326709"/>
                  </a:lnTo>
                  <a:lnTo>
                    <a:pt x="609596" y="291129"/>
                  </a:lnTo>
                  <a:lnTo>
                    <a:pt x="582419" y="253428"/>
                  </a:lnTo>
                  <a:lnTo>
                    <a:pt x="558600" y="213915"/>
                  </a:lnTo>
                  <a:lnTo>
                    <a:pt x="538440" y="172899"/>
                  </a:lnTo>
                  <a:lnTo>
                    <a:pt x="522238" y="130690"/>
                  </a:lnTo>
                  <a:lnTo>
                    <a:pt x="510294" y="87598"/>
                  </a:lnTo>
                  <a:lnTo>
                    <a:pt x="502908" y="43931"/>
                  </a:lnTo>
                  <a:lnTo>
                    <a:pt x="500380" y="0"/>
                  </a:lnTo>
                  <a:close/>
                </a:path>
              </a:pathLst>
            </a:custGeom>
            <a:solidFill>
              <a:srgbClr val="36D636"/>
            </a:solidFill>
          </p:spPr>
          <p:txBody>
            <a:bodyPr wrap="square" lIns="0" tIns="0" rIns="0" bIns="0" rtlCol="0"/>
            <a:lstStyle/>
            <a:p>
              <a:endParaRPr/>
            </a:p>
          </p:txBody>
        </p:sp>
        <p:sp>
          <p:nvSpPr>
            <p:cNvPr id="6" name="object 6"/>
            <p:cNvSpPr/>
            <p:nvPr/>
          </p:nvSpPr>
          <p:spPr>
            <a:xfrm>
              <a:off x="17280127" y="155450"/>
              <a:ext cx="1000125" cy="998219"/>
            </a:xfrm>
            <a:custGeom>
              <a:avLst/>
              <a:gdLst/>
              <a:ahLst/>
              <a:cxnLst/>
              <a:rect l="l" t="t" r="r" b="b"/>
              <a:pathLst>
                <a:path w="1000125" h="998219">
                  <a:moveTo>
                    <a:pt x="999998" y="500377"/>
                  </a:moveTo>
                  <a:lnTo>
                    <a:pt x="955746" y="502913"/>
                  </a:lnTo>
                  <a:lnTo>
                    <a:pt x="911853" y="510314"/>
                  </a:lnTo>
                  <a:lnTo>
                    <a:pt x="868617" y="522278"/>
                  </a:lnTo>
                  <a:lnTo>
                    <a:pt x="826339" y="538498"/>
                  </a:lnTo>
                  <a:lnTo>
                    <a:pt x="785319" y="558669"/>
                  </a:lnTo>
                  <a:lnTo>
                    <a:pt x="745857" y="582486"/>
                  </a:lnTo>
                  <a:lnTo>
                    <a:pt x="708253" y="609645"/>
                  </a:lnTo>
                  <a:lnTo>
                    <a:pt x="672807" y="639840"/>
                  </a:lnTo>
                  <a:lnTo>
                    <a:pt x="639818" y="672766"/>
                  </a:lnTo>
                  <a:lnTo>
                    <a:pt x="609587" y="708117"/>
                  </a:lnTo>
                  <a:lnTo>
                    <a:pt x="582413" y="745589"/>
                  </a:lnTo>
                  <a:lnTo>
                    <a:pt x="558597" y="784877"/>
                  </a:lnTo>
                  <a:lnTo>
                    <a:pt x="538439" y="825676"/>
                  </a:lnTo>
                  <a:lnTo>
                    <a:pt x="522238" y="867680"/>
                  </a:lnTo>
                  <a:lnTo>
                    <a:pt x="510294" y="910584"/>
                  </a:lnTo>
                  <a:lnTo>
                    <a:pt x="502908" y="954083"/>
                  </a:lnTo>
                  <a:lnTo>
                    <a:pt x="500380" y="997873"/>
                  </a:lnTo>
                  <a:lnTo>
                    <a:pt x="497851" y="954083"/>
                  </a:lnTo>
                  <a:lnTo>
                    <a:pt x="490464" y="910584"/>
                  </a:lnTo>
                  <a:lnTo>
                    <a:pt x="478517" y="867680"/>
                  </a:lnTo>
                  <a:lnTo>
                    <a:pt x="462310" y="825676"/>
                  </a:lnTo>
                  <a:lnTo>
                    <a:pt x="442143" y="784877"/>
                  </a:lnTo>
                  <a:lnTo>
                    <a:pt x="418312" y="745589"/>
                  </a:lnTo>
                  <a:lnTo>
                    <a:pt x="391119" y="708117"/>
                  </a:lnTo>
                  <a:lnTo>
                    <a:pt x="360862" y="672766"/>
                  </a:lnTo>
                  <a:lnTo>
                    <a:pt x="327839" y="639840"/>
                  </a:lnTo>
                  <a:lnTo>
                    <a:pt x="292351" y="609645"/>
                  </a:lnTo>
                  <a:lnTo>
                    <a:pt x="254695" y="582486"/>
                  </a:lnTo>
                  <a:lnTo>
                    <a:pt x="215172" y="558669"/>
                  </a:lnTo>
                  <a:lnTo>
                    <a:pt x="174079" y="538498"/>
                  </a:lnTo>
                  <a:lnTo>
                    <a:pt x="131716" y="522278"/>
                  </a:lnTo>
                  <a:lnTo>
                    <a:pt x="88383" y="510314"/>
                  </a:lnTo>
                  <a:lnTo>
                    <a:pt x="44378" y="502913"/>
                  </a:lnTo>
                  <a:lnTo>
                    <a:pt x="0" y="500377"/>
                  </a:lnTo>
                  <a:lnTo>
                    <a:pt x="44378" y="497821"/>
                  </a:lnTo>
                  <a:lnTo>
                    <a:pt x="88383" y="490357"/>
                  </a:lnTo>
                  <a:lnTo>
                    <a:pt x="131716" y="478295"/>
                  </a:lnTo>
                  <a:lnTo>
                    <a:pt x="174079" y="461946"/>
                  </a:lnTo>
                  <a:lnTo>
                    <a:pt x="215172" y="441617"/>
                  </a:lnTo>
                  <a:lnTo>
                    <a:pt x="254695" y="417620"/>
                  </a:lnTo>
                  <a:lnTo>
                    <a:pt x="292351" y="390263"/>
                  </a:lnTo>
                  <a:lnTo>
                    <a:pt x="327839" y="359855"/>
                  </a:lnTo>
                  <a:lnTo>
                    <a:pt x="360862" y="326707"/>
                  </a:lnTo>
                  <a:lnTo>
                    <a:pt x="391119" y="291128"/>
                  </a:lnTo>
                  <a:lnTo>
                    <a:pt x="418312" y="253427"/>
                  </a:lnTo>
                  <a:lnTo>
                    <a:pt x="442143" y="213914"/>
                  </a:lnTo>
                  <a:lnTo>
                    <a:pt x="462310" y="172899"/>
                  </a:lnTo>
                  <a:lnTo>
                    <a:pt x="478517" y="130690"/>
                  </a:lnTo>
                  <a:lnTo>
                    <a:pt x="490464" y="87597"/>
                  </a:lnTo>
                  <a:lnTo>
                    <a:pt x="497851" y="43931"/>
                  </a:lnTo>
                  <a:lnTo>
                    <a:pt x="500380" y="0"/>
                  </a:lnTo>
                  <a:lnTo>
                    <a:pt x="502908" y="43931"/>
                  </a:lnTo>
                  <a:lnTo>
                    <a:pt x="510294" y="87597"/>
                  </a:lnTo>
                  <a:lnTo>
                    <a:pt x="522238" y="130690"/>
                  </a:lnTo>
                  <a:lnTo>
                    <a:pt x="538439" y="172899"/>
                  </a:lnTo>
                  <a:lnTo>
                    <a:pt x="558597" y="213914"/>
                  </a:lnTo>
                  <a:lnTo>
                    <a:pt x="582413" y="253427"/>
                  </a:lnTo>
                  <a:lnTo>
                    <a:pt x="609587" y="291128"/>
                  </a:lnTo>
                  <a:lnTo>
                    <a:pt x="639818" y="326707"/>
                  </a:lnTo>
                  <a:lnTo>
                    <a:pt x="672807" y="359855"/>
                  </a:lnTo>
                  <a:lnTo>
                    <a:pt x="708253" y="390263"/>
                  </a:lnTo>
                  <a:lnTo>
                    <a:pt x="745857" y="417620"/>
                  </a:lnTo>
                  <a:lnTo>
                    <a:pt x="785319" y="441617"/>
                  </a:lnTo>
                  <a:lnTo>
                    <a:pt x="826339" y="461946"/>
                  </a:lnTo>
                  <a:lnTo>
                    <a:pt x="868617" y="478295"/>
                  </a:lnTo>
                  <a:lnTo>
                    <a:pt x="911853" y="490357"/>
                  </a:lnTo>
                  <a:lnTo>
                    <a:pt x="955746" y="497821"/>
                  </a:lnTo>
                  <a:lnTo>
                    <a:pt x="999998" y="500377"/>
                  </a:lnTo>
                  <a:close/>
                </a:path>
              </a:pathLst>
            </a:custGeom>
            <a:ln w="18719">
              <a:solidFill>
                <a:srgbClr val="36D636"/>
              </a:solidFill>
            </a:ln>
          </p:spPr>
          <p:txBody>
            <a:bodyPr wrap="square" lIns="0" tIns="0" rIns="0" bIns="0" rtlCol="0"/>
            <a:lstStyle/>
            <a:p>
              <a:endParaRPr/>
            </a:p>
          </p:txBody>
        </p:sp>
        <p:sp>
          <p:nvSpPr>
            <p:cNvPr id="7" name="object 7"/>
            <p:cNvSpPr/>
            <p:nvPr/>
          </p:nvSpPr>
          <p:spPr>
            <a:xfrm>
              <a:off x="16354932" y="7864"/>
              <a:ext cx="1925320" cy="1170940"/>
            </a:xfrm>
            <a:custGeom>
              <a:avLst/>
              <a:gdLst/>
              <a:ahLst/>
              <a:cxnLst/>
              <a:rect l="l" t="t" r="r" b="b"/>
              <a:pathLst>
                <a:path w="1925319" h="1170940">
                  <a:moveTo>
                    <a:pt x="962660" y="0"/>
                  </a:moveTo>
                  <a:lnTo>
                    <a:pt x="1925193" y="0"/>
                  </a:lnTo>
                  <a:lnTo>
                    <a:pt x="1925193" y="1170655"/>
                  </a:lnTo>
                  <a:lnTo>
                    <a:pt x="0" y="1170655"/>
                  </a:lnTo>
                  <a:lnTo>
                    <a:pt x="0" y="0"/>
                  </a:lnTo>
                  <a:lnTo>
                    <a:pt x="962660" y="0"/>
                  </a:lnTo>
                  <a:close/>
                </a:path>
              </a:pathLst>
            </a:custGeom>
            <a:ln w="38157">
              <a:solidFill>
                <a:srgbClr val="959595"/>
              </a:solidFill>
            </a:ln>
          </p:spPr>
          <p:txBody>
            <a:bodyPr wrap="square" lIns="0" tIns="0" rIns="0" bIns="0" rtlCol="0"/>
            <a:lstStyle/>
            <a:p>
              <a:endParaRPr/>
            </a:p>
          </p:txBody>
        </p:sp>
        <p:sp>
          <p:nvSpPr>
            <p:cNvPr id="8" name="object 8"/>
            <p:cNvSpPr/>
            <p:nvPr/>
          </p:nvSpPr>
          <p:spPr>
            <a:xfrm>
              <a:off x="17097247" y="958926"/>
              <a:ext cx="440690" cy="440690"/>
            </a:xfrm>
            <a:custGeom>
              <a:avLst/>
              <a:gdLst/>
              <a:ahLst/>
              <a:cxnLst/>
              <a:rect l="l" t="t" r="r" b="b"/>
              <a:pathLst>
                <a:path w="440690" h="440690">
                  <a:moveTo>
                    <a:pt x="220345" y="0"/>
                  </a:moveTo>
                  <a:lnTo>
                    <a:pt x="208915" y="0"/>
                  </a:lnTo>
                  <a:lnTo>
                    <a:pt x="185801" y="2882"/>
                  </a:lnTo>
                  <a:lnTo>
                    <a:pt x="131064" y="19443"/>
                  </a:lnTo>
                  <a:lnTo>
                    <a:pt x="91440" y="42481"/>
                  </a:lnTo>
                  <a:lnTo>
                    <a:pt x="56896" y="73444"/>
                  </a:lnTo>
                  <a:lnTo>
                    <a:pt x="49784" y="82080"/>
                  </a:lnTo>
                  <a:lnTo>
                    <a:pt x="42545" y="90716"/>
                  </a:lnTo>
                  <a:lnTo>
                    <a:pt x="19558" y="131038"/>
                  </a:lnTo>
                  <a:lnTo>
                    <a:pt x="5842" y="174955"/>
                  </a:lnTo>
                  <a:lnTo>
                    <a:pt x="3683" y="185750"/>
                  </a:lnTo>
                  <a:lnTo>
                    <a:pt x="2286" y="197269"/>
                  </a:lnTo>
                  <a:lnTo>
                    <a:pt x="762" y="208788"/>
                  </a:lnTo>
                  <a:lnTo>
                    <a:pt x="762" y="220306"/>
                  </a:lnTo>
                  <a:lnTo>
                    <a:pt x="0" y="220306"/>
                  </a:lnTo>
                  <a:lnTo>
                    <a:pt x="0" y="231825"/>
                  </a:lnTo>
                  <a:lnTo>
                    <a:pt x="1524" y="243344"/>
                  </a:lnTo>
                  <a:lnTo>
                    <a:pt x="2921" y="254863"/>
                  </a:lnTo>
                  <a:lnTo>
                    <a:pt x="14478" y="299504"/>
                  </a:lnTo>
                  <a:lnTo>
                    <a:pt x="35306" y="340537"/>
                  </a:lnTo>
                  <a:lnTo>
                    <a:pt x="64897" y="375818"/>
                  </a:lnTo>
                  <a:lnTo>
                    <a:pt x="72771" y="383743"/>
                  </a:lnTo>
                  <a:lnTo>
                    <a:pt x="120269" y="416864"/>
                  </a:lnTo>
                  <a:lnTo>
                    <a:pt x="163449" y="433412"/>
                  </a:lnTo>
                  <a:lnTo>
                    <a:pt x="208915" y="440613"/>
                  </a:lnTo>
                  <a:lnTo>
                    <a:pt x="231902" y="440613"/>
                  </a:lnTo>
                  <a:lnTo>
                    <a:pt x="277241" y="433412"/>
                  </a:lnTo>
                  <a:lnTo>
                    <a:pt x="320421" y="416864"/>
                  </a:lnTo>
                  <a:lnTo>
                    <a:pt x="359283" y="391655"/>
                  </a:lnTo>
                  <a:lnTo>
                    <a:pt x="391668" y="359257"/>
                  </a:lnTo>
                  <a:lnTo>
                    <a:pt x="411099" y="330466"/>
                  </a:lnTo>
                  <a:lnTo>
                    <a:pt x="416941" y="320382"/>
                  </a:lnTo>
                  <a:lnTo>
                    <a:pt x="433451" y="277177"/>
                  </a:lnTo>
                  <a:lnTo>
                    <a:pt x="440690" y="231825"/>
                  </a:lnTo>
                  <a:lnTo>
                    <a:pt x="440690" y="220306"/>
                  </a:lnTo>
                  <a:lnTo>
                    <a:pt x="440690" y="208788"/>
                  </a:lnTo>
                  <a:lnTo>
                    <a:pt x="432816" y="163436"/>
                  </a:lnTo>
                  <a:lnTo>
                    <a:pt x="416179" y="120230"/>
                  </a:lnTo>
                  <a:lnTo>
                    <a:pt x="391033" y="82080"/>
                  </a:lnTo>
                  <a:lnTo>
                    <a:pt x="350012" y="42481"/>
                  </a:lnTo>
                  <a:lnTo>
                    <a:pt x="309626" y="19443"/>
                  </a:lnTo>
                  <a:lnTo>
                    <a:pt x="265684" y="5765"/>
                  </a:lnTo>
                  <a:lnTo>
                    <a:pt x="254889" y="3606"/>
                  </a:lnTo>
                  <a:lnTo>
                    <a:pt x="243459" y="2159"/>
                  </a:lnTo>
                  <a:lnTo>
                    <a:pt x="231902" y="723"/>
                  </a:lnTo>
                  <a:lnTo>
                    <a:pt x="220345" y="723"/>
                  </a:lnTo>
                  <a:lnTo>
                    <a:pt x="220345" y="0"/>
                  </a:lnTo>
                  <a:close/>
                </a:path>
              </a:pathLst>
            </a:custGeom>
            <a:solidFill>
              <a:srgbClr val="959595"/>
            </a:solidFill>
          </p:spPr>
          <p:txBody>
            <a:bodyPr wrap="square" lIns="0" tIns="0" rIns="0" bIns="0" rtlCol="0"/>
            <a:lstStyle/>
            <a:p>
              <a:endParaRPr/>
            </a:p>
          </p:txBody>
        </p:sp>
        <p:sp>
          <p:nvSpPr>
            <p:cNvPr id="9" name="object 9"/>
            <p:cNvSpPr/>
            <p:nvPr/>
          </p:nvSpPr>
          <p:spPr>
            <a:xfrm>
              <a:off x="17097247" y="958925"/>
              <a:ext cx="440690" cy="440690"/>
            </a:xfrm>
            <a:custGeom>
              <a:avLst/>
              <a:gdLst/>
              <a:ahLst/>
              <a:cxnLst/>
              <a:rect l="l" t="t" r="r" b="b"/>
              <a:pathLst>
                <a:path w="440690" h="440690">
                  <a:moveTo>
                    <a:pt x="440563" y="220318"/>
                  </a:moveTo>
                  <a:lnTo>
                    <a:pt x="440563" y="231837"/>
                  </a:lnTo>
                  <a:lnTo>
                    <a:pt x="439166" y="243356"/>
                  </a:lnTo>
                  <a:lnTo>
                    <a:pt x="437769" y="254875"/>
                  </a:lnTo>
                  <a:lnTo>
                    <a:pt x="426212" y="299502"/>
                  </a:lnTo>
                  <a:lnTo>
                    <a:pt x="405384" y="340536"/>
                  </a:lnTo>
                  <a:lnTo>
                    <a:pt x="375793" y="375829"/>
                  </a:lnTo>
                  <a:lnTo>
                    <a:pt x="367919" y="383741"/>
                  </a:lnTo>
                  <a:lnTo>
                    <a:pt x="359283" y="391653"/>
                  </a:lnTo>
                  <a:lnTo>
                    <a:pt x="349885" y="398867"/>
                  </a:lnTo>
                  <a:lnTo>
                    <a:pt x="340487" y="405344"/>
                  </a:lnTo>
                  <a:lnTo>
                    <a:pt x="330454" y="411097"/>
                  </a:lnTo>
                  <a:lnTo>
                    <a:pt x="320421" y="416863"/>
                  </a:lnTo>
                  <a:lnTo>
                    <a:pt x="277241" y="433423"/>
                  </a:lnTo>
                  <a:lnTo>
                    <a:pt x="243332" y="439176"/>
                  </a:lnTo>
                  <a:lnTo>
                    <a:pt x="231775" y="440624"/>
                  </a:lnTo>
                  <a:lnTo>
                    <a:pt x="220345" y="440624"/>
                  </a:lnTo>
                  <a:lnTo>
                    <a:pt x="208788" y="440624"/>
                  </a:lnTo>
                  <a:lnTo>
                    <a:pt x="197231" y="439176"/>
                  </a:lnTo>
                  <a:lnTo>
                    <a:pt x="151892" y="429817"/>
                  </a:lnTo>
                  <a:lnTo>
                    <a:pt x="110109" y="411097"/>
                  </a:lnTo>
                  <a:lnTo>
                    <a:pt x="72771" y="383741"/>
                  </a:lnTo>
                  <a:lnTo>
                    <a:pt x="41783" y="349908"/>
                  </a:lnTo>
                  <a:lnTo>
                    <a:pt x="18669" y="309586"/>
                  </a:lnTo>
                  <a:lnTo>
                    <a:pt x="5080" y="266394"/>
                  </a:lnTo>
                  <a:lnTo>
                    <a:pt x="0" y="231837"/>
                  </a:lnTo>
                  <a:lnTo>
                    <a:pt x="0" y="220318"/>
                  </a:lnTo>
                  <a:lnTo>
                    <a:pt x="762" y="220318"/>
                  </a:lnTo>
                  <a:lnTo>
                    <a:pt x="762" y="208799"/>
                  </a:lnTo>
                  <a:lnTo>
                    <a:pt x="2159" y="197281"/>
                  </a:lnTo>
                  <a:lnTo>
                    <a:pt x="3556" y="185762"/>
                  </a:lnTo>
                  <a:lnTo>
                    <a:pt x="5715" y="174954"/>
                  </a:lnTo>
                  <a:lnTo>
                    <a:pt x="7874" y="163435"/>
                  </a:lnTo>
                  <a:lnTo>
                    <a:pt x="11557" y="152640"/>
                  </a:lnTo>
                  <a:lnTo>
                    <a:pt x="15113" y="141833"/>
                  </a:lnTo>
                  <a:lnTo>
                    <a:pt x="35941" y="100799"/>
                  </a:lnTo>
                  <a:lnTo>
                    <a:pt x="49657" y="82079"/>
                  </a:lnTo>
                  <a:lnTo>
                    <a:pt x="56896" y="73443"/>
                  </a:lnTo>
                  <a:lnTo>
                    <a:pt x="91440" y="42481"/>
                  </a:lnTo>
                  <a:lnTo>
                    <a:pt x="100838" y="36004"/>
                  </a:lnTo>
                  <a:lnTo>
                    <a:pt x="110109" y="29527"/>
                  </a:lnTo>
                  <a:lnTo>
                    <a:pt x="120269" y="24485"/>
                  </a:lnTo>
                  <a:lnTo>
                    <a:pt x="131064" y="19443"/>
                  </a:lnTo>
                  <a:lnTo>
                    <a:pt x="141859" y="15125"/>
                  </a:lnTo>
                  <a:lnTo>
                    <a:pt x="152654" y="10807"/>
                  </a:lnTo>
                  <a:lnTo>
                    <a:pt x="197231" y="1447"/>
                  </a:lnTo>
                  <a:lnTo>
                    <a:pt x="208788" y="0"/>
                  </a:lnTo>
                  <a:lnTo>
                    <a:pt x="220345" y="0"/>
                  </a:lnTo>
                  <a:lnTo>
                    <a:pt x="220345" y="723"/>
                  </a:lnTo>
                  <a:lnTo>
                    <a:pt x="231775" y="723"/>
                  </a:lnTo>
                  <a:lnTo>
                    <a:pt x="243332" y="2171"/>
                  </a:lnTo>
                  <a:lnTo>
                    <a:pt x="254889" y="3606"/>
                  </a:lnTo>
                  <a:lnTo>
                    <a:pt x="265684" y="5765"/>
                  </a:lnTo>
                  <a:lnTo>
                    <a:pt x="309626" y="19443"/>
                  </a:lnTo>
                  <a:lnTo>
                    <a:pt x="349885" y="42481"/>
                  </a:lnTo>
                  <a:lnTo>
                    <a:pt x="383794" y="73443"/>
                  </a:lnTo>
                  <a:lnTo>
                    <a:pt x="404622" y="100799"/>
                  </a:lnTo>
                  <a:lnTo>
                    <a:pt x="411099" y="110159"/>
                  </a:lnTo>
                  <a:lnTo>
                    <a:pt x="429768" y="152640"/>
                  </a:lnTo>
                  <a:lnTo>
                    <a:pt x="439166" y="197281"/>
                  </a:lnTo>
                  <a:lnTo>
                    <a:pt x="440563" y="208799"/>
                  </a:lnTo>
                  <a:lnTo>
                    <a:pt x="440563" y="220318"/>
                  </a:lnTo>
                  <a:close/>
                </a:path>
              </a:pathLst>
            </a:custGeom>
            <a:ln w="18719">
              <a:solidFill>
                <a:srgbClr val="959595"/>
              </a:solidFill>
            </a:ln>
          </p:spPr>
          <p:txBody>
            <a:bodyPr wrap="square" lIns="0" tIns="0" rIns="0" bIns="0" rtlCol="0"/>
            <a:lstStyle/>
            <a:p>
              <a:endParaRPr/>
            </a:p>
          </p:txBody>
        </p:sp>
      </p:grpSp>
      <p:pic>
        <p:nvPicPr>
          <p:cNvPr id="10" name="object 10"/>
          <p:cNvPicPr/>
          <p:nvPr/>
        </p:nvPicPr>
        <p:blipFill>
          <a:blip r:embed="rId2" cstate="print"/>
          <a:stretch>
            <a:fillRect/>
          </a:stretch>
        </p:blipFill>
        <p:spPr>
          <a:xfrm>
            <a:off x="15240739" y="7239013"/>
            <a:ext cx="3058451" cy="3059150"/>
          </a:xfrm>
          <a:prstGeom prst="rect">
            <a:avLst/>
          </a:prstGeom>
        </p:spPr>
      </p:pic>
      <p:sp>
        <p:nvSpPr>
          <p:cNvPr id="15" name="object 2">
            <a:extLst>
              <a:ext uri="{FF2B5EF4-FFF2-40B4-BE49-F238E27FC236}">
                <a16:creationId xmlns:a16="http://schemas.microsoft.com/office/drawing/2014/main" id="{B730B147-1A02-26D5-19D9-0C44D4366901}"/>
              </a:ext>
            </a:extLst>
          </p:cNvPr>
          <p:cNvSpPr txBox="1">
            <a:spLocks/>
          </p:cNvSpPr>
          <p:nvPr/>
        </p:nvSpPr>
        <p:spPr>
          <a:xfrm>
            <a:off x="1229656" y="858456"/>
            <a:ext cx="4644093" cy="759182"/>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4850" b="1" dirty="0">
                <a:solidFill>
                  <a:srgbClr val="36D636"/>
                </a:solidFill>
                <a:latin typeface="Arial"/>
                <a:cs typeface="Arial"/>
              </a:rPr>
              <a:t>Dataset </a:t>
            </a:r>
          </a:p>
        </p:txBody>
      </p:sp>
      <p:sp>
        <p:nvSpPr>
          <p:cNvPr id="16" name="TextBox 15">
            <a:extLst>
              <a:ext uri="{FF2B5EF4-FFF2-40B4-BE49-F238E27FC236}">
                <a16:creationId xmlns:a16="http://schemas.microsoft.com/office/drawing/2014/main" id="{13C10F27-7757-9150-8015-A5053A244A38}"/>
              </a:ext>
            </a:extLst>
          </p:cNvPr>
          <p:cNvSpPr txBox="1"/>
          <p:nvPr/>
        </p:nvSpPr>
        <p:spPr>
          <a:xfrm>
            <a:off x="615951" y="1720850"/>
            <a:ext cx="8077200" cy="3170099"/>
          </a:xfrm>
          <a:prstGeom prst="rect">
            <a:avLst/>
          </a:prstGeom>
          <a:noFill/>
        </p:spPr>
        <p:txBody>
          <a:bodyPr wrap="square" rtlCol="0">
            <a:spAutoFit/>
          </a:bodyPr>
          <a:lstStyle/>
          <a:p>
            <a:pPr algn="just"/>
            <a:r>
              <a:rPr lang="en-US" sz="2000" dirty="0">
                <a:effectLst/>
                <a:latin typeface="Aptos" panose="020B0004020202020204" pitchFamily="34" charset="0"/>
                <a:ea typeface="Calibri" panose="020F0502020204030204" pitchFamily="34" charset="0"/>
                <a:cs typeface="Times New Roman" panose="02020603050405020304" pitchFamily="18" charset="0"/>
              </a:rPr>
              <a:t>The dataset was created to analyze hearing threshold levels (HTL) for both ears at frequencies ranging from 250 Hz to 8000 Hz, with the target variable </a:t>
            </a:r>
            <a:r>
              <a:rPr lang="en-US" sz="2000" dirty="0" err="1">
                <a:effectLst/>
                <a:latin typeface="Aptos" panose="020B0004020202020204" pitchFamily="34" charset="0"/>
                <a:ea typeface="Calibri" panose="020F0502020204030204" pitchFamily="34" charset="0"/>
                <a:cs typeface="Times New Roman" panose="02020603050405020304" pitchFamily="18" charset="0"/>
              </a:rPr>
              <a:t>HearAids</a:t>
            </a:r>
            <a:r>
              <a:rPr lang="en-US" sz="2000" dirty="0">
                <a:effectLst/>
                <a:latin typeface="Aptos" panose="020B0004020202020204" pitchFamily="34" charset="0"/>
                <a:ea typeface="Calibri" panose="020F0502020204030204" pitchFamily="34" charset="0"/>
                <a:cs typeface="Times New Roman" panose="02020603050405020304" pitchFamily="18" charset="0"/>
              </a:rPr>
              <a:t> indicating hearing aid usage. The data was enriched by calculating correlations between HTL values and </a:t>
            </a:r>
            <a:r>
              <a:rPr lang="en-US" sz="2000" dirty="0" err="1">
                <a:effectLst/>
                <a:latin typeface="Aptos" panose="020B0004020202020204" pitchFamily="34" charset="0"/>
                <a:ea typeface="Calibri" panose="020F0502020204030204" pitchFamily="34" charset="0"/>
                <a:cs typeface="Times New Roman" panose="02020603050405020304" pitchFamily="18" charset="0"/>
              </a:rPr>
              <a:t>HearAids</a:t>
            </a:r>
            <a:r>
              <a:rPr lang="en-US" sz="2000" dirty="0">
                <a:effectLst/>
                <a:latin typeface="Aptos" panose="020B0004020202020204" pitchFamily="34" charset="0"/>
                <a:ea typeface="Calibri" panose="020F0502020204030204" pitchFamily="34" charset="0"/>
                <a:cs typeface="Times New Roman" panose="02020603050405020304" pitchFamily="18" charset="0"/>
              </a:rPr>
              <a:t>, identifying influential frequencies. Weights were generated by normalizing the absolute correlations to reflect each frequency's relative importance. To ensure a comprehensive view, weights for corresponding frequencies of both ears were averaged. Finally, spline interpolation was applied to visualize the smooth variation of frequency importance across the spectrum.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object 2">
            <a:extLst>
              <a:ext uri="{FF2B5EF4-FFF2-40B4-BE49-F238E27FC236}">
                <a16:creationId xmlns:a16="http://schemas.microsoft.com/office/drawing/2014/main" id="{A3A610E4-9C2B-258F-8F51-DCA16C55A2C3}"/>
              </a:ext>
            </a:extLst>
          </p:cNvPr>
          <p:cNvSpPr txBox="1">
            <a:spLocks/>
          </p:cNvSpPr>
          <p:nvPr/>
        </p:nvSpPr>
        <p:spPr>
          <a:xfrm>
            <a:off x="8926259" y="213743"/>
            <a:ext cx="4644093" cy="759182"/>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4850" b="1" dirty="0">
                <a:solidFill>
                  <a:srgbClr val="36D636"/>
                </a:solidFill>
                <a:latin typeface="Arial"/>
                <a:cs typeface="Arial"/>
              </a:rPr>
              <a:t>Methodology</a:t>
            </a:r>
          </a:p>
        </p:txBody>
      </p:sp>
      <p:sp>
        <p:nvSpPr>
          <p:cNvPr id="18" name="TextBox 17">
            <a:extLst>
              <a:ext uri="{FF2B5EF4-FFF2-40B4-BE49-F238E27FC236}">
                <a16:creationId xmlns:a16="http://schemas.microsoft.com/office/drawing/2014/main" id="{6ABD98EF-48AE-E625-DEE1-D9B0AEF3827D}"/>
              </a:ext>
            </a:extLst>
          </p:cNvPr>
          <p:cNvSpPr txBox="1"/>
          <p:nvPr/>
        </p:nvSpPr>
        <p:spPr>
          <a:xfrm>
            <a:off x="9460765" y="1118505"/>
            <a:ext cx="4114800" cy="6863417"/>
          </a:xfrm>
          <a:prstGeom prst="rect">
            <a:avLst/>
          </a:prstGeom>
          <a:noFill/>
        </p:spPr>
        <p:txBody>
          <a:bodyPr wrap="square" rtlCol="0">
            <a:spAutoFit/>
          </a:bodyPr>
          <a:lstStyle/>
          <a:p>
            <a:pPr marL="342900" indent="-342900">
              <a:buAutoNum type="arabicPeriod"/>
            </a:pPr>
            <a:r>
              <a:rPr lang="en-US" sz="2000" dirty="0"/>
              <a:t>Data Collection:</a:t>
            </a:r>
          </a:p>
          <a:p>
            <a:r>
              <a:rPr lang="en-US" sz="2000" dirty="0"/>
              <a:t> Hearing threshold levels (HTL) were gathered for both ears across frequencies (250Hz to 8000Hz) along with hearing aid usage as the target variable.</a:t>
            </a:r>
          </a:p>
          <a:p>
            <a:r>
              <a:rPr lang="en-US" sz="2000" dirty="0"/>
              <a:t>2. Preprocessing: </a:t>
            </a:r>
          </a:p>
          <a:p>
            <a:r>
              <a:rPr lang="en-US" sz="2000" dirty="0"/>
              <a:t>Missing values were imputed, and features were scaled using </a:t>
            </a:r>
            <a:r>
              <a:rPr lang="en-US" sz="2000" dirty="0" err="1"/>
              <a:t>StandardScaler</a:t>
            </a:r>
            <a:r>
              <a:rPr lang="en-US" sz="2000" dirty="0"/>
              <a:t>. Data was split into training (75%) and testing (25%) sets.</a:t>
            </a:r>
          </a:p>
          <a:p>
            <a:r>
              <a:rPr lang="en-US" sz="2000" dirty="0"/>
              <a:t>3. Modeling: </a:t>
            </a:r>
          </a:p>
          <a:p>
            <a:r>
              <a:rPr lang="en-US" sz="2000" dirty="0"/>
              <a:t>Support Vector Classifier (SVC) with a linear kernel and Logistic Regression using One-vs-Rest strategy were trained to predict hearing conditions.</a:t>
            </a:r>
          </a:p>
          <a:p>
            <a:r>
              <a:rPr lang="en-US" sz="2000" dirty="0"/>
              <a:t>4. Evaluation: </a:t>
            </a:r>
          </a:p>
          <a:p>
            <a:r>
              <a:rPr lang="en-US" sz="2000" dirty="0"/>
              <a:t>Models were assessed using accuracy, confusion matrix, and classification report metrics.</a:t>
            </a:r>
            <a:endParaRPr lang="en-IN" sz="2000" dirty="0"/>
          </a:p>
        </p:txBody>
      </p:sp>
      <p:sp>
        <p:nvSpPr>
          <p:cNvPr id="19" name="object 2">
            <a:extLst>
              <a:ext uri="{FF2B5EF4-FFF2-40B4-BE49-F238E27FC236}">
                <a16:creationId xmlns:a16="http://schemas.microsoft.com/office/drawing/2014/main" id="{80A53BD5-C5E6-E388-F355-D1FAF04EE49A}"/>
              </a:ext>
            </a:extLst>
          </p:cNvPr>
          <p:cNvSpPr txBox="1">
            <a:spLocks/>
          </p:cNvSpPr>
          <p:nvPr/>
        </p:nvSpPr>
        <p:spPr>
          <a:xfrm>
            <a:off x="844550" y="4912726"/>
            <a:ext cx="6858000" cy="759182"/>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4850" b="1" dirty="0">
                <a:solidFill>
                  <a:srgbClr val="36D636"/>
                </a:solidFill>
                <a:latin typeface="Arial"/>
                <a:cs typeface="Arial"/>
              </a:rPr>
              <a:t>Experimental Setup  </a:t>
            </a:r>
          </a:p>
        </p:txBody>
      </p:sp>
      <p:sp>
        <p:nvSpPr>
          <p:cNvPr id="21" name="TextBox 20">
            <a:extLst>
              <a:ext uri="{FF2B5EF4-FFF2-40B4-BE49-F238E27FC236}">
                <a16:creationId xmlns:a16="http://schemas.microsoft.com/office/drawing/2014/main" id="{71EA34BF-64EF-9021-13AB-86039FF0356D}"/>
              </a:ext>
            </a:extLst>
          </p:cNvPr>
          <p:cNvSpPr txBox="1"/>
          <p:nvPr/>
        </p:nvSpPr>
        <p:spPr>
          <a:xfrm>
            <a:off x="844550" y="6216650"/>
            <a:ext cx="6324600" cy="2554545"/>
          </a:xfrm>
          <a:prstGeom prst="rect">
            <a:avLst/>
          </a:prstGeom>
          <a:noFill/>
        </p:spPr>
        <p:txBody>
          <a:bodyPr wrap="square" rtlCol="0">
            <a:spAutoFit/>
          </a:bodyPr>
          <a:lstStyle/>
          <a:p>
            <a:r>
              <a:rPr lang="en-US" sz="2000" dirty="0"/>
              <a:t>The experimental setup involved using the dataset, containing HTL data and the target variable Result and Condition. Data preprocessing included handling missing values, scaling, and splitting into training (75%) and testing (25%) sets. Two models, SVC with a linear kernel and Logistic Regression (One-vs-Rest), were trained and evaluated using accuracy and classification metrics.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6">
            <a:extLst>
              <a:ext uri="{FF2B5EF4-FFF2-40B4-BE49-F238E27FC236}">
                <a16:creationId xmlns:a16="http://schemas.microsoft.com/office/drawing/2014/main" id="{08EF255E-7D5B-2621-A9D2-469902438EC9}"/>
              </a:ext>
            </a:extLst>
          </p:cNvPr>
          <p:cNvGrpSpPr/>
          <p:nvPr/>
        </p:nvGrpSpPr>
        <p:grpSpPr>
          <a:xfrm>
            <a:off x="0" y="0"/>
            <a:ext cx="1062355" cy="1963420"/>
            <a:chOff x="-19078" y="8342270"/>
            <a:chExt cx="1062355" cy="1963420"/>
          </a:xfrm>
        </p:grpSpPr>
        <p:sp>
          <p:nvSpPr>
            <p:cNvPr id="3" name="object 7">
              <a:extLst>
                <a:ext uri="{FF2B5EF4-FFF2-40B4-BE49-F238E27FC236}">
                  <a16:creationId xmlns:a16="http://schemas.microsoft.com/office/drawing/2014/main" id="{56845CBF-40C9-404F-49EE-10C8BE59A0E3}"/>
                </a:ext>
              </a:extLst>
            </p:cNvPr>
            <p:cNvSpPr/>
            <p:nvPr/>
          </p:nvSpPr>
          <p:spPr>
            <a:xfrm>
              <a:off x="-14" y="9286510"/>
              <a:ext cx="998219" cy="1000125"/>
            </a:xfrm>
            <a:custGeom>
              <a:avLst/>
              <a:gdLst/>
              <a:ahLst/>
              <a:cxnLst/>
              <a:rect l="l" t="t" r="r" b="b"/>
              <a:pathLst>
                <a:path w="998219" h="1000125">
                  <a:moveTo>
                    <a:pt x="500360" y="0"/>
                  </a:moveTo>
                  <a:lnTo>
                    <a:pt x="497803" y="44261"/>
                  </a:lnTo>
                  <a:lnTo>
                    <a:pt x="490340" y="88163"/>
                  </a:lnTo>
                  <a:lnTo>
                    <a:pt x="478279" y="131405"/>
                  </a:lnTo>
                  <a:lnTo>
                    <a:pt x="461930" y="173688"/>
                  </a:lnTo>
                  <a:lnTo>
                    <a:pt x="441602" y="214712"/>
                  </a:lnTo>
                  <a:lnTo>
                    <a:pt x="417606" y="254178"/>
                  </a:lnTo>
                  <a:lnTo>
                    <a:pt x="390250" y="291784"/>
                  </a:lnTo>
                  <a:lnTo>
                    <a:pt x="359844" y="327232"/>
                  </a:lnTo>
                  <a:lnTo>
                    <a:pt x="326697" y="360221"/>
                  </a:lnTo>
                  <a:lnTo>
                    <a:pt x="291119" y="390453"/>
                  </a:lnTo>
                  <a:lnTo>
                    <a:pt x="253420" y="417626"/>
                  </a:lnTo>
                  <a:lnTo>
                    <a:pt x="213908" y="441441"/>
                  </a:lnTo>
                  <a:lnTo>
                    <a:pt x="172894" y="461599"/>
                  </a:lnTo>
                  <a:lnTo>
                    <a:pt x="130686" y="477799"/>
                  </a:lnTo>
                  <a:lnTo>
                    <a:pt x="87595" y="489742"/>
                  </a:lnTo>
                  <a:lnTo>
                    <a:pt x="43930" y="497127"/>
                  </a:lnTo>
                  <a:lnTo>
                    <a:pt x="0" y="499656"/>
                  </a:lnTo>
                  <a:lnTo>
                    <a:pt x="43930" y="502184"/>
                  </a:lnTo>
                  <a:lnTo>
                    <a:pt x="87595" y="509571"/>
                  </a:lnTo>
                  <a:lnTo>
                    <a:pt x="130686" y="521516"/>
                  </a:lnTo>
                  <a:lnTo>
                    <a:pt x="172894" y="537721"/>
                  </a:lnTo>
                  <a:lnTo>
                    <a:pt x="213908" y="557887"/>
                  </a:lnTo>
                  <a:lnTo>
                    <a:pt x="253420" y="581716"/>
                  </a:lnTo>
                  <a:lnTo>
                    <a:pt x="291119" y="608907"/>
                  </a:lnTo>
                  <a:lnTo>
                    <a:pt x="326697" y="639163"/>
                  </a:lnTo>
                  <a:lnTo>
                    <a:pt x="359844" y="672184"/>
                  </a:lnTo>
                  <a:lnTo>
                    <a:pt x="390250" y="707671"/>
                  </a:lnTo>
                  <a:lnTo>
                    <a:pt x="417606" y="745326"/>
                  </a:lnTo>
                  <a:lnTo>
                    <a:pt x="441602" y="784849"/>
                  </a:lnTo>
                  <a:lnTo>
                    <a:pt x="461930" y="825942"/>
                  </a:lnTo>
                  <a:lnTo>
                    <a:pt x="478279" y="868306"/>
                  </a:lnTo>
                  <a:lnTo>
                    <a:pt x="490340" y="911641"/>
                  </a:lnTo>
                  <a:lnTo>
                    <a:pt x="497803" y="955649"/>
                  </a:lnTo>
                  <a:lnTo>
                    <a:pt x="500360" y="1000031"/>
                  </a:lnTo>
                  <a:lnTo>
                    <a:pt x="502895" y="955649"/>
                  </a:lnTo>
                  <a:lnTo>
                    <a:pt x="510296" y="911641"/>
                  </a:lnTo>
                  <a:lnTo>
                    <a:pt x="522259" y="868306"/>
                  </a:lnTo>
                  <a:lnTo>
                    <a:pt x="538479" y="825942"/>
                  </a:lnTo>
                  <a:lnTo>
                    <a:pt x="558649" y="784849"/>
                  </a:lnTo>
                  <a:lnTo>
                    <a:pt x="582466" y="745326"/>
                  </a:lnTo>
                  <a:lnTo>
                    <a:pt x="609623" y="707671"/>
                  </a:lnTo>
                  <a:lnTo>
                    <a:pt x="639817" y="672184"/>
                  </a:lnTo>
                  <a:lnTo>
                    <a:pt x="672742" y="639163"/>
                  </a:lnTo>
                  <a:lnTo>
                    <a:pt x="708092" y="608907"/>
                  </a:lnTo>
                  <a:lnTo>
                    <a:pt x="745563" y="581716"/>
                  </a:lnTo>
                  <a:lnTo>
                    <a:pt x="784850" y="557887"/>
                  </a:lnTo>
                  <a:lnTo>
                    <a:pt x="825648" y="537721"/>
                  </a:lnTo>
                  <a:lnTo>
                    <a:pt x="867651" y="521516"/>
                  </a:lnTo>
                  <a:lnTo>
                    <a:pt x="910554" y="509571"/>
                  </a:lnTo>
                  <a:lnTo>
                    <a:pt x="954053" y="502184"/>
                  </a:lnTo>
                  <a:lnTo>
                    <a:pt x="997842" y="499656"/>
                  </a:lnTo>
                  <a:lnTo>
                    <a:pt x="954053" y="497127"/>
                  </a:lnTo>
                  <a:lnTo>
                    <a:pt x="910554" y="489742"/>
                  </a:lnTo>
                  <a:lnTo>
                    <a:pt x="867651" y="477799"/>
                  </a:lnTo>
                  <a:lnTo>
                    <a:pt x="825648" y="461599"/>
                  </a:lnTo>
                  <a:lnTo>
                    <a:pt x="784850" y="441441"/>
                  </a:lnTo>
                  <a:lnTo>
                    <a:pt x="745563" y="417626"/>
                  </a:lnTo>
                  <a:lnTo>
                    <a:pt x="708092" y="390453"/>
                  </a:lnTo>
                  <a:lnTo>
                    <a:pt x="672742" y="360221"/>
                  </a:lnTo>
                  <a:lnTo>
                    <a:pt x="639817" y="327232"/>
                  </a:lnTo>
                  <a:lnTo>
                    <a:pt x="609623" y="291784"/>
                  </a:lnTo>
                  <a:lnTo>
                    <a:pt x="582466" y="254178"/>
                  </a:lnTo>
                  <a:lnTo>
                    <a:pt x="558649" y="214712"/>
                  </a:lnTo>
                  <a:lnTo>
                    <a:pt x="538479" y="173688"/>
                  </a:lnTo>
                  <a:lnTo>
                    <a:pt x="522259" y="131405"/>
                  </a:lnTo>
                  <a:lnTo>
                    <a:pt x="510296" y="88163"/>
                  </a:lnTo>
                  <a:lnTo>
                    <a:pt x="502895" y="44261"/>
                  </a:lnTo>
                  <a:lnTo>
                    <a:pt x="500360" y="0"/>
                  </a:lnTo>
                  <a:close/>
                </a:path>
              </a:pathLst>
            </a:custGeom>
            <a:solidFill>
              <a:srgbClr val="36D636"/>
            </a:solidFill>
          </p:spPr>
          <p:txBody>
            <a:bodyPr wrap="square" lIns="0" tIns="0" rIns="0" bIns="0" rtlCol="0"/>
            <a:lstStyle/>
            <a:p>
              <a:endParaRPr/>
            </a:p>
          </p:txBody>
        </p:sp>
        <p:sp>
          <p:nvSpPr>
            <p:cNvPr id="4" name="object 8">
              <a:extLst>
                <a:ext uri="{FF2B5EF4-FFF2-40B4-BE49-F238E27FC236}">
                  <a16:creationId xmlns:a16="http://schemas.microsoft.com/office/drawing/2014/main" id="{62997D71-2290-8E4E-D412-D30D4F278D95}"/>
                </a:ext>
              </a:extLst>
            </p:cNvPr>
            <p:cNvSpPr/>
            <p:nvPr/>
          </p:nvSpPr>
          <p:spPr>
            <a:xfrm>
              <a:off x="-14" y="9286505"/>
              <a:ext cx="998219" cy="1000125"/>
            </a:xfrm>
            <a:custGeom>
              <a:avLst/>
              <a:gdLst/>
              <a:ahLst/>
              <a:cxnLst/>
              <a:rect l="l" t="t" r="r" b="b"/>
              <a:pathLst>
                <a:path w="998219" h="1000125">
                  <a:moveTo>
                    <a:pt x="500360" y="0"/>
                  </a:moveTo>
                  <a:lnTo>
                    <a:pt x="502895" y="44261"/>
                  </a:lnTo>
                  <a:lnTo>
                    <a:pt x="510297" y="88163"/>
                  </a:lnTo>
                  <a:lnTo>
                    <a:pt x="522259" y="131406"/>
                  </a:lnTo>
                  <a:lnTo>
                    <a:pt x="538479" y="173689"/>
                  </a:lnTo>
                  <a:lnTo>
                    <a:pt x="558649" y="214713"/>
                  </a:lnTo>
                  <a:lnTo>
                    <a:pt x="582466" y="254179"/>
                  </a:lnTo>
                  <a:lnTo>
                    <a:pt x="609623" y="291785"/>
                  </a:lnTo>
                  <a:lnTo>
                    <a:pt x="639817" y="327233"/>
                  </a:lnTo>
                  <a:lnTo>
                    <a:pt x="672742" y="360223"/>
                  </a:lnTo>
                  <a:lnTo>
                    <a:pt x="708092" y="390455"/>
                  </a:lnTo>
                  <a:lnTo>
                    <a:pt x="745563" y="417628"/>
                  </a:lnTo>
                  <a:lnTo>
                    <a:pt x="784850" y="441443"/>
                  </a:lnTo>
                  <a:lnTo>
                    <a:pt x="825648" y="461601"/>
                  </a:lnTo>
                  <a:lnTo>
                    <a:pt x="867651" y="477801"/>
                  </a:lnTo>
                  <a:lnTo>
                    <a:pt x="910554" y="489744"/>
                  </a:lnTo>
                  <a:lnTo>
                    <a:pt x="954053" y="497129"/>
                  </a:lnTo>
                  <a:lnTo>
                    <a:pt x="997842" y="499658"/>
                  </a:lnTo>
                  <a:lnTo>
                    <a:pt x="954053" y="502187"/>
                  </a:lnTo>
                  <a:lnTo>
                    <a:pt x="910554" y="509573"/>
                  </a:lnTo>
                  <a:lnTo>
                    <a:pt x="867651" y="521518"/>
                  </a:lnTo>
                  <a:lnTo>
                    <a:pt x="825648" y="537724"/>
                  </a:lnTo>
                  <a:lnTo>
                    <a:pt x="784850" y="557890"/>
                  </a:lnTo>
                  <a:lnTo>
                    <a:pt x="745563" y="581718"/>
                  </a:lnTo>
                  <a:lnTo>
                    <a:pt x="708092" y="608910"/>
                  </a:lnTo>
                  <a:lnTo>
                    <a:pt x="672742" y="639166"/>
                  </a:lnTo>
                  <a:lnTo>
                    <a:pt x="639817" y="672187"/>
                  </a:lnTo>
                  <a:lnTo>
                    <a:pt x="609623" y="707675"/>
                  </a:lnTo>
                  <a:lnTo>
                    <a:pt x="582466" y="745330"/>
                  </a:lnTo>
                  <a:lnTo>
                    <a:pt x="558649" y="784853"/>
                  </a:lnTo>
                  <a:lnTo>
                    <a:pt x="538479" y="825946"/>
                  </a:lnTo>
                  <a:lnTo>
                    <a:pt x="522259" y="868310"/>
                  </a:lnTo>
                  <a:lnTo>
                    <a:pt x="510297" y="911645"/>
                  </a:lnTo>
                  <a:lnTo>
                    <a:pt x="502895" y="955654"/>
                  </a:lnTo>
                  <a:lnTo>
                    <a:pt x="500360" y="1000036"/>
                  </a:lnTo>
                  <a:lnTo>
                    <a:pt x="497804" y="955654"/>
                  </a:lnTo>
                  <a:lnTo>
                    <a:pt x="490340" y="911645"/>
                  </a:lnTo>
                  <a:lnTo>
                    <a:pt x="478279" y="868310"/>
                  </a:lnTo>
                  <a:lnTo>
                    <a:pt x="461930" y="825946"/>
                  </a:lnTo>
                  <a:lnTo>
                    <a:pt x="441603" y="784853"/>
                  </a:lnTo>
                  <a:lnTo>
                    <a:pt x="417606" y="745330"/>
                  </a:lnTo>
                  <a:lnTo>
                    <a:pt x="390250" y="707675"/>
                  </a:lnTo>
                  <a:lnTo>
                    <a:pt x="359844" y="672187"/>
                  </a:lnTo>
                  <a:lnTo>
                    <a:pt x="326697" y="639166"/>
                  </a:lnTo>
                  <a:lnTo>
                    <a:pt x="291119" y="608910"/>
                  </a:lnTo>
                  <a:lnTo>
                    <a:pt x="253420" y="581718"/>
                  </a:lnTo>
                  <a:lnTo>
                    <a:pt x="213908" y="557890"/>
                  </a:lnTo>
                  <a:lnTo>
                    <a:pt x="172894" y="537724"/>
                  </a:lnTo>
                  <a:lnTo>
                    <a:pt x="130687" y="521518"/>
                  </a:lnTo>
                  <a:lnTo>
                    <a:pt x="87595" y="509573"/>
                  </a:lnTo>
                  <a:lnTo>
                    <a:pt x="43930" y="502187"/>
                  </a:lnTo>
                  <a:lnTo>
                    <a:pt x="0" y="499658"/>
                  </a:lnTo>
                  <a:lnTo>
                    <a:pt x="43930" y="497129"/>
                  </a:lnTo>
                  <a:lnTo>
                    <a:pt x="87595" y="489744"/>
                  </a:lnTo>
                  <a:lnTo>
                    <a:pt x="130687" y="477801"/>
                  </a:lnTo>
                  <a:lnTo>
                    <a:pt x="172894" y="461601"/>
                  </a:lnTo>
                  <a:lnTo>
                    <a:pt x="213908" y="441443"/>
                  </a:lnTo>
                  <a:lnTo>
                    <a:pt x="253420" y="417628"/>
                  </a:lnTo>
                  <a:lnTo>
                    <a:pt x="291119" y="390455"/>
                  </a:lnTo>
                  <a:lnTo>
                    <a:pt x="326697" y="360223"/>
                  </a:lnTo>
                  <a:lnTo>
                    <a:pt x="359844" y="327233"/>
                  </a:lnTo>
                  <a:lnTo>
                    <a:pt x="390250" y="291785"/>
                  </a:lnTo>
                  <a:lnTo>
                    <a:pt x="417606" y="254179"/>
                  </a:lnTo>
                  <a:lnTo>
                    <a:pt x="441603" y="214713"/>
                  </a:lnTo>
                  <a:lnTo>
                    <a:pt x="461930" y="173689"/>
                  </a:lnTo>
                  <a:lnTo>
                    <a:pt x="478279" y="131406"/>
                  </a:lnTo>
                  <a:lnTo>
                    <a:pt x="490340" y="88163"/>
                  </a:lnTo>
                  <a:lnTo>
                    <a:pt x="497804" y="44261"/>
                  </a:lnTo>
                  <a:lnTo>
                    <a:pt x="500360" y="0"/>
                  </a:lnTo>
                  <a:close/>
                </a:path>
              </a:pathLst>
            </a:custGeom>
            <a:ln w="18718">
              <a:solidFill>
                <a:srgbClr val="36D636"/>
              </a:solidFill>
            </a:ln>
          </p:spPr>
          <p:txBody>
            <a:bodyPr wrap="square" lIns="0" tIns="0" rIns="0" bIns="0" rtlCol="0"/>
            <a:lstStyle/>
            <a:p>
              <a:endParaRPr dirty="0"/>
            </a:p>
          </p:txBody>
        </p:sp>
        <p:sp>
          <p:nvSpPr>
            <p:cNvPr id="5" name="object 9">
              <a:extLst>
                <a:ext uri="{FF2B5EF4-FFF2-40B4-BE49-F238E27FC236}">
                  <a16:creationId xmlns:a16="http://schemas.microsoft.com/office/drawing/2014/main" id="{83D9533E-6451-A86B-0FBF-8F1B9DBD958C}"/>
                </a:ext>
              </a:extLst>
            </p:cNvPr>
            <p:cNvSpPr/>
            <p:nvPr/>
          </p:nvSpPr>
          <p:spPr>
            <a:xfrm>
              <a:off x="-14" y="8360638"/>
              <a:ext cx="998219" cy="1000125"/>
            </a:xfrm>
            <a:custGeom>
              <a:avLst/>
              <a:gdLst/>
              <a:ahLst/>
              <a:cxnLst/>
              <a:rect l="l" t="t" r="r" b="b"/>
              <a:pathLst>
                <a:path w="998219" h="1000125">
                  <a:moveTo>
                    <a:pt x="500360" y="0"/>
                  </a:moveTo>
                  <a:lnTo>
                    <a:pt x="497803" y="44261"/>
                  </a:lnTo>
                  <a:lnTo>
                    <a:pt x="490340" y="88163"/>
                  </a:lnTo>
                  <a:lnTo>
                    <a:pt x="478279" y="131406"/>
                  </a:lnTo>
                  <a:lnTo>
                    <a:pt x="461930" y="173689"/>
                  </a:lnTo>
                  <a:lnTo>
                    <a:pt x="441602" y="214713"/>
                  </a:lnTo>
                  <a:lnTo>
                    <a:pt x="417606" y="254179"/>
                  </a:lnTo>
                  <a:lnTo>
                    <a:pt x="390250" y="291785"/>
                  </a:lnTo>
                  <a:lnTo>
                    <a:pt x="359844" y="327233"/>
                  </a:lnTo>
                  <a:lnTo>
                    <a:pt x="326697" y="360222"/>
                  </a:lnTo>
                  <a:lnTo>
                    <a:pt x="291119" y="390453"/>
                  </a:lnTo>
                  <a:lnTo>
                    <a:pt x="253420" y="417627"/>
                  </a:lnTo>
                  <a:lnTo>
                    <a:pt x="213908" y="441442"/>
                  </a:lnTo>
                  <a:lnTo>
                    <a:pt x="172894" y="461599"/>
                  </a:lnTo>
                  <a:lnTo>
                    <a:pt x="130686" y="477799"/>
                  </a:lnTo>
                  <a:lnTo>
                    <a:pt x="87595" y="489742"/>
                  </a:lnTo>
                  <a:lnTo>
                    <a:pt x="43930" y="497127"/>
                  </a:lnTo>
                  <a:lnTo>
                    <a:pt x="0" y="499656"/>
                  </a:lnTo>
                  <a:lnTo>
                    <a:pt x="43930" y="502184"/>
                  </a:lnTo>
                  <a:lnTo>
                    <a:pt x="87595" y="509571"/>
                  </a:lnTo>
                  <a:lnTo>
                    <a:pt x="130686" y="521516"/>
                  </a:lnTo>
                  <a:lnTo>
                    <a:pt x="172894" y="537721"/>
                  </a:lnTo>
                  <a:lnTo>
                    <a:pt x="213908" y="557888"/>
                  </a:lnTo>
                  <a:lnTo>
                    <a:pt x="253420" y="581716"/>
                  </a:lnTo>
                  <a:lnTo>
                    <a:pt x="291119" y="608908"/>
                  </a:lnTo>
                  <a:lnTo>
                    <a:pt x="326697" y="639164"/>
                  </a:lnTo>
                  <a:lnTo>
                    <a:pt x="359844" y="672185"/>
                  </a:lnTo>
                  <a:lnTo>
                    <a:pt x="390250" y="707672"/>
                  </a:lnTo>
                  <a:lnTo>
                    <a:pt x="417606" y="745327"/>
                  </a:lnTo>
                  <a:lnTo>
                    <a:pt x="441602" y="784850"/>
                  </a:lnTo>
                  <a:lnTo>
                    <a:pt x="461930" y="825942"/>
                  </a:lnTo>
                  <a:lnTo>
                    <a:pt x="478279" y="868305"/>
                  </a:lnTo>
                  <a:lnTo>
                    <a:pt x="490340" y="911640"/>
                  </a:lnTo>
                  <a:lnTo>
                    <a:pt x="497803" y="955647"/>
                  </a:lnTo>
                  <a:lnTo>
                    <a:pt x="500360" y="1000028"/>
                  </a:lnTo>
                  <a:lnTo>
                    <a:pt x="502895" y="955647"/>
                  </a:lnTo>
                  <a:lnTo>
                    <a:pt x="510296" y="911640"/>
                  </a:lnTo>
                  <a:lnTo>
                    <a:pt x="522259" y="868305"/>
                  </a:lnTo>
                  <a:lnTo>
                    <a:pt x="538479" y="825942"/>
                  </a:lnTo>
                  <a:lnTo>
                    <a:pt x="558649" y="784850"/>
                  </a:lnTo>
                  <a:lnTo>
                    <a:pt x="582466" y="745327"/>
                  </a:lnTo>
                  <a:lnTo>
                    <a:pt x="609623" y="707672"/>
                  </a:lnTo>
                  <a:lnTo>
                    <a:pt x="639817" y="672185"/>
                  </a:lnTo>
                  <a:lnTo>
                    <a:pt x="672742" y="639164"/>
                  </a:lnTo>
                  <a:lnTo>
                    <a:pt x="708092" y="608908"/>
                  </a:lnTo>
                  <a:lnTo>
                    <a:pt x="745563" y="581716"/>
                  </a:lnTo>
                  <a:lnTo>
                    <a:pt x="784850" y="557888"/>
                  </a:lnTo>
                  <a:lnTo>
                    <a:pt x="825648" y="537721"/>
                  </a:lnTo>
                  <a:lnTo>
                    <a:pt x="867651" y="521516"/>
                  </a:lnTo>
                  <a:lnTo>
                    <a:pt x="910554" y="509571"/>
                  </a:lnTo>
                  <a:lnTo>
                    <a:pt x="954053" y="502184"/>
                  </a:lnTo>
                  <a:lnTo>
                    <a:pt x="997842" y="499656"/>
                  </a:lnTo>
                  <a:lnTo>
                    <a:pt x="954053" y="497127"/>
                  </a:lnTo>
                  <a:lnTo>
                    <a:pt x="910554" y="489742"/>
                  </a:lnTo>
                  <a:lnTo>
                    <a:pt x="867651" y="477799"/>
                  </a:lnTo>
                  <a:lnTo>
                    <a:pt x="825648" y="461599"/>
                  </a:lnTo>
                  <a:lnTo>
                    <a:pt x="784850" y="441442"/>
                  </a:lnTo>
                  <a:lnTo>
                    <a:pt x="745563" y="417627"/>
                  </a:lnTo>
                  <a:lnTo>
                    <a:pt x="708092" y="390453"/>
                  </a:lnTo>
                  <a:lnTo>
                    <a:pt x="672742" y="360222"/>
                  </a:lnTo>
                  <a:lnTo>
                    <a:pt x="639817" y="327233"/>
                  </a:lnTo>
                  <a:lnTo>
                    <a:pt x="609623" y="291785"/>
                  </a:lnTo>
                  <a:lnTo>
                    <a:pt x="582466" y="254179"/>
                  </a:lnTo>
                  <a:lnTo>
                    <a:pt x="558649" y="214713"/>
                  </a:lnTo>
                  <a:lnTo>
                    <a:pt x="538479" y="173689"/>
                  </a:lnTo>
                  <a:lnTo>
                    <a:pt x="522259" y="131406"/>
                  </a:lnTo>
                  <a:lnTo>
                    <a:pt x="510296" y="88163"/>
                  </a:lnTo>
                  <a:lnTo>
                    <a:pt x="502895" y="44261"/>
                  </a:lnTo>
                  <a:lnTo>
                    <a:pt x="500360" y="0"/>
                  </a:lnTo>
                  <a:close/>
                </a:path>
              </a:pathLst>
            </a:custGeom>
            <a:solidFill>
              <a:srgbClr val="36D636"/>
            </a:solidFill>
          </p:spPr>
          <p:txBody>
            <a:bodyPr wrap="square" lIns="0" tIns="0" rIns="0" bIns="0" rtlCol="0"/>
            <a:lstStyle/>
            <a:p>
              <a:endParaRPr/>
            </a:p>
          </p:txBody>
        </p:sp>
        <p:sp>
          <p:nvSpPr>
            <p:cNvPr id="6" name="object 10">
              <a:extLst>
                <a:ext uri="{FF2B5EF4-FFF2-40B4-BE49-F238E27FC236}">
                  <a16:creationId xmlns:a16="http://schemas.microsoft.com/office/drawing/2014/main" id="{570E9AC0-F3F4-0CA9-B2EB-6385C914AF8B}"/>
                </a:ext>
              </a:extLst>
            </p:cNvPr>
            <p:cNvSpPr/>
            <p:nvPr/>
          </p:nvSpPr>
          <p:spPr>
            <a:xfrm>
              <a:off x="-14" y="8360625"/>
              <a:ext cx="998219" cy="1000125"/>
            </a:xfrm>
            <a:custGeom>
              <a:avLst/>
              <a:gdLst/>
              <a:ahLst/>
              <a:cxnLst/>
              <a:rect l="l" t="t" r="r" b="b"/>
              <a:pathLst>
                <a:path w="998219" h="1000125">
                  <a:moveTo>
                    <a:pt x="500360" y="0"/>
                  </a:moveTo>
                  <a:lnTo>
                    <a:pt x="502895" y="44262"/>
                  </a:lnTo>
                  <a:lnTo>
                    <a:pt x="510297" y="88165"/>
                  </a:lnTo>
                  <a:lnTo>
                    <a:pt x="522259" y="131408"/>
                  </a:lnTo>
                  <a:lnTo>
                    <a:pt x="538479" y="173691"/>
                  </a:lnTo>
                  <a:lnTo>
                    <a:pt x="558649" y="214715"/>
                  </a:lnTo>
                  <a:lnTo>
                    <a:pt x="582466" y="254180"/>
                  </a:lnTo>
                  <a:lnTo>
                    <a:pt x="609623" y="291786"/>
                  </a:lnTo>
                  <a:lnTo>
                    <a:pt x="639817" y="327234"/>
                  </a:lnTo>
                  <a:lnTo>
                    <a:pt x="672742" y="360223"/>
                  </a:lnTo>
                  <a:lnTo>
                    <a:pt x="708092" y="390453"/>
                  </a:lnTo>
                  <a:lnTo>
                    <a:pt x="745563" y="417626"/>
                  </a:lnTo>
                  <a:lnTo>
                    <a:pt x="784850" y="441440"/>
                  </a:lnTo>
                  <a:lnTo>
                    <a:pt x="825648" y="461597"/>
                  </a:lnTo>
                  <a:lnTo>
                    <a:pt x="867651" y="477797"/>
                  </a:lnTo>
                  <a:lnTo>
                    <a:pt x="910554" y="489739"/>
                  </a:lnTo>
                  <a:lnTo>
                    <a:pt x="954053" y="497125"/>
                  </a:lnTo>
                  <a:lnTo>
                    <a:pt x="997842" y="499653"/>
                  </a:lnTo>
                  <a:lnTo>
                    <a:pt x="954053" y="502182"/>
                  </a:lnTo>
                  <a:lnTo>
                    <a:pt x="910554" y="509568"/>
                  </a:lnTo>
                  <a:lnTo>
                    <a:pt x="867651" y="521514"/>
                  </a:lnTo>
                  <a:lnTo>
                    <a:pt x="825648" y="537720"/>
                  </a:lnTo>
                  <a:lnTo>
                    <a:pt x="784850" y="557887"/>
                  </a:lnTo>
                  <a:lnTo>
                    <a:pt x="745563" y="581716"/>
                  </a:lnTo>
                  <a:lnTo>
                    <a:pt x="708092" y="608909"/>
                  </a:lnTo>
                  <a:lnTo>
                    <a:pt x="672742" y="639166"/>
                  </a:lnTo>
                  <a:lnTo>
                    <a:pt x="639817" y="672188"/>
                  </a:lnTo>
                  <a:lnTo>
                    <a:pt x="609623" y="707676"/>
                  </a:lnTo>
                  <a:lnTo>
                    <a:pt x="582466" y="745331"/>
                  </a:lnTo>
                  <a:lnTo>
                    <a:pt x="558649" y="784855"/>
                  </a:lnTo>
                  <a:lnTo>
                    <a:pt x="538479" y="825949"/>
                  </a:lnTo>
                  <a:lnTo>
                    <a:pt x="522259" y="868312"/>
                  </a:lnTo>
                  <a:lnTo>
                    <a:pt x="510297" y="911648"/>
                  </a:lnTo>
                  <a:lnTo>
                    <a:pt x="502895" y="955655"/>
                  </a:lnTo>
                  <a:lnTo>
                    <a:pt x="500360" y="1000037"/>
                  </a:lnTo>
                  <a:lnTo>
                    <a:pt x="497804" y="955655"/>
                  </a:lnTo>
                  <a:lnTo>
                    <a:pt x="490340" y="911648"/>
                  </a:lnTo>
                  <a:lnTo>
                    <a:pt x="478279" y="868312"/>
                  </a:lnTo>
                  <a:lnTo>
                    <a:pt x="461930" y="825949"/>
                  </a:lnTo>
                  <a:lnTo>
                    <a:pt x="441603" y="784855"/>
                  </a:lnTo>
                  <a:lnTo>
                    <a:pt x="417606" y="745331"/>
                  </a:lnTo>
                  <a:lnTo>
                    <a:pt x="390250" y="707676"/>
                  </a:lnTo>
                  <a:lnTo>
                    <a:pt x="359844" y="672188"/>
                  </a:lnTo>
                  <a:lnTo>
                    <a:pt x="326697" y="639166"/>
                  </a:lnTo>
                  <a:lnTo>
                    <a:pt x="291119" y="608909"/>
                  </a:lnTo>
                  <a:lnTo>
                    <a:pt x="253420" y="581716"/>
                  </a:lnTo>
                  <a:lnTo>
                    <a:pt x="213908" y="557887"/>
                  </a:lnTo>
                  <a:lnTo>
                    <a:pt x="172894" y="537720"/>
                  </a:lnTo>
                  <a:lnTo>
                    <a:pt x="130687" y="521514"/>
                  </a:lnTo>
                  <a:lnTo>
                    <a:pt x="87595" y="509568"/>
                  </a:lnTo>
                  <a:lnTo>
                    <a:pt x="43930" y="502182"/>
                  </a:lnTo>
                  <a:lnTo>
                    <a:pt x="0" y="499653"/>
                  </a:lnTo>
                  <a:lnTo>
                    <a:pt x="43930" y="497125"/>
                  </a:lnTo>
                  <a:lnTo>
                    <a:pt x="87595" y="489739"/>
                  </a:lnTo>
                  <a:lnTo>
                    <a:pt x="130687" y="477797"/>
                  </a:lnTo>
                  <a:lnTo>
                    <a:pt x="172894" y="461597"/>
                  </a:lnTo>
                  <a:lnTo>
                    <a:pt x="213908" y="441440"/>
                  </a:lnTo>
                  <a:lnTo>
                    <a:pt x="253420" y="417626"/>
                  </a:lnTo>
                  <a:lnTo>
                    <a:pt x="291119" y="390453"/>
                  </a:lnTo>
                  <a:lnTo>
                    <a:pt x="326697" y="360223"/>
                  </a:lnTo>
                  <a:lnTo>
                    <a:pt x="359844" y="327234"/>
                  </a:lnTo>
                  <a:lnTo>
                    <a:pt x="390250" y="291786"/>
                  </a:lnTo>
                  <a:lnTo>
                    <a:pt x="417606" y="254180"/>
                  </a:lnTo>
                  <a:lnTo>
                    <a:pt x="441603" y="214715"/>
                  </a:lnTo>
                  <a:lnTo>
                    <a:pt x="461930" y="173691"/>
                  </a:lnTo>
                  <a:lnTo>
                    <a:pt x="478279" y="131408"/>
                  </a:lnTo>
                  <a:lnTo>
                    <a:pt x="490340" y="88165"/>
                  </a:lnTo>
                  <a:lnTo>
                    <a:pt x="497804" y="44262"/>
                  </a:lnTo>
                  <a:lnTo>
                    <a:pt x="500360" y="0"/>
                  </a:lnTo>
                  <a:close/>
                </a:path>
              </a:pathLst>
            </a:custGeom>
            <a:ln w="18718">
              <a:solidFill>
                <a:srgbClr val="36D636"/>
              </a:solidFill>
            </a:ln>
          </p:spPr>
          <p:txBody>
            <a:bodyPr wrap="square" lIns="0" tIns="0" rIns="0" bIns="0" rtlCol="0"/>
            <a:lstStyle/>
            <a:p>
              <a:endParaRPr/>
            </a:p>
          </p:txBody>
        </p:sp>
        <p:sp>
          <p:nvSpPr>
            <p:cNvPr id="7" name="object 11">
              <a:extLst>
                <a:ext uri="{FF2B5EF4-FFF2-40B4-BE49-F238E27FC236}">
                  <a16:creationId xmlns:a16="http://schemas.microsoft.com/office/drawing/2014/main" id="{094338E1-900B-5E97-7BA4-C14FD5DC5708}"/>
                </a:ext>
              </a:extLst>
            </p:cNvPr>
            <p:cNvSpPr/>
            <p:nvPr/>
          </p:nvSpPr>
          <p:spPr>
            <a:xfrm>
              <a:off x="0" y="8361349"/>
              <a:ext cx="1024255" cy="1925320"/>
            </a:xfrm>
            <a:custGeom>
              <a:avLst/>
              <a:gdLst/>
              <a:ahLst/>
              <a:cxnLst/>
              <a:rect l="l" t="t" r="r" b="b"/>
              <a:pathLst>
                <a:path w="1024255" h="1925320">
                  <a:moveTo>
                    <a:pt x="0" y="0"/>
                  </a:moveTo>
                  <a:lnTo>
                    <a:pt x="1023744" y="0"/>
                  </a:lnTo>
                  <a:lnTo>
                    <a:pt x="1023744" y="1925192"/>
                  </a:lnTo>
                  <a:lnTo>
                    <a:pt x="0" y="1925192"/>
                  </a:lnTo>
                </a:path>
              </a:pathLst>
            </a:custGeom>
            <a:ln w="38157">
              <a:solidFill>
                <a:srgbClr val="959595"/>
              </a:solidFill>
            </a:ln>
          </p:spPr>
          <p:txBody>
            <a:bodyPr wrap="square" lIns="0" tIns="0" rIns="0" bIns="0" rtlCol="0"/>
            <a:lstStyle/>
            <a:p>
              <a:endParaRPr/>
            </a:p>
          </p:txBody>
        </p:sp>
      </p:grpSp>
      <p:pic>
        <p:nvPicPr>
          <p:cNvPr id="8" name="object 10">
            <a:extLst>
              <a:ext uri="{FF2B5EF4-FFF2-40B4-BE49-F238E27FC236}">
                <a16:creationId xmlns:a16="http://schemas.microsoft.com/office/drawing/2014/main" id="{3EEDF8C6-9895-91B4-351B-44085D000A2C}"/>
              </a:ext>
            </a:extLst>
          </p:cNvPr>
          <p:cNvPicPr/>
          <p:nvPr/>
        </p:nvPicPr>
        <p:blipFill>
          <a:blip r:embed="rId2" cstate="print"/>
          <a:stretch>
            <a:fillRect/>
          </a:stretch>
        </p:blipFill>
        <p:spPr>
          <a:xfrm>
            <a:off x="26551" y="7221471"/>
            <a:ext cx="3058451" cy="3059150"/>
          </a:xfrm>
          <a:prstGeom prst="rect">
            <a:avLst/>
          </a:prstGeom>
        </p:spPr>
      </p:pic>
      <p:grpSp>
        <p:nvGrpSpPr>
          <p:cNvPr id="9" name="object 3">
            <a:extLst>
              <a:ext uri="{FF2B5EF4-FFF2-40B4-BE49-F238E27FC236}">
                <a16:creationId xmlns:a16="http://schemas.microsoft.com/office/drawing/2014/main" id="{3E3D3E6C-65C3-8087-3144-53AB323866F9}"/>
              </a:ext>
            </a:extLst>
          </p:cNvPr>
          <p:cNvGrpSpPr/>
          <p:nvPr/>
        </p:nvGrpSpPr>
        <p:grpSpPr>
          <a:xfrm rot="16200000">
            <a:off x="16672242" y="8652163"/>
            <a:ext cx="2192020" cy="1064895"/>
            <a:chOff x="0" y="9223145"/>
            <a:chExt cx="2192020" cy="1064895"/>
          </a:xfrm>
        </p:grpSpPr>
        <p:sp>
          <p:nvSpPr>
            <p:cNvPr id="10" name="object 4">
              <a:extLst>
                <a:ext uri="{FF2B5EF4-FFF2-40B4-BE49-F238E27FC236}">
                  <a16:creationId xmlns:a16="http://schemas.microsoft.com/office/drawing/2014/main" id="{3800FD6C-B580-3BA0-6CA0-0E4CC0EA4366}"/>
                </a:ext>
              </a:extLst>
            </p:cNvPr>
            <p:cNvSpPr/>
            <p:nvPr/>
          </p:nvSpPr>
          <p:spPr>
            <a:xfrm>
              <a:off x="0" y="9223145"/>
              <a:ext cx="2192020" cy="1064895"/>
            </a:xfrm>
            <a:custGeom>
              <a:avLst/>
              <a:gdLst/>
              <a:ahLst/>
              <a:cxnLst/>
              <a:rect l="l" t="t" r="r" b="b"/>
              <a:pathLst>
                <a:path w="2192020" h="1064895">
                  <a:moveTo>
                    <a:pt x="531315" y="583172"/>
                  </a:moveTo>
                  <a:lnTo>
                    <a:pt x="501074" y="583172"/>
                  </a:lnTo>
                  <a:lnTo>
                    <a:pt x="501074" y="1064616"/>
                  </a:lnTo>
                  <a:lnTo>
                    <a:pt x="531315" y="1064616"/>
                  </a:lnTo>
                  <a:lnTo>
                    <a:pt x="531315" y="583172"/>
                  </a:lnTo>
                  <a:close/>
                </a:path>
                <a:path w="2192020" h="1064895">
                  <a:moveTo>
                    <a:pt x="1085706" y="583172"/>
                  </a:moveTo>
                  <a:lnTo>
                    <a:pt x="1055469" y="583172"/>
                  </a:lnTo>
                  <a:lnTo>
                    <a:pt x="1055469" y="1064616"/>
                  </a:lnTo>
                  <a:lnTo>
                    <a:pt x="1085706" y="1064616"/>
                  </a:lnTo>
                  <a:lnTo>
                    <a:pt x="1085706" y="583172"/>
                  </a:lnTo>
                  <a:close/>
                </a:path>
                <a:path w="2192020" h="1064895">
                  <a:moveTo>
                    <a:pt x="1638655" y="583172"/>
                  </a:moveTo>
                  <a:lnTo>
                    <a:pt x="1608416" y="583172"/>
                  </a:lnTo>
                  <a:lnTo>
                    <a:pt x="1608416" y="1064616"/>
                  </a:lnTo>
                  <a:lnTo>
                    <a:pt x="1638655" y="1064616"/>
                  </a:lnTo>
                  <a:lnTo>
                    <a:pt x="1638655" y="583172"/>
                  </a:lnTo>
                  <a:close/>
                </a:path>
                <a:path w="2192020" h="1064895">
                  <a:moveTo>
                    <a:pt x="1680364" y="41761"/>
                  </a:moveTo>
                  <a:lnTo>
                    <a:pt x="1638655" y="41761"/>
                  </a:lnTo>
                  <a:lnTo>
                    <a:pt x="2149855" y="554374"/>
                  </a:lnTo>
                  <a:lnTo>
                    <a:pt x="0" y="554374"/>
                  </a:lnTo>
                  <a:lnTo>
                    <a:pt x="0" y="583172"/>
                  </a:lnTo>
                  <a:lnTo>
                    <a:pt x="2162809" y="583172"/>
                  </a:lnTo>
                  <a:lnTo>
                    <a:pt x="2162809" y="1064616"/>
                  </a:lnTo>
                  <a:lnTo>
                    <a:pt x="2192019" y="1064616"/>
                  </a:lnTo>
                  <a:lnTo>
                    <a:pt x="2192019" y="554056"/>
                  </a:lnTo>
                  <a:lnTo>
                    <a:pt x="1680364" y="41761"/>
                  </a:lnTo>
                  <a:close/>
                </a:path>
                <a:path w="2192020" h="1064895">
                  <a:moveTo>
                    <a:pt x="531315" y="0"/>
                  </a:moveTo>
                  <a:lnTo>
                    <a:pt x="0" y="0"/>
                  </a:lnTo>
                  <a:lnTo>
                    <a:pt x="0" y="30241"/>
                  </a:lnTo>
                  <a:lnTo>
                    <a:pt x="501074" y="30241"/>
                  </a:lnTo>
                  <a:lnTo>
                    <a:pt x="501074" y="554374"/>
                  </a:lnTo>
                  <a:lnTo>
                    <a:pt x="531315" y="554374"/>
                  </a:lnTo>
                  <a:lnTo>
                    <a:pt x="531315" y="0"/>
                  </a:lnTo>
                  <a:close/>
                </a:path>
                <a:path w="2192020" h="1064895">
                  <a:moveTo>
                    <a:pt x="1638655" y="0"/>
                  </a:moveTo>
                  <a:lnTo>
                    <a:pt x="1055469" y="0"/>
                  </a:lnTo>
                  <a:lnTo>
                    <a:pt x="1055469" y="554374"/>
                  </a:lnTo>
                  <a:lnTo>
                    <a:pt x="1085706" y="554374"/>
                  </a:lnTo>
                  <a:lnTo>
                    <a:pt x="1085706" y="30241"/>
                  </a:lnTo>
                  <a:lnTo>
                    <a:pt x="1668858" y="30241"/>
                  </a:lnTo>
                  <a:lnTo>
                    <a:pt x="1638655" y="0"/>
                  </a:lnTo>
                  <a:close/>
                </a:path>
                <a:path w="2192020" h="1064895">
                  <a:moveTo>
                    <a:pt x="1668858" y="30241"/>
                  </a:moveTo>
                  <a:lnTo>
                    <a:pt x="1608416" y="30241"/>
                  </a:lnTo>
                  <a:lnTo>
                    <a:pt x="1608416" y="554374"/>
                  </a:lnTo>
                  <a:lnTo>
                    <a:pt x="1638655" y="554374"/>
                  </a:lnTo>
                  <a:lnTo>
                    <a:pt x="1638655" y="41761"/>
                  </a:lnTo>
                  <a:lnTo>
                    <a:pt x="1680364" y="41761"/>
                  </a:lnTo>
                  <a:lnTo>
                    <a:pt x="1668858" y="30241"/>
                  </a:lnTo>
                  <a:close/>
                </a:path>
              </a:pathLst>
            </a:custGeom>
            <a:solidFill>
              <a:srgbClr val="36D636"/>
            </a:solidFill>
          </p:spPr>
          <p:txBody>
            <a:bodyPr wrap="square" lIns="0" tIns="0" rIns="0" bIns="0" rtlCol="0"/>
            <a:lstStyle/>
            <a:p>
              <a:endParaRPr/>
            </a:p>
          </p:txBody>
        </p:sp>
        <p:sp>
          <p:nvSpPr>
            <p:cNvPr id="11" name="object 5">
              <a:extLst>
                <a:ext uri="{FF2B5EF4-FFF2-40B4-BE49-F238E27FC236}">
                  <a16:creationId xmlns:a16="http://schemas.microsoft.com/office/drawing/2014/main" id="{C0AFE18A-839D-572E-C1EA-3FA4B407C101}"/>
                </a:ext>
              </a:extLst>
            </p:cNvPr>
            <p:cNvSpPr/>
            <p:nvPr/>
          </p:nvSpPr>
          <p:spPr>
            <a:xfrm>
              <a:off x="1182185" y="9899191"/>
              <a:ext cx="304165" cy="304165"/>
            </a:xfrm>
            <a:custGeom>
              <a:avLst/>
              <a:gdLst/>
              <a:ahLst/>
              <a:cxnLst/>
              <a:rect l="l" t="t" r="r" b="b"/>
              <a:pathLst>
                <a:path w="304165" h="304165">
                  <a:moveTo>
                    <a:pt x="159835" y="0"/>
                  </a:moveTo>
                  <a:lnTo>
                    <a:pt x="143998" y="0"/>
                  </a:lnTo>
                  <a:lnTo>
                    <a:pt x="136074" y="723"/>
                  </a:lnTo>
                  <a:lnTo>
                    <a:pt x="97199" y="10081"/>
                  </a:lnTo>
                  <a:lnTo>
                    <a:pt x="62637" y="28803"/>
                  </a:lnTo>
                  <a:lnTo>
                    <a:pt x="33839" y="56158"/>
                  </a:lnTo>
                  <a:lnTo>
                    <a:pt x="12959" y="89996"/>
                  </a:lnTo>
                  <a:lnTo>
                    <a:pt x="720" y="136074"/>
                  </a:lnTo>
                  <a:lnTo>
                    <a:pt x="0" y="143996"/>
                  </a:lnTo>
                  <a:lnTo>
                    <a:pt x="0" y="151913"/>
                  </a:lnTo>
                  <a:lnTo>
                    <a:pt x="720" y="151913"/>
                  </a:lnTo>
                  <a:lnTo>
                    <a:pt x="720" y="159837"/>
                  </a:lnTo>
                  <a:lnTo>
                    <a:pt x="7918" y="198710"/>
                  </a:lnTo>
                  <a:lnTo>
                    <a:pt x="10800" y="205913"/>
                  </a:lnTo>
                  <a:lnTo>
                    <a:pt x="13677" y="213831"/>
                  </a:lnTo>
                  <a:lnTo>
                    <a:pt x="34557" y="246950"/>
                  </a:lnTo>
                  <a:lnTo>
                    <a:pt x="39598" y="253429"/>
                  </a:lnTo>
                  <a:lnTo>
                    <a:pt x="44639" y="259189"/>
                  </a:lnTo>
                  <a:lnTo>
                    <a:pt x="50398" y="264229"/>
                  </a:lnTo>
                  <a:lnTo>
                    <a:pt x="56878" y="269989"/>
                  </a:lnTo>
                  <a:lnTo>
                    <a:pt x="62637" y="274310"/>
                  </a:lnTo>
                  <a:lnTo>
                    <a:pt x="69841" y="279350"/>
                  </a:lnTo>
                  <a:lnTo>
                    <a:pt x="76319" y="282947"/>
                  </a:lnTo>
                  <a:lnTo>
                    <a:pt x="83517" y="287268"/>
                  </a:lnTo>
                  <a:lnTo>
                    <a:pt x="90722" y="290150"/>
                  </a:lnTo>
                  <a:lnTo>
                    <a:pt x="97923" y="293747"/>
                  </a:lnTo>
                  <a:lnTo>
                    <a:pt x="105124" y="295910"/>
                  </a:lnTo>
                  <a:lnTo>
                    <a:pt x="113036" y="298787"/>
                  </a:lnTo>
                  <a:lnTo>
                    <a:pt x="120237" y="300226"/>
                  </a:lnTo>
                  <a:lnTo>
                    <a:pt x="136074" y="303108"/>
                  </a:lnTo>
                  <a:lnTo>
                    <a:pt x="143998" y="303827"/>
                  </a:lnTo>
                  <a:lnTo>
                    <a:pt x="151923" y="303827"/>
                  </a:lnTo>
                  <a:lnTo>
                    <a:pt x="151923" y="303108"/>
                  </a:lnTo>
                  <a:lnTo>
                    <a:pt x="159835" y="303108"/>
                  </a:lnTo>
                  <a:lnTo>
                    <a:pt x="198710" y="295910"/>
                  </a:lnTo>
                  <a:lnTo>
                    <a:pt x="205924" y="293027"/>
                  </a:lnTo>
                  <a:lnTo>
                    <a:pt x="213836" y="290150"/>
                  </a:lnTo>
                  <a:lnTo>
                    <a:pt x="246957" y="269269"/>
                  </a:lnTo>
                  <a:lnTo>
                    <a:pt x="253434" y="264229"/>
                  </a:lnTo>
                  <a:lnTo>
                    <a:pt x="259200" y="259189"/>
                  </a:lnTo>
                  <a:lnTo>
                    <a:pt x="264229" y="253429"/>
                  </a:lnTo>
                  <a:lnTo>
                    <a:pt x="269995" y="246950"/>
                  </a:lnTo>
                  <a:lnTo>
                    <a:pt x="274313" y="241190"/>
                  </a:lnTo>
                  <a:lnTo>
                    <a:pt x="279355" y="233992"/>
                  </a:lnTo>
                  <a:lnTo>
                    <a:pt x="282962" y="227514"/>
                  </a:lnTo>
                  <a:lnTo>
                    <a:pt x="287267" y="220310"/>
                  </a:lnTo>
                  <a:lnTo>
                    <a:pt x="290150" y="213112"/>
                  </a:lnTo>
                  <a:lnTo>
                    <a:pt x="293757" y="205913"/>
                  </a:lnTo>
                  <a:lnTo>
                    <a:pt x="295916" y="198710"/>
                  </a:lnTo>
                  <a:lnTo>
                    <a:pt x="298799" y="190793"/>
                  </a:lnTo>
                  <a:lnTo>
                    <a:pt x="300234" y="183595"/>
                  </a:lnTo>
                  <a:lnTo>
                    <a:pt x="303117" y="167754"/>
                  </a:lnTo>
                  <a:lnTo>
                    <a:pt x="303828" y="159837"/>
                  </a:lnTo>
                  <a:lnTo>
                    <a:pt x="303828" y="151913"/>
                  </a:lnTo>
                  <a:lnTo>
                    <a:pt x="303828" y="143996"/>
                  </a:lnTo>
                  <a:lnTo>
                    <a:pt x="296640" y="105117"/>
                  </a:lnTo>
                  <a:lnTo>
                    <a:pt x="275037" y="62636"/>
                  </a:lnTo>
                  <a:lnTo>
                    <a:pt x="247681" y="33839"/>
                  </a:lnTo>
                  <a:lnTo>
                    <a:pt x="213836" y="12962"/>
                  </a:lnTo>
                  <a:lnTo>
                    <a:pt x="167760" y="723"/>
                  </a:lnTo>
                  <a:lnTo>
                    <a:pt x="159835" y="0"/>
                  </a:lnTo>
                  <a:close/>
                </a:path>
              </a:pathLst>
            </a:custGeom>
            <a:solidFill>
              <a:srgbClr val="959595"/>
            </a:solidFill>
          </p:spPr>
          <p:txBody>
            <a:bodyPr wrap="square" lIns="0" tIns="0" rIns="0" bIns="0" rtlCol="0"/>
            <a:lstStyle/>
            <a:p>
              <a:endParaRPr/>
            </a:p>
          </p:txBody>
        </p:sp>
        <p:sp>
          <p:nvSpPr>
            <p:cNvPr id="12" name="object 6">
              <a:extLst>
                <a:ext uri="{FF2B5EF4-FFF2-40B4-BE49-F238E27FC236}">
                  <a16:creationId xmlns:a16="http://schemas.microsoft.com/office/drawing/2014/main" id="{6326232A-0DA1-EABF-7FA0-E8DEC940B9EF}"/>
                </a:ext>
              </a:extLst>
            </p:cNvPr>
            <p:cNvSpPr/>
            <p:nvPr/>
          </p:nvSpPr>
          <p:spPr>
            <a:xfrm>
              <a:off x="1182190" y="9899192"/>
              <a:ext cx="304165" cy="304165"/>
            </a:xfrm>
            <a:custGeom>
              <a:avLst/>
              <a:gdLst/>
              <a:ahLst/>
              <a:cxnLst/>
              <a:rect l="l" t="t" r="r" b="b"/>
              <a:pathLst>
                <a:path w="304165" h="304165">
                  <a:moveTo>
                    <a:pt x="303828" y="151913"/>
                  </a:moveTo>
                  <a:lnTo>
                    <a:pt x="303828" y="143996"/>
                  </a:lnTo>
                  <a:lnTo>
                    <a:pt x="303116" y="136073"/>
                  </a:lnTo>
                  <a:lnTo>
                    <a:pt x="301681" y="128156"/>
                  </a:lnTo>
                  <a:lnTo>
                    <a:pt x="300233" y="120237"/>
                  </a:lnTo>
                  <a:lnTo>
                    <a:pt x="298798" y="112315"/>
                  </a:lnTo>
                  <a:lnTo>
                    <a:pt x="283672" y="75599"/>
                  </a:lnTo>
                  <a:lnTo>
                    <a:pt x="279354" y="69121"/>
                  </a:lnTo>
                  <a:lnTo>
                    <a:pt x="275036" y="62636"/>
                  </a:lnTo>
                  <a:lnTo>
                    <a:pt x="247680" y="33838"/>
                  </a:lnTo>
                  <a:lnTo>
                    <a:pt x="213834" y="12962"/>
                  </a:lnTo>
                  <a:lnTo>
                    <a:pt x="183594" y="3601"/>
                  </a:lnTo>
                  <a:lnTo>
                    <a:pt x="175682" y="2162"/>
                  </a:lnTo>
                  <a:lnTo>
                    <a:pt x="167757" y="723"/>
                  </a:lnTo>
                  <a:lnTo>
                    <a:pt x="159832" y="0"/>
                  </a:lnTo>
                  <a:lnTo>
                    <a:pt x="151920" y="0"/>
                  </a:lnTo>
                  <a:lnTo>
                    <a:pt x="143995" y="0"/>
                  </a:lnTo>
                  <a:lnTo>
                    <a:pt x="136083" y="723"/>
                  </a:lnTo>
                  <a:lnTo>
                    <a:pt x="128158" y="2162"/>
                  </a:lnTo>
                  <a:lnTo>
                    <a:pt x="120233" y="3601"/>
                  </a:lnTo>
                  <a:lnTo>
                    <a:pt x="82798" y="16559"/>
                  </a:lnTo>
                  <a:lnTo>
                    <a:pt x="69121" y="24482"/>
                  </a:lnTo>
                  <a:lnTo>
                    <a:pt x="62637" y="28803"/>
                  </a:lnTo>
                  <a:lnTo>
                    <a:pt x="56157" y="33838"/>
                  </a:lnTo>
                  <a:lnTo>
                    <a:pt x="50398" y="38879"/>
                  </a:lnTo>
                  <a:lnTo>
                    <a:pt x="44638" y="44638"/>
                  </a:lnTo>
                  <a:lnTo>
                    <a:pt x="38879" y="50397"/>
                  </a:lnTo>
                  <a:lnTo>
                    <a:pt x="16559" y="82797"/>
                  </a:lnTo>
                  <a:lnTo>
                    <a:pt x="3601" y="120237"/>
                  </a:lnTo>
                  <a:lnTo>
                    <a:pt x="2157" y="128156"/>
                  </a:lnTo>
                  <a:lnTo>
                    <a:pt x="720" y="136073"/>
                  </a:lnTo>
                  <a:lnTo>
                    <a:pt x="0" y="143996"/>
                  </a:lnTo>
                  <a:lnTo>
                    <a:pt x="0" y="151913"/>
                  </a:lnTo>
                  <a:lnTo>
                    <a:pt x="720" y="151913"/>
                  </a:lnTo>
                  <a:lnTo>
                    <a:pt x="720" y="159835"/>
                  </a:lnTo>
                  <a:lnTo>
                    <a:pt x="7917" y="198709"/>
                  </a:lnTo>
                  <a:lnTo>
                    <a:pt x="10800" y="205913"/>
                  </a:lnTo>
                  <a:lnTo>
                    <a:pt x="13678" y="213831"/>
                  </a:lnTo>
                  <a:lnTo>
                    <a:pt x="34558" y="246949"/>
                  </a:lnTo>
                  <a:lnTo>
                    <a:pt x="39598" y="253429"/>
                  </a:lnTo>
                  <a:lnTo>
                    <a:pt x="44638" y="259188"/>
                  </a:lnTo>
                  <a:lnTo>
                    <a:pt x="50398" y="264229"/>
                  </a:lnTo>
                  <a:lnTo>
                    <a:pt x="56878" y="269988"/>
                  </a:lnTo>
                  <a:lnTo>
                    <a:pt x="62637" y="274309"/>
                  </a:lnTo>
                  <a:lnTo>
                    <a:pt x="69839" y="279350"/>
                  </a:lnTo>
                  <a:lnTo>
                    <a:pt x="76319" y="282946"/>
                  </a:lnTo>
                  <a:lnTo>
                    <a:pt x="83518" y="287267"/>
                  </a:lnTo>
                  <a:lnTo>
                    <a:pt x="90717" y="290150"/>
                  </a:lnTo>
                  <a:lnTo>
                    <a:pt x="97918" y="293746"/>
                  </a:lnTo>
                  <a:lnTo>
                    <a:pt x="105120" y="295909"/>
                  </a:lnTo>
                  <a:lnTo>
                    <a:pt x="143995" y="303827"/>
                  </a:lnTo>
                  <a:lnTo>
                    <a:pt x="151920" y="303827"/>
                  </a:lnTo>
                  <a:lnTo>
                    <a:pt x="151920" y="303108"/>
                  </a:lnTo>
                  <a:lnTo>
                    <a:pt x="159832" y="303108"/>
                  </a:lnTo>
                  <a:lnTo>
                    <a:pt x="167757" y="302388"/>
                  </a:lnTo>
                  <a:lnTo>
                    <a:pt x="175682" y="300945"/>
                  </a:lnTo>
                  <a:lnTo>
                    <a:pt x="183594" y="299506"/>
                  </a:lnTo>
                  <a:lnTo>
                    <a:pt x="190795" y="298067"/>
                  </a:lnTo>
                  <a:lnTo>
                    <a:pt x="198720" y="295909"/>
                  </a:lnTo>
                  <a:lnTo>
                    <a:pt x="205921" y="293027"/>
                  </a:lnTo>
                  <a:lnTo>
                    <a:pt x="213834" y="290150"/>
                  </a:lnTo>
                  <a:lnTo>
                    <a:pt x="246956" y="269269"/>
                  </a:lnTo>
                  <a:lnTo>
                    <a:pt x="253433" y="264229"/>
                  </a:lnTo>
                  <a:lnTo>
                    <a:pt x="259199" y="259188"/>
                  </a:lnTo>
                  <a:lnTo>
                    <a:pt x="264241" y="253429"/>
                  </a:lnTo>
                  <a:lnTo>
                    <a:pt x="269994" y="246949"/>
                  </a:lnTo>
                  <a:lnTo>
                    <a:pt x="274312" y="241190"/>
                  </a:lnTo>
                  <a:lnTo>
                    <a:pt x="279354" y="233992"/>
                  </a:lnTo>
                  <a:lnTo>
                    <a:pt x="282961" y="227512"/>
                  </a:lnTo>
                  <a:lnTo>
                    <a:pt x="287279" y="220309"/>
                  </a:lnTo>
                  <a:lnTo>
                    <a:pt x="290162" y="213111"/>
                  </a:lnTo>
                  <a:lnTo>
                    <a:pt x="293756" y="205913"/>
                  </a:lnTo>
                  <a:lnTo>
                    <a:pt x="295915" y="198709"/>
                  </a:lnTo>
                  <a:lnTo>
                    <a:pt x="303828" y="159835"/>
                  </a:lnTo>
                  <a:lnTo>
                    <a:pt x="303828" y="151913"/>
                  </a:lnTo>
                  <a:close/>
                </a:path>
              </a:pathLst>
            </a:custGeom>
            <a:ln w="18719">
              <a:solidFill>
                <a:srgbClr val="959595"/>
              </a:solidFill>
            </a:ln>
          </p:spPr>
          <p:txBody>
            <a:bodyPr wrap="square" lIns="0" tIns="0" rIns="0" bIns="0" rtlCol="0"/>
            <a:lstStyle/>
            <a:p>
              <a:endParaRPr/>
            </a:p>
          </p:txBody>
        </p:sp>
      </p:grpSp>
      <p:sp>
        <p:nvSpPr>
          <p:cNvPr id="17" name="object 2">
            <a:extLst>
              <a:ext uri="{FF2B5EF4-FFF2-40B4-BE49-F238E27FC236}">
                <a16:creationId xmlns:a16="http://schemas.microsoft.com/office/drawing/2014/main" id="{E3431593-99AB-C4FA-CB9E-83E979764824}"/>
              </a:ext>
            </a:extLst>
          </p:cNvPr>
          <p:cNvSpPr txBox="1">
            <a:spLocks/>
          </p:cNvSpPr>
          <p:nvPr/>
        </p:nvSpPr>
        <p:spPr>
          <a:xfrm>
            <a:off x="5416550" y="806450"/>
            <a:ext cx="6858000" cy="759182"/>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4850" b="1" dirty="0">
                <a:solidFill>
                  <a:srgbClr val="36D636"/>
                </a:solidFill>
                <a:latin typeface="Arial"/>
                <a:cs typeface="Arial"/>
              </a:rPr>
              <a:t>Result and Analysis </a:t>
            </a:r>
          </a:p>
        </p:txBody>
      </p:sp>
      <p:sp>
        <p:nvSpPr>
          <p:cNvPr id="18" name="TextBox 17">
            <a:extLst>
              <a:ext uri="{FF2B5EF4-FFF2-40B4-BE49-F238E27FC236}">
                <a16:creationId xmlns:a16="http://schemas.microsoft.com/office/drawing/2014/main" id="{F17BCA8D-45C9-ACBA-27C3-C21E1E38772D}"/>
              </a:ext>
            </a:extLst>
          </p:cNvPr>
          <p:cNvSpPr txBox="1"/>
          <p:nvPr/>
        </p:nvSpPr>
        <p:spPr>
          <a:xfrm>
            <a:off x="3206750" y="2559050"/>
            <a:ext cx="11277600" cy="5024452"/>
          </a:xfrm>
          <a:prstGeom prst="rect">
            <a:avLst/>
          </a:prstGeom>
          <a:noFill/>
        </p:spPr>
        <p:txBody>
          <a:bodyPr wrap="square" rtlCol="0">
            <a:spAutoFit/>
          </a:bodyPr>
          <a:lstStyle/>
          <a:p>
            <a:pPr algn="just"/>
            <a:r>
              <a:rPr lang="en-US" sz="2750" spc="-95" dirty="0">
                <a:solidFill>
                  <a:schemeClr val="tx1"/>
                </a:solidFill>
                <a:latin typeface="Trebuchet MS"/>
                <a:ea typeface="+mn-ea"/>
              </a:rPr>
              <a:t>Two models, Support Vector Classifier (SVC) and Logistic</a:t>
            </a:r>
          </a:p>
          <a:p>
            <a:pPr algn="just"/>
            <a:r>
              <a:rPr lang="en-US" sz="2750" spc="-95" dirty="0">
                <a:solidFill>
                  <a:schemeClr val="tx1"/>
                </a:solidFill>
                <a:latin typeface="Trebuchet MS"/>
                <a:ea typeface="+mn-ea"/>
              </a:rPr>
              <a:t> Regression, were created to predict hearing conditions based on hearing thresholds (250–8000 Hz). Data preprocessing included </a:t>
            </a:r>
          </a:p>
          <a:p>
            <a:pPr algn="just"/>
            <a:r>
              <a:rPr lang="en-US" sz="2750" spc="-95" dirty="0">
                <a:solidFill>
                  <a:schemeClr val="tx1"/>
                </a:solidFill>
                <a:latin typeface="Trebuchet MS"/>
                <a:ea typeface="+mn-ea"/>
              </a:rPr>
              <a:t>scaling with </a:t>
            </a:r>
            <a:r>
              <a:rPr lang="en-US" sz="2750" spc="-95" dirty="0" err="1">
                <a:solidFill>
                  <a:schemeClr val="tx1"/>
                </a:solidFill>
                <a:latin typeface="Trebuchet MS"/>
                <a:ea typeface="+mn-ea"/>
              </a:rPr>
              <a:t>StandardScaler</a:t>
            </a:r>
            <a:r>
              <a:rPr lang="en-US" sz="2750" spc="-95" dirty="0">
                <a:solidFill>
                  <a:schemeClr val="tx1"/>
                </a:solidFill>
                <a:latin typeface="Trebuchet MS"/>
                <a:ea typeface="+mn-ea"/>
              </a:rPr>
              <a:t> and splitting into training (75%)</a:t>
            </a:r>
          </a:p>
          <a:p>
            <a:pPr algn="just"/>
            <a:r>
              <a:rPr lang="en-US" sz="2750" spc="-95" dirty="0">
                <a:solidFill>
                  <a:schemeClr val="tx1"/>
                </a:solidFill>
                <a:latin typeface="Trebuchet MS"/>
                <a:ea typeface="+mn-ea"/>
              </a:rPr>
              <a:t> and test (25%) sets. SVC, using a linear kernel, is effective </a:t>
            </a:r>
          </a:p>
          <a:p>
            <a:pPr algn="just"/>
            <a:r>
              <a:rPr lang="en-US" sz="2750" spc="-95" dirty="0">
                <a:solidFill>
                  <a:schemeClr val="tx1"/>
                </a:solidFill>
                <a:latin typeface="Trebuchet MS"/>
                <a:ea typeface="+mn-ea"/>
              </a:rPr>
              <a:t>in high-dimensional spaces but can be computationally expensive. </a:t>
            </a:r>
          </a:p>
          <a:p>
            <a:pPr algn="just"/>
            <a:r>
              <a:rPr lang="en-US" sz="2750" spc="-95" dirty="0">
                <a:solidFill>
                  <a:schemeClr val="tx1"/>
                </a:solidFill>
                <a:latin typeface="Trebuchet MS"/>
                <a:ea typeface="+mn-ea"/>
              </a:rPr>
              <a:t>Logistic Regression, employing the One-vs-Rest strategy, </a:t>
            </a:r>
          </a:p>
          <a:p>
            <a:pPr algn="just"/>
            <a:r>
              <a:rPr lang="en-US" sz="2750" spc="-95" dirty="0">
                <a:solidFill>
                  <a:schemeClr val="tx1"/>
                </a:solidFill>
                <a:latin typeface="Trebuchet MS"/>
                <a:ea typeface="+mn-ea"/>
              </a:rPr>
              <a:t>offers simplicity and interpretability but struggles with </a:t>
            </a:r>
          </a:p>
          <a:p>
            <a:pPr algn="just"/>
            <a:r>
              <a:rPr lang="en-US" sz="2750" spc="-95" dirty="0">
                <a:solidFill>
                  <a:schemeClr val="tx1"/>
                </a:solidFill>
                <a:latin typeface="Trebuchet MS"/>
                <a:ea typeface="+mn-ea"/>
              </a:rPr>
              <a:t>non-linear relationships. Accuracy, confusion matrices, and</a:t>
            </a:r>
          </a:p>
          <a:p>
            <a:pPr algn="just"/>
            <a:r>
              <a:rPr lang="en-US" sz="2750" spc="-95" dirty="0">
                <a:solidFill>
                  <a:schemeClr val="tx1"/>
                </a:solidFill>
                <a:latin typeface="Trebuchet MS"/>
                <a:ea typeface="+mn-ea"/>
              </a:rPr>
              <a:t> classification reports evaluated model </a:t>
            </a:r>
          </a:p>
          <a:p>
            <a:pPr algn="just"/>
            <a:r>
              <a:rPr lang="en-US" sz="2750" spc="-95" dirty="0">
                <a:solidFill>
                  <a:schemeClr val="tx1"/>
                </a:solidFill>
                <a:latin typeface="Trebuchet MS"/>
                <a:ea typeface="+mn-ea"/>
              </a:rPr>
              <a:t>performance, identifying strengths and limitations for both classifiers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573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611852" y="0"/>
            <a:ext cx="1676400" cy="4458970"/>
            <a:chOff x="16611852" y="0"/>
            <a:chExt cx="1676400" cy="4458970"/>
          </a:xfrm>
        </p:grpSpPr>
        <p:sp>
          <p:nvSpPr>
            <p:cNvPr id="3" name="object 3"/>
            <p:cNvSpPr/>
            <p:nvPr/>
          </p:nvSpPr>
          <p:spPr>
            <a:xfrm>
              <a:off x="16611852" y="0"/>
              <a:ext cx="1676400" cy="4458970"/>
            </a:xfrm>
            <a:custGeom>
              <a:avLst/>
              <a:gdLst/>
              <a:ahLst/>
              <a:cxnLst/>
              <a:rect l="l" t="t" r="r" b="b"/>
              <a:pathLst>
                <a:path w="1676400" h="4458970">
                  <a:moveTo>
                    <a:pt x="582421" y="3351542"/>
                  </a:moveTo>
                  <a:lnTo>
                    <a:pt x="527684" y="3351542"/>
                  </a:lnTo>
                  <a:lnTo>
                    <a:pt x="0" y="3874261"/>
                  </a:lnTo>
                  <a:lnTo>
                    <a:pt x="0" y="4458461"/>
                  </a:lnTo>
                  <a:lnTo>
                    <a:pt x="582421" y="4458461"/>
                  </a:lnTo>
                  <a:lnTo>
                    <a:pt x="582421" y="4428654"/>
                  </a:lnTo>
                  <a:lnTo>
                    <a:pt x="29463" y="4428654"/>
                  </a:lnTo>
                  <a:lnTo>
                    <a:pt x="29463" y="3904500"/>
                  </a:lnTo>
                  <a:lnTo>
                    <a:pt x="1136776" y="3904500"/>
                  </a:lnTo>
                  <a:lnTo>
                    <a:pt x="1136776" y="3874261"/>
                  </a:lnTo>
                  <a:lnTo>
                    <a:pt x="42417" y="3874261"/>
                  </a:lnTo>
                  <a:lnTo>
                    <a:pt x="552195" y="3370262"/>
                  </a:lnTo>
                  <a:lnTo>
                    <a:pt x="582421" y="3370262"/>
                  </a:lnTo>
                  <a:lnTo>
                    <a:pt x="582421" y="3351542"/>
                  </a:lnTo>
                  <a:close/>
                </a:path>
                <a:path w="1676400" h="4458970">
                  <a:moveTo>
                    <a:pt x="582421" y="3904500"/>
                  </a:moveTo>
                  <a:lnTo>
                    <a:pt x="552195" y="3904500"/>
                  </a:lnTo>
                  <a:lnTo>
                    <a:pt x="552195" y="4428654"/>
                  </a:lnTo>
                  <a:lnTo>
                    <a:pt x="582421" y="4428654"/>
                  </a:lnTo>
                  <a:lnTo>
                    <a:pt x="582421" y="3904500"/>
                  </a:lnTo>
                  <a:close/>
                </a:path>
                <a:path w="1676400" h="4458970">
                  <a:moveTo>
                    <a:pt x="582421" y="3370262"/>
                  </a:moveTo>
                  <a:lnTo>
                    <a:pt x="552195" y="3370262"/>
                  </a:lnTo>
                  <a:lnTo>
                    <a:pt x="552195" y="3874261"/>
                  </a:lnTo>
                  <a:lnTo>
                    <a:pt x="582421" y="3874261"/>
                  </a:lnTo>
                  <a:lnTo>
                    <a:pt x="582421" y="3370262"/>
                  </a:lnTo>
                  <a:close/>
                </a:path>
                <a:path w="1676400" h="4458970">
                  <a:moveTo>
                    <a:pt x="1136776" y="2245639"/>
                  </a:moveTo>
                  <a:lnTo>
                    <a:pt x="1106550" y="2245639"/>
                  </a:lnTo>
                  <a:lnTo>
                    <a:pt x="1106550" y="2768358"/>
                  </a:lnTo>
                  <a:lnTo>
                    <a:pt x="0" y="2768358"/>
                  </a:lnTo>
                  <a:lnTo>
                    <a:pt x="0" y="3351542"/>
                  </a:lnTo>
                  <a:lnTo>
                    <a:pt x="1106550" y="3351542"/>
                  </a:lnTo>
                  <a:lnTo>
                    <a:pt x="1106550" y="3874261"/>
                  </a:lnTo>
                  <a:lnTo>
                    <a:pt x="1136776" y="3874261"/>
                  </a:lnTo>
                  <a:lnTo>
                    <a:pt x="1136776" y="3321303"/>
                  </a:lnTo>
                  <a:lnTo>
                    <a:pt x="29463" y="3321303"/>
                  </a:lnTo>
                  <a:lnTo>
                    <a:pt x="29463" y="2797162"/>
                  </a:lnTo>
                  <a:lnTo>
                    <a:pt x="1136776" y="2797162"/>
                  </a:lnTo>
                  <a:lnTo>
                    <a:pt x="1136776" y="2791396"/>
                  </a:lnTo>
                  <a:lnTo>
                    <a:pt x="1179085" y="2749638"/>
                  </a:lnTo>
                  <a:lnTo>
                    <a:pt x="1136776" y="2749638"/>
                  </a:lnTo>
                  <a:lnTo>
                    <a:pt x="1136776" y="2245639"/>
                  </a:lnTo>
                  <a:close/>
                </a:path>
                <a:path w="1676400" h="4458970">
                  <a:moveTo>
                    <a:pt x="582421" y="2797162"/>
                  </a:moveTo>
                  <a:lnTo>
                    <a:pt x="552195" y="2797162"/>
                  </a:lnTo>
                  <a:lnTo>
                    <a:pt x="552195" y="3321303"/>
                  </a:lnTo>
                  <a:lnTo>
                    <a:pt x="602614" y="3321303"/>
                  </a:lnTo>
                  <a:lnTo>
                    <a:pt x="625842" y="3298266"/>
                  </a:lnTo>
                  <a:lnTo>
                    <a:pt x="582421" y="3298266"/>
                  </a:lnTo>
                  <a:lnTo>
                    <a:pt x="582421" y="2797162"/>
                  </a:lnTo>
                  <a:close/>
                </a:path>
                <a:path w="1676400" h="4458970">
                  <a:moveTo>
                    <a:pt x="1131061" y="2797162"/>
                  </a:moveTo>
                  <a:lnTo>
                    <a:pt x="1087881" y="2797162"/>
                  </a:lnTo>
                  <a:lnTo>
                    <a:pt x="582421" y="3298266"/>
                  </a:lnTo>
                  <a:lnTo>
                    <a:pt x="625842" y="3298266"/>
                  </a:lnTo>
                  <a:lnTo>
                    <a:pt x="1131061" y="2797162"/>
                  </a:lnTo>
                  <a:close/>
                </a:path>
                <a:path w="1676400" h="4458970">
                  <a:moveTo>
                    <a:pt x="1676145" y="1691258"/>
                  </a:moveTo>
                  <a:lnTo>
                    <a:pt x="1660905" y="1691258"/>
                  </a:lnTo>
                  <a:lnTo>
                    <a:pt x="1660905" y="2215400"/>
                  </a:lnTo>
                  <a:lnTo>
                    <a:pt x="552195" y="2215400"/>
                  </a:lnTo>
                  <a:lnTo>
                    <a:pt x="552195" y="2768358"/>
                  </a:lnTo>
                  <a:lnTo>
                    <a:pt x="582421" y="2768358"/>
                  </a:lnTo>
                  <a:lnTo>
                    <a:pt x="582421" y="2245639"/>
                  </a:lnTo>
                  <a:lnTo>
                    <a:pt x="1676145" y="2245639"/>
                  </a:lnTo>
                  <a:lnTo>
                    <a:pt x="1676145" y="1691258"/>
                  </a:lnTo>
                  <a:close/>
                </a:path>
                <a:path w="1676400" h="4458970">
                  <a:moveTo>
                    <a:pt x="1676145" y="2245639"/>
                  </a:moveTo>
                  <a:lnTo>
                    <a:pt x="1646554" y="2245639"/>
                  </a:lnTo>
                  <a:lnTo>
                    <a:pt x="1136776" y="2749638"/>
                  </a:lnTo>
                  <a:lnTo>
                    <a:pt x="1179085" y="2749638"/>
                  </a:lnTo>
                  <a:lnTo>
                    <a:pt x="1676145" y="2259051"/>
                  </a:lnTo>
                  <a:lnTo>
                    <a:pt x="1676145" y="2245639"/>
                  </a:lnTo>
                  <a:close/>
                </a:path>
                <a:path w="1676400" h="4458970">
                  <a:moveTo>
                    <a:pt x="1676145" y="0"/>
                  </a:moveTo>
                  <a:lnTo>
                    <a:pt x="1660905" y="0"/>
                  </a:lnTo>
                  <a:lnTo>
                    <a:pt x="1106550" y="553669"/>
                  </a:lnTo>
                  <a:lnTo>
                    <a:pt x="1106550" y="1136865"/>
                  </a:lnTo>
                  <a:lnTo>
                    <a:pt x="1660905" y="1136865"/>
                  </a:lnTo>
                  <a:lnTo>
                    <a:pt x="1660905" y="1661020"/>
                  </a:lnTo>
                  <a:lnTo>
                    <a:pt x="1106550" y="1661020"/>
                  </a:lnTo>
                  <a:lnTo>
                    <a:pt x="1106550" y="2215400"/>
                  </a:lnTo>
                  <a:lnTo>
                    <a:pt x="1136776" y="2215400"/>
                  </a:lnTo>
                  <a:lnTo>
                    <a:pt x="1136776" y="1691258"/>
                  </a:lnTo>
                  <a:lnTo>
                    <a:pt x="1676145" y="1691258"/>
                  </a:lnTo>
                  <a:lnTo>
                    <a:pt x="1676145" y="1106627"/>
                  </a:lnTo>
                  <a:lnTo>
                    <a:pt x="1136776" y="1106627"/>
                  </a:lnTo>
                  <a:lnTo>
                    <a:pt x="1136776" y="583907"/>
                  </a:lnTo>
                  <a:lnTo>
                    <a:pt x="1676145" y="583907"/>
                  </a:lnTo>
                  <a:lnTo>
                    <a:pt x="1676145" y="553669"/>
                  </a:lnTo>
                  <a:lnTo>
                    <a:pt x="1148333" y="553669"/>
                  </a:lnTo>
                  <a:lnTo>
                    <a:pt x="1660905" y="42481"/>
                  </a:lnTo>
                  <a:lnTo>
                    <a:pt x="1676145" y="42481"/>
                  </a:lnTo>
                  <a:lnTo>
                    <a:pt x="1676145" y="0"/>
                  </a:lnTo>
                  <a:close/>
                </a:path>
                <a:path w="1676400" h="4458970">
                  <a:moveTo>
                    <a:pt x="1676145" y="583907"/>
                  </a:moveTo>
                  <a:lnTo>
                    <a:pt x="1660905" y="583907"/>
                  </a:lnTo>
                  <a:lnTo>
                    <a:pt x="1660905" y="1106627"/>
                  </a:lnTo>
                  <a:lnTo>
                    <a:pt x="1676145" y="1106627"/>
                  </a:lnTo>
                  <a:lnTo>
                    <a:pt x="1676145" y="583907"/>
                  </a:lnTo>
                  <a:close/>
                </a:path>
                <a:path w="1676400" h="4458970">
                  <a:moveTo>
                    <a:pt x="1676145" y="42481"/>
                  </a:moveTo>
                  <a:lnTo>
                    <a:pt x="1660905" y="42481"/>
                  </a:lnTo>
                  <a:lnTo>
                    <a:pt x="1660905" y="553669"/>
                  </a:lnTo>
                  <a:lnTo>
                    <a:pt x="1676145" y="553669"/>
                  </a:lnTo>
                  <a:lnTo>
                    <a:pt x="1676145" y="42481"/>
                  </a:lnTo>
                  <a:close/>
                </a:path>
              </a:pathLst>
            </a:custGeom>
            <a:solidFill>
              <a:srgbClr val="36D636"/>
            </a:solidFill>
          </p:spPr>
          <p:txBody>
            <a:bodyPr wrap="square" lIns="0" tIns="0" rIns="0" bIns="0" rtlCol="0"/>
            <a:lstStyle/>
            <a:p>
              <a:endParaRPr/>
            </a:p>
          </p:txBody>
        </p:sp>
        <p:sp>
          <p:nvSpPr>
            <p:cNvPr id="4" name="object 4"/>
            <p:cNvSpPr/>
            <p:nvPr/>
          </p:nvSpPr>
          <p:spPr>
            <a:xfrm>
              <a:off x="17320259" y="3466744"/>
              <a:ext cx="304165" cy="304165"/>
            </a:xfrm>
            <a:custGeom>
              <a:avLst/>
              <a:gdLst/>
              <a:ahLst/>
              <a:cxnLst/>
              <a:rect l="l" t="t" r="r" b="b"/>
              <a:pathLst>
                <a:path w="304165" h="304164">
                  <a:moveTo>
                    <a:pt x="159893" y="0"/>
                  </a:moveTo>
                  <a:lnTo>
                    <a:pt x="144018" y="0"/>
                  </a:lnTo>
                  <a:lnTo>
                    <a:pt x="136144" y="723"/>
                  </a:lnTo>
                  <a:lnTo>
                    <a:pt x="97282" y="10083"/>
                  </a:lnTo>
                  <a:lnTo>
                    <a:pt x="62611" y="28803"/>
                  </a:lnTo>
                  <a:lnTo>
                    <a:pt x="44704" y="44640"/>
                  </a:lnTo>
                  <a:lnTo>
                    <a:pt x="38862" y="50393"/>
                  </a:lnTo>
                  <a:lnTo>
                    <a:pt x="33909" y="56159"/>
                  </a:lnTo>
                  <a:lnTo>
                    <a:pt x="28829" y="62636"/>
                  </a:lnTo>
                  <a:lnTo>
                    <a:pt x="20193" y="75603"/>
                  </a:lnTo>
                  <a:lnTo>
                    <a:pt x="16637" y="82804"/>
                  </a:lnTo>
                  <a:lnTo>
                    <a:pt x="12954" y="89992"/>
                  </a:lnTo>
                  <a:lnTo>
                    <a:pt x="10160" y="97205"/>
                  </a:lnTo>
                  <a:lnTo>
                    <a:pt x="7239" y="105117"/>
                  </a:lnTo>
                  <a:lnTo>
                    <a:pt x="5080" y="112318"/>
                  </a:lnTo>
                  <a:lnTo>
                    <a:pt x="3683" y="120243"/>
                  </a:lnTo>
                  <a:lnTo>
                    <a:pt x="2159" y="128155"/>
                  </a:lnTo>
                  <a:lnTo>
                    <a:pt x="762" y="136080"/>
                  </a:lnTo>
                  <a:lnTo>
                    <a:pt x="0" y="143992"/>
                  </a:lnTo>
                  <a:lnTo>
                    <a:pt x="0" y="151917"/>
                  </a:lnTo>
                  <a:lnTo>
                    <a:pt x="0" y="159842"/>
                  </a:lnTo>
                  <a:lnTo>
                    <a:pt x="762" y="167754"/>
                  </a:lnTo>
                  <a:lnTo>
                    <a:pt x="2159" y="175679"/>
                  </a:lnTo>
                  <a:lnTo>
                    <a:pt x="5080" y="190804"/>
                  </a:lnTo>
                  <a:lnTo>
                    <a:pt x="8001" y="198716"/>
                  </a:lnTo>
                  <a:lnTo>
                    <a:pt x="10160" y="205917"/>
                  </a:lnTo>
                  <a:lnTo>
                    <a:pt x="13716" y="213118"/>
                  </a:lnTo>
                  <a:lnTo>
                    <a:pt x="16637" y="220319"/>
                  </a:lnTo>
                  <a:lnTo>
                    <a:pt x="20955" y="227520"/>
                  </a:lnTo>
                  <a:lnTo>
                    <a:pt x="44704" y="259194"/>
                  </a:lnTo>
                  <a:lnTo>
                    <a:pt x="56896" y="269278"/>
                  </a:lnTo>
                  <a:lnTo>
                    <a:pt x="62611" y="274320"/>
                  </a:lnTo>
                  <a:lnTo>
                    <a:pt x="97917" y="293039"/>
                  </a:lnTo>
                  <a:lnTo>
                    <a:pt x="105156" y="295910"/>
                  </a:lnTo>
                  <a:lnTo>
                    <a:pt x="113030" y="298069"/>
                  </a:lnTo>
                  <a:lnTo>
                    <a:pt x="120269" y="299516"/>
                  </a:lnTo>
                  <a:lnTo>
                    <a:pt x="136144" y="302399"/>
                  </a:lnTo>
                  <a:lnTo>
                    <a:pt x="144018" y="303110"/>
                  </a:lnTo>
                  <a:lnTo>
                    <a:pt x="151892" y="303110"/>
                  </a:lnTo>
                  <a:lnTo>
                    <a:pt x="151892" y="303834"/>
                  </a:lnTo>
                  <a:lnTo>
                    <a:pt x="159893" y="303834"/>
                  </a:lnTo>
                  <a:lnTo>
                    <a:pt x="167767" y="303110"/>
                  </a:lnTo>
                  <a:lnTo>
                    <a:pt x="183642" y="300240"/>
                  </a:lnTo>
                  <a:lnTo>
                    <a:pt x="190881" y="298792"/>
                  </a:lnTo>
                  <a:lnTo>
                    <a:pt x="198755" y="295910"/>
                  </a:lnTo>
                  <a:lnTo>
                    <a:pt x="205994" y="293763"/>
                  </a:lnTo>
                  <a:lnTo>
                    <a:pt x="213106" y="290156"/>
                  </a:lnTo>
                  <a:lnTo>
                    <a:pt x="220345" y="287274"/>
                  </a:lnTo>
                  <a:lnTo>
                    <a:pt x="227584" y="282956"/>
                  </a:lnTo>
                  <a:lnTo>
                    <a:pt x="234061" y="279361"/>
                  </a:lnTo>
                  <a:lnTo>
                    <a:pt x="241173" y="274320"/>
                  </a:lnTo>
                  <a:lnTo>
                    <a:pt x="247015" y="269989"/>
                  </a:lnTo>
                  <a:lnTo>
                    <a:pt x="253492" y="264236"/>
                  </a:lnTo>
                  <a:lnTo>
                    <a:pt x="259207" y="259194"/>
                  </a:lnTo>
                  <a:lnTo>
                    <a:pt x="264287" y="253441"/>
                  </a:lnTo>
                  <a:lnTo>
                    <a:pt x="269240" y="246951"/>
                  </a:lnTo>
                  <a:lnTo>
                    <a:pt x="274320" y="241198"/>
                  </a:lnTo>
                  <a:lnTo>
                    <a:pt x="293116" y="205917"/>
                  </a:lnTo>
                  <a:lnTo>
                    <a:pt x="295910" y="198716"/>
                  </a:lnTo>
                  <a:lnTo>
                    <a:pt x="298069" y="190804"/>
                  </a:lnTo>
                  <a:lnTo>
                    <a:pt x="299593" y="183603"/>
                  </a:lnTo>
                  <a:lnTo>
                    <a:pt x="302387" y="167754"/>
                  </a:lnTo>
                  <a:lnTo>
                    <a:pt x="303149" y="159842"/>
                  </a:lnTo>
                  <a:lnTo>
                    <a:pt x="303149" y="151917"/>
                  </a:lnTo>
                  <a:lnTo>
                    <a:pt x="303911" y="151917"/>
                  </a:lnTo>
                  <a:lnTo>
                    <a:pt x="303911" y="143992"/>
                  </a:lnTo>
                  <a:lnTo>
                    <a:pt x="303149" y="136080"/>
                  </a:lnTo>
                  <a:lnTo>
                    <a:pt x="301752" y="128155"/>
                  </a:lnTo>
                  <a:lnTo>
                    <a:pt x="300228" y="120243"/>
                  </a:lnTo>
                  <a:lnTo>
                    <a:pt x="298831" y="112318"/>
                  </a:lnTo>
                  <a:lnTo>
                    <a:pt x="283718" y="76314"/>
                  </a:lnTo>
                  <a:lnTo>
                    <a:pt x="253492" y="38874"/>
                  </a:lnTo>
                  <a:lnTo>
                    <a:pt x="221107" y="16560"/>
                  </a:lnTo>
                  <a:lnTo>
                    <a:pt x="167767" y="723"/>
                  </a:lnTo>
                  <a:lnTo>
                    <a:pt x="159893" y="0"/>
                  </a:lnTo>
                  <a:close/>
                </a:path>
              </a:pathLst>
            </a:custGeom>
            <a:solidFill>
              <a:srgbClr val="959595"/>
            </a:solidFill>
          </p:spPr>
          <p:txBody>
            <a:bodyPr wrap="square" lIns="0" tIns="0" rIns="0" bIns="0" rtlCol="0"/>
            <a:lstStyle/>
            <a:p>
              <a:endParaRPr/>
            </a:p>
          </p:txBody>
        </p:sp>
        <p:sp>
          <p:nvSpPr>
            <p:cNvPr id="5" name="object 5"/>
            <p:cNvSpPr/>
            <p:nvPr/>
          </p:nvSpPr>
          <p:spPr>
            <a:xfrm>
              <a:off x="17320219" y="3466722"/>
              <a:ext cx="304165" cy="304165"/>
            </a:xfrm>
            <a:custGeom>
              <a:avLst/>
              <a:gdLst/>
              <a:ahLst/>
              <a:cxnLst/>
              <a:rect l="l" t="t" r="r" b="b"/>
              <a:pathLst>
                <a:path w="304165" h="304164">
                  <a:moveTo>
                    <a:pt x="0" y="151920"/>
                  </a:moveTo>
                  <a:lnTo>
                    <a:pt x="0" y="143995"/>
                  </a:lnTo>
                  <a:lnTo>
                    <a:pt x="761" y="136083"/>
                  </a:lnTo>
                  <a:lnTo>
                    <a:pt x="2158" y="128158"/>
                  </a:lnTo>
                  <a:lnTo>
                    <a:pt x="3682" y="120233"/>
                  </a:lnTo>
                  <a:lnTo>
                    <a:pt x="5079" y="112321"/>
                  </a:lnTo>
                  <a:lnTo>
                    <a:pt x="7238" y="105120"/>
                  </a:lnTo>
                  <a:lnTo>
                    <a:pt x="10159" y="97195"/>
                  </a:lnTo>
                  <a:lnTo>
                    <a:pt x="12953" y="89993"/>
                  </a:lnTo>
                  <a:lnTo>
                    <a:pt x="16636" y="82792"/>
                  </a:lnTo>
                  <a:lnTo>
                    <a:pt x="20192" y="75604"/>
                  </a:lnTo>
                  <a:lnTo>
                    <a:pt x="44703" y="44641"/>
                  </a:lnTo>
                  <a:lnTo>
                    <a:pt x="50418" y="38875"/>
                  </a:lnTo>
                  <a:lnTo>
                    <a:pt x="82802" y="16561"/>
                  </a:lnTo>
                  <a:lnTo>
                    <a:pt x="120266" y="3606"/>
                  </a:lnTo>
                  <a:lnTo>
                    <a:pt x="128267" y="2159"/>
                  </a:lnTo>
                  <a:lnTo>
                    <a:pt x="136141" y="723"/>
                  </a:lnTo>
                  <a:lnTo>
                    <a:pt x="144015" y="0"/>
                  </a:lnTo>
                  <a:lnTo>
                    <a:pt x="152016" y="0"/>
                  </a:lnTo>
                  <a:lnTo>
                    <a:pt x="159890" y="0"/>
                  </a:lnTo>
                  <a:lnTo>
                    <a:pt x="167764" y="723"/>
                  </a:lnTo>
                  <a:lnTo>
                    <a:pt x="175765" y="2159"/>
                  </a:lnTo>
                  <a:lnTo>
                    <a:pt x="183638" y="3606"/>
                  </a:lnTo>
                  <a:lnTo>
                    <a:pt x="191512" y="5042"/>
                  </a:lnTo>
                  <a:lnTo>
                    <a:pt x="198751" y="7201"/>
                  </a:lnTo>
                  <a:lnTo>
                    <a:pt x="206625" y="10084"/>
                  </a:lnTo>
                  <a:lnTo>
                    <a:pt x="213864" y="12954"/>
                  </a:lnTo>
                  <a:lnTo>
                    <a:pt x="221103" y="16561"/>
                  </a:lnTo>
                  <a:lnTo>
                    <a:pt x="228342" y="20155"/>
                  </a:lnTo>
                  <a:lnTo>
                    <a:pt x="259202" y="44641"/>
                  </a:lnTo>
                  <a:lnTo>
                    <a:pt x="265044" y="50394"/>
                  </a:lnTo>
                  <a:lnTo>
                    <a:pt x="287269" y="82792"/>
                  </a:lnTo>
                  <a:lnTo>
                    <a:pt x="300222" y="120233"/>
                  </a:lnTo>
                  <a:lnTo>
                    <a:pt x="301746" y="128158"/>
                  </a:lnTo>
                  <a:lnTo>
                    <a:pt x="303143" y="136083"/>
                  </a:lnTo>
                  <a:lnTo>
                    <a:pt x="303905" y="143995"/>
                  </a:lnTo>
                  <a:lnTo>
                    <a:pt x="303905" y="151920"/>
                  </a:lnTo>
                  <a:lnTo>
                    <a:pt x="303143" y="151920"/>
                  </a:lnTo>
                  <a:lnTo>
                    <a:pt x="303143" y="159832"/>
                  </a:lnTo>
                  <a:lnTo>
                    <a:pt x="295904" y="198720"/>
                  </a:lnTo>
                  <a:lnTo>
                    <a:pt x="293111" y="205921"/>
                  </a:lnTo>
                  <a:lnTo>
                    <a:pt x="290190" y="213834"/>
                  </a:lnTo>
                  <a:lnTo>
                    <a:pt x="269362" y="246956"/>
                  </a:lnTo>
                  <a:lnTo>
                    <a:pt x="264282" y="253433"/>
                  </a:lnTo>
                  <a:lnTo>
                    <a:pt x="259202" y="259199"/>
                  </a:lnTo>
                  <a:lnTo>
                    <a:pt x="253487" y="264228"/>
                  </a:lnTo>
                  <a:lnTo>
                    <a:pt x="247010" y="269994"/>
                  </a:lnTo>
                  <a:lnTo>
                    <a:pt x="241295" y="274312"/>
                  </a:lnTo>
                  <a:lnTo>
                    <a:pt x="234057" y="279354"/>
                  </a:lnTo>
                  <a:lnTo>
                    <a:pt x="227580" y="282961"/>
                  </a:lnTo>
                  <a:lnTo>
                    <a:pt x="220341" y="287279"/>
                  </a:lnTo>
                  <a:lnTo>
                    <a:pt x="213102" y="290149"/>
                  </a:lnTo>
                  <a:lnTo>
                    <a:pt x="205990" y="293756"/>
                  </a:lnTo>
                  <a:lnTo>
                    <a:pt x="198751" y="295915"/>
                  </a:lnTo>
                  <a:lnTo>
                    <a:pt x="159890" y="303840"/>
                  </a:lnTo>
                  <a:lnTo>
                    <a:pt x="152016" y="303840"/>
                  </a:lnTo>
                  <a:lnTo>
                    <a:pt x="152016" y="303116"/>
                  </a:lnTo>
                  <a:lnTo>
                    <a:pt x="144015" y="303116"/>
                  </a:lnTo>
                  <a:lnTo>
                    <a:pt x="136141" y="302393"/>
                  </a:lnTo>
                  <a:lnTo>
                    <a:pt x="128267" y="300957"/>
                  </a:lnTo>
                  <a:lnTo>
                    <a:pt x="120266" y="299522"/>
                  </a:lnTo>
                  <a:lnTo>
                    <a:pt x="113155" y="298074"/>
                  </a:lnTo>
                  <a:lnTo>
                    <a:pt x="105154" y="295915"/>
                  </a:lnTo>
                  <a:lnTo>
                    <a:pt x="97915" y="293032"/>
                  </a:lnTo>
                  <a:lnTo>
                    <a:pt x="90041" y="290149"/>
                  </a:lnTo>
                  <a:lnTo>
                    <a:pt x="56895" y="269270"/>
                  </a:lnTo>
                  <a:lnTo>
                    <a:pt x="50418" y="264228"/>
                  </a:lnTo>
                  <a:lnTo>
                    <a:pt x="44703" y="259199"/>
                  </a:lnTo>
                  <a:lnTo>
                    <a:pt x="39623" y="253433"/>
                  </a:lnTo>
                  <a:lnTo>
                    <a:pt x="33908" y="246956"/>
                  </a:lnTo>
                  <a:lnTo>
                    <a:pt x="29590" y="241190"/>
                  </a:lnTo>
                  <a:lnTo>
                    <a:pt x="24510" y="234002"/>
                  </a:lnTo>
                  <a:lnTo>
                    <a:pt x="20954" y="227525"/>
                  </a:lnTo>
                  <a:lnTo>
                    <a:pt x="16636" y="220311"/>
                  </a:lnTo>
                  <a:lnTo>
                    <a:pt x="13715" y="213122"/>
                  </a:lnTo>
                  <a:lnTo>
                    <a:pt x="10159" y="205921"/>
                  </a:lnTo>
                  <a:lnTo>
                    <a:pt x="8000" y="198720"/>
                  </a:lnTo>
                  <a:lnTo>
                    <a:pt x="0" y="159832"/>
                  </a:lnTo>
                  <a:lnTo>
                    <a:pt x="0" y="151920"/>
                  </a:lnTo>
                  <a:close/>
                </a:path>
              </a:pathLst>
            </a:custGeom>
            <a:ln w="18719">
              <a:solidFill>
                <a:srgbClr val="959595"/>
              </a:solidFill>
            </a:ln>
          </p:spPr>
          <p:txBody>
            <a:bodyPr wrap="square" lIns="0" tIns="0" rIns="0" bIns="0" rtlCol="0"/>
            <a:lstStyle/>
            <a:p>
              <a:endParaRPr/>
            </a:p>
          </p:txBody>
        </p:sp>
      </p:grpSp>
      <p:grpSp>
        <p:nvGrpSpPr>
          <p:cNvPr id="6" name="object 6"/>
          <p:cNvGrpSpPr/>
          <p:nvPr/>
        </p:nvGrpSpPr>
        <p:grpSpPr>
          <a:xfrm>
            <a:off x="-19078" y="8342270"/>
            <a:ext cx="1062355" cy="1963420"/>
            <a:chOff x="-19078" y="8342270"/>
            <a:chExt cx="1062355" cy="1963420"/>
          </a:xfrm>
        </p:grpSpPr>
        <p:sp>
          <p:nvSpPr>
            <p:cNvPr id="7" name="object 7"/>
            <p:cNvSpPr/>
            <p:nvPr/>
          </p:nvSpPr>
          <p:spPr>
            <a:xfrm>
              <a:off x="-14" y="9286510"/>
              <a:ext cx="998219" cy="1000125"/>
            </a:xfrm>
            <a:custGeom>
              <a:avLst/>
              <a:gdLst/>
              <a:ahLst/>
              <a:cxnLst/>
              <a:rect l="l" t="t" r="r" b="b"/>
              <a:pathLst>
                <a:path w="998219" h="1000125">
                  <a:moveTo>
                    <a:pt x="500360" y="0"/>
                  </a:moveTo>
                  <a:lnTo>
                    <a:pt x="497803" y="44261"/>
                  </a:lnTo>
                  <a:lnTo>
                    <a:pt x="490340" y="88163"/>
                  </a:lnTo>
                  <a:lnTo>
                    <a:pt x="478279" y="131405"/>
                  </a:lnTo>
                  <a:lnTo>
                    <a:pt x="461930" y="173688"/>
                  </a:lnTo>
                  <a:lnTo>
                    <a:pt x="441602" y="214712"/>
                  </a:lnTo>
                  <a:lnTo>
                    <a:pt x="417606" y="254178"/>
                  </a:lnTo>
                  <a:lnTo>
                    <a:pt x="390250" y="291784"/>
                  </a:lnTo>
                  <a:lnTo>
                    <a:pt x="359844" y="327232"/>
                  </a:lnTo>
                  <a:lnTo>
                    <a:pt x="326697" y="360221"/>
                  </a:lnTo>
                  <a:lnTo>
                    <a:pt x="291119" y="390453"/>
                  </a:lnTo>
                  <a:lnTo>
                    <a:pt x="253420" y="417626"/>
                  </a:lnTo>
                  <a:lnTo>
                    <a:pt x="213908" y="441441"/>
                  </a:lnTo>
                  <a:lnTo>
                    <a:pt x="172894" y="461599"/>
                  </a:lnTo>
                  <a:lnTo>
                    <a:pt x="130686" y="477799"/>
                  </a:lnTo>
                  <a:lnTo>
                    <a:pt x="87595" y="489742"/>
                  </a:lnTo>
                  <a:lnTo>
                    <a:pt x="43930" y="497127"/>
                  </a:lnTo>
                  <a:lnTo>
                    <a:pt x="0" y="499656"/>
                  </a:lnTo>
                  <a:lnTo>
                    <a:pt x="43930" y="502184"/>
                  </a:lnTo>
                  <a:lnTo>
                    <a:pt x="87595" y="509571"/>
                  </a:lnTo>
                  <a:lnTo>
                    <a:pt x="130686" y="521516"/>
                  </a:lnTo>
                  <a:lnTo>
                    <a:pt x="172894" y="537721"/>
                  </a:lnTo>
                  <a:lnTo>
                    <a:pt x="213908" y="557887"/>
                  </a:lnTo>
                  <a:lnTo>
                    <a:pt x="253420" y="581716"/>
                  </a:lnTo>
                  <a:lnTo>
                    <a:pt x="291119" y="608907"/>
                  </a:lnTo>
                  <a:lnTo>
                    <a:pt x="326697" y="639163"/>
                  </a:lnTo>
                  <a:lnTo>
                    <a:pt x="359844" y="672184"/>
                  </a:lnTo>
                  <a:lnTo>
                    <a:pt x="390250" y="707671"/>
                  </a:lnTo>
                  <a:lnTo>
                    <a:pt x="417606" y="745326"/>
                  </a:lnTo>
                  <a:lnTo>
                    <a:pt x="441602" y="784849"/>
                  </a:lnTo>
                  <a:lnTo>
                    <a:pt x="461930" y="825942"/>
                  </a:lnTo>
                  <a:lnTo>
                    <a:pt x="478279" y="868306"/>
                  </a:lnTo>
                  <a:lnTo>
                    <a:pt x="490340" y="911641"/>
                  </a:lnTo>
                  <a:lnTo>
                    <a:pt x="497803" y="955649"/>
                  </a:lnTo>
                  <a:lnTo>
                    <a:pt x="500360" y="1000031"/>
                  </a:lnTo>
                  <a:lnTo>
                    <a:pt x="502895" y="955649"/>
                  </a:lnTo>
                  <a:lnTo>
                    <a:pt x="510296" y="911641"/>
                  </a:lnTo>
                  <a:lnTo>
                    <a:pt x="522259" y="868306"/>
                  </a:lnTo>
                  <a:lnTo>
                    <a:pt x="538479" y="825942"/>
                  </a:lnTo>
                  <a:lnTo>
                    <a:pt x="558649" y="784849"/>
                  </a:lnTo>
                  <a:lnTo>
                    <a:pt x="582466" y="745326"/>
                  </a:lnTo>
                  <a:lnTo>
                    <a:pt x="609623" y="707671"/>
                  </a:lnTo>
                  <a:lnTo>
                    <a:pt x="639817" y="672184"/>
                  </a:lnTo>
                  <a:lnTo>
                    <a:pt x="672742" y="639163"/>
                  </a:lnTo>
                  <a:lnTo>
                    <a:pt x="708092" y="608907"/>
                  </a:lnTo>
                  <a:lnTo>
                    <a:pt x="745563" y="581716"/>
                  </a:lnTo>
                  <a:lnTo>
                    <a:pt x="784850" y="557887"/>
                  </a:lnTo>
                  <a:lnTo>
                    <a:pt x="825648" y="537721"/>
                  </a:lnTo>
                  <a:lnTo>
                    <a:pt x="867651" y="521516"/>
                  </a:lnTo>
                  <a:lnTo>
                    <a:pt x="910554" y="509571"/>
                  </a:lnTo>
                  <a:lnTo>
                    <a:pt x="954053" y="502184"/>
                  </a:lnTo>
                  <a:lnTo>
                    <a:pt x="997842" y="499656"/>
                  </a:lnTo>
                  <a:lnTo>
                    <a:pt x="954053" y="497127"/>
                  </a:lnTo>
                  <a:lnTo>
                    <a:pt x="910554" y="489742"/>
                  </a:lnTo>
                  <a:lnTo>
                    <a:pt x="867651" y="477799"/>
                  </a:lnTo>
                  <a:lnTo>
                    <a:pt x="825648" y="461599"/>
                  </a:lnTo>
                  <a:lnTo>
                    <a:pt x="784850" y="441441"/>
                  </a:lnTo>
                  <a:lnTo>
                    <a:pt x="745563" y="417626"/>
                  </a:lnTo>
                  <a:lnTo>
                    <a:pt x="708092" y="390453"/>
                  </a:lnTo>
                  <a:lnTo>
                    <a:pt x="672742" y="360221"/>
                  </a:lnTo>
                  <a:lnTo>
                    <a:pt x="639817" y="327232"/>
                  </a:lnTo>
                  <a:lnTo>
                    <a:pt x="609623" y="291784"/>
                  </a:lnTo>
                  <a:lnTo>
                    <a:pt x="582466" y="254178"/>
                  </a:lnTo>
                  <a:lnTo>
                    <a:pt x="558649" y="214712"/>
                  </a:lnTo>
                  <a:lnTo>
                    <a:pt x="538479" y="173688"/>
                  </a:lnTo>
                  <a:lnTo>
                    <a:pt x="522259" y="131405"/>
                  </a:lnTo>
                  <a:lnTo>
                    <a:pt x="510296" y="88163"/>
                  </a:lnTo>
                  <a:lnTo>
                    <a:pt x="502895" y="44261"/>
                  </a:lnTo>
                  <a:lnTo>
                    <a:pt x="500360" y="0"/>
                  </a:lnTo>
                  <a:close/>
                </a:path>
              </a:pathLst>
            </a:custGeom>
            <a:solidFill>
              <a:srgbClr val="36D636"/>
            </a:solidFill>
          </p:spPr>
          <p:txBody>
            <a:bodyPr wrap="square" lIns="0" tIns="0" rIns="0" bIns="0" rtlCol="0"/>
            <a:lstStyle/>
            <a:p>
              <a:endParaRPr/>
            </a:p>
          </p:txBody>
        </p:sp>
        <p:sp>
          <p:nvSpPr>
            <p:cNvPr id="8" name="object 8"/>
            <p:cNvSpPr/>
            <p:nvPr/>
          </p:nvSpPr>
          <p:spPr>
            <a:xfrm>
              <a:off x="-14" y="9286505"/>
              <a:ext cx="998219" cy="1000125"/>
            </a:xfrm>
            <a:custGeom>
              <a:avLst/>
              <a:gdLst/>
              <a:ahLst/>
              <a:cxnLst/>
              <a:rect l="l" t="t" r="r" b="b"/>
              <a:pathLst>
                <a:path w="998219" h="1000125">
                  <a:moveTo>
                    <a:pt x="500360" y="0"/>
                  </a:moveTo>
                  <a:lnTo>
                    <a:pt x="502895" y="44261"/>
                  </a:lnTo>
                  <a:lnTo>
                    <a:pt x="510297" y="88163"/>
                  </a:lnTo>
                  <a:lnTo>
                    <a:pt x="522259" y="131406"/>
                  </a:lnTo>
                  <a:lnTo>
                    <a:pt x="538479" y="173689"/>
                  </a:lnTo>
                  <a:lnTo>
                    <a:pt x="558649" y="214713"/>
                  </a:lnTo>
                  <a:lnTo>
                    <a:pt x="582466" y="254179"/>
                  </a:lnTo>
                  <a:lnTo>
                    <a:pt x="609623" y="291785"/>
                  </a:lnTo>
                  <a:lnTo>
                    <a:pt x="639817" y="327233"/>
                  </a:lnTo>
                  <a:lnTo>
                    <a:pt x="672742" y="360223"/>
                  </a:lnTo>
                  <a:lnTo>
                    <a:pt x="708092" y="390455"/>
                  </a:lnTo>
                  <a:lnTo>
                    <a:pt x="745563" y="417628"/>
                  </a:lnTo>
                  <a:lnTo>
                    <a:pt x="784850" y="441443"/>
                  </a:lnTo>
                  <a:lnTo>
                    <a:pt x="825648" y="461601"/>
                  </a:lnTo>
                  <a:lnTo>
                    <a:pt x="867651" y="477801"/>
                  </a:lnTo>
                  <a:lnTo>
                    <a:pt x="910554" y="489744"/>
                  </a:lnTo>
                  <a:lnTo>
                    <a:pt x="954053" y="497129"/>
                  </a:lnTo>
                  <a:lnTo>
                    <a:pt x="997842" y="499658"/>
                  </a:lnTo>
                  <a:lnTo>
                    <a:pt x="954053" y="502187"/>
                  </a:lnTo>
                  <a:lnTo>
                    <a:pt x="910554" y="509573"/>
                  </a:lnTo>
                  <a:lnTo>
                    <a:pt x="867651" y="521518"/>
                  </a:lnTo>
                  <a:lnTo>
                    <a:pt x="825648" y="537724"/>
                  </a:lnTo>
                  <a:lnTo>
                    <a:pt x="784850" y="557890"/>
                  </a:lnTo>
                  <a:lnTo>
                    <a:pt x="745563" y="581718"/>
                  </a:lnTo>
                  <a:lnTo>
                    <a:pt x="708092" y="608910"/>
                  </a:lnTo>
                  <a:lnTo>
                    <a:pt x="672742" y="639166"/>
                  </a:lnTo>
                  <a:lnTo>
                    <a:pt x="639817" y="672187"/>
                  </a:lnTo>
                  <a:lnTo>
                    <a:pt x="609623" y="707675"/>
                  </a:lnTo>
                  <a:lnTo>
                    <a:pt x="582466" y="745330"/>
                  </a:lnTo>
                  <a:lnTo>
                    <a:pt x="558649" y="784853"/>
                  </a:lnTo>
                  <a:lnTo>
                    <a:pt x="538479" y="825946"/>
                  </a:lnTo>
                  <a:lnTo>
                    <a:pt x="522259" y="868310"/>
                  </a:lnTo>
                  <a:lnTo>
                    <a:pt x="510297" y="911645"/>
                  </a:lnTo>
                  <a:lnTo>
                    <a:pt x="502895" y="955654"/>
                  </a:lnTo>
                  <a:lnTo>
                    <a:pt x="500360" y="1000036"/>
                  </a:lnTo>
                  <a:lnTo>
                    <a:pt x="497804" y="955654"/>
                  </a:lnTo>
                  <a:lnTo>
                    <a:pt x="490340" y="911645"/>
                  </a:lnTo>
                  <a:lnTo>
                    <a:pt x="478279" y="868310"/>
                  </a:lnTo>
                  <a:lnTo>
                    <a:pt x="461930" y="825946"/>
                  </a:lnTo>
                  <a:lnTo>
                    <a:pt x="441603" y="784853"/>
                  </a:lnTo>
                  <a:lnTo>
                    <a:pt x="417606" y="745330"/>
                  </a:lnTo>
                  <a:lnTo>
                    <a:pt x="390250" y="707675"/>
                  </a:lnTo>
                  <a:lnTo>
                    <a:pt x="359844" y="672187"/>
                  </a:lnTo>
                  <a:lnTo>
                    <a:pt x="326697" y="639166"/>
                  </a:lnTo>
                  <a:lnTo>
                    <a:pt x="291119" y="608910"/>
                  </a:lnTo>
                  <a:lnTo>
                    <a:pt x="253420" y="581718"/>
                  </a:lnTo>
                  <a:lnTo>
                    <a:pt x="213908" y="557890"/>
                  </a:lnTo>
                  <a:lnTo>
                    <a:pt x="172894" y="537724"/>
                  </a:lnTo>
                  <a:lnTo>
                    <a:pt x="130687" y="521518"/>
                  </a:lnTo>
                  <a:lnTo>
                    <a:pt x="87595" y="509573"/>
                  </a:lnTo>
                  <a:lnTo>
                    <a:pt x="43930" y="502187"/>
                  </a:lnTo>
                  <a:lnTo>
                    <a:pt x="0" y="499658"/>
                  </a:lnTo>
                  <a:lnTo>
                    <a:pt x="43930" y="497129"/>
                  </a:lnTo>
                  <a:lnTo>
                    <a:pt x="87595" y="489744"/>
                  </a:lnTo>
                  <a:lnTo>
                    <a:pt x="130687" y="477801"/>
                  </a:lnTo>
                  <a:lnTo>
                    <a:pt x="172894" y="461601"/>
                  </a:lnTo>
                  <a:lnTo>
                    <a:pt x="213908" y="441443"/>
                  </a:lnTo>
                  <a:lnTo>
                    <a:pt x="253420" y="417628"/>
                  </a:lnTo>
                  <a:lnTo>
                    <a:pt x="291119" y="390455"/>
                  </a:lnTo>
                  <a:lnTo>
                    <a:pt x="326697" y="360223"/>
                  </a:lnTo>
                  <a:lnTo>
                    <a:pt x="359844" y="327233"/>
                  </a:lnTo>
                  <a:lnTo>
                    <a:pt x="390250" y="291785"/>
                  </a:lnTo>
                  <a:lnTo>
                    <a:pt x="417606" y="254179"/>
                  </a:lnTo>
                  <a:lnTo>
                    <a:pt x="441603" y="214713"/>
                  </a:lnTo>
                  <a:lnTo>
                    <a:pt x="461930" y="173689"/>
                  </a:lnTo>
                  <a:lnTo>
                    <a:pt x="478279" y="131406"/>
                  </a:lnTo>
                  <a:lnTo>
                    <a:pt x="490340" y="88163"/>
                  </a:lnTo>
                  <a:lnTo>
                    <a:pt x="497804" y="44261"/>
                  </a:lnTo>
                  <a:lnTo>
                    <a:pt x="500360" y="0"/>
                  </a:lnTo>
                  <a:close/>
                </a:path>
              </a:pathLst>
            </a:custGeom>
            <a:ln w="18718">
              <a:solidFill>
                <a:srgbClr val="36D636"/>
              </a:solidFill>
            </a:ln>
          </p:spPr>
          <p:txBody>
            <a:bodyPr wrap="square" lIns="0" tIns="0" rIns="0" bIns="0" rtlCol="0"/>
            <a:lstStyle/>
            <a:p>
              <a:endParaRPr/>
            </a:p>
          </p:txBody>
        </p:sp>
        <p:sp>
          <p:nvSpPr>
            <p:cNvPr id="9" name="object 9"/>
            <p:cNvSpPr/>
            <p:nvPr/>
          </p:nvSpPr>
          <p:spPr>
            <a:xfrm>
              <a:off x="-14" y="8360638"/>
              <a:ext cx="998219" cy="1000125"/>
            </a:xfrm>
            <a:custGeom>
              <a:avLst/>
              <a:gdLst/>
              <a:ahLst/>
              <a:cxnLst/>
              <a:rect l="l" t="t" r="r" b="b"/>
              <a:pathLst>
                <a:path w="998219" h="1000125">
                  <a:moveTo>
                    <a:pt x="500360" y="0"/>
                  </a:moveTo>
                  <a:lnTo>
                    <a:pt x="497803" y="44261"/>
                  </a:lnTo>
                  <a:lnTo>
                    <a:pt x="490340" y="88163"/>
                  </a:lnTo>
                  <a:lnTo>
                    <a:pt x="478279" y="131406"/>
                  </a:lnTo>
                  <a:lnTo>
                    <a:pt x="461930" y="173689"/>
                  </a:lnTo>
                  <a:lnTo>
                    <a:pt x="441602" y="214713"/>
                  </a:lnTo>
                  <a:lnTo>
                    <a:pt x="417606" y="254179"/>
                  </a:lnTo>
                  <a:lnTo>
                    <a:pt x="390250" y="291785"/>
                  </a:lnTo>
                  <a:lnTo>
                    <a:pt x="359844" y="327233"/>
                  </a:lnTo>
                  <a:lnTo>
                    <a:pt x="326697" y="360222"/>
                  </a:lnTo>
                  <a:lnTo>
                    <a:pt x="291119" y="390453"/>
                  </a:lnTo>
                  <a:lnTo>
                    <a:pt x="253420" y="417627"/>
                  </a:lnTo>
                  <a:lnTo>
                    <a:pt x="213908" y="441442"/>
                  </a:lnTo>
                  <a:lnTo>
                    <a:pt x="172894" y="461599"/>
                  </a:lnTo>
                  <a:lnTo>
                    <a:pt x="130686" y="477799"/>
                  </a:lnTo>
                  <a:lnTo>
                    <a:pt x="87595" y="489742"/>
                  </a:lnTo>
                  <a:lnTo>
                    <a:pt x="43930" y="497127"/>
                  </a:lnTo>
                  <a:lnTo>
                    <a:pt x="0" y="499656"/>
                  </a:lnTo>
                  <a:lnTo>
                    <a:pt x="43930" y="502184"/>
                  </a:lnTo>
                  <a:lnTo>
                    <a:pt x="87595" y="509571"/>
                  </a:lnTo>
                  <a:lnTo>
                    <a:pt x="130686" y="521516"/>
                  </a:lnTo>
                  <a:lnTo>
                    <a:pt x="172894" y="537721"/>
                  </a:lnTo>
                  <a:lnTo>
                    <a:pt x="213908" y="557888"/>
                  </a:lnTo>
                  <a:lnTo>
                    <a:pt x="253420" y="581716"/>
                  </a:lnTo>
                  <a:lnTo>
                    <a:pt x="291119" y="608908"/>
                  </a:lnTo>
                  <a:lnTo>
                    <a:pt x="326697" y="639164"/>
                  </a:lnTo>
                  <a:lnTo>
                    <a:pt x="359844" y="672185"/>
                  </a:lnTo>
                  <a:lnTo>
                    <a:pt x="390250" y="707672"/>
                  </a:lnTo>
                  <a:lnTo>
                    <a:pt x="417606" y="745327"/>
                  </a:lnTo>
                  <a:lnTo>
                    <a:pt x="441602" y="784850"/>
                  </a:lnTo>
                  <a:lnTo>
                    <a:pt x="461930" y="825942"/>
                  </a:lnTo>
                  <a:lnTo>
                    <a:pt x="478279" y="868305"/>
                  </a:lnTo>
                  <a:lnTo>
                    <a:pt x="490340" y="911640"/>
                  </a:lnTo>
                  <a:lnTo>
                    <a:pt x="497803" y="955647"/>
                  </a:lnTo>
                  <a:lnTo>
                    <a:pt x="500360" y="1000028"/>
                  </a:lnTo>
                  <a:lnTo>
                    <a:pt x="502895" y="955647"/>
                  </a:lnTo>
                  <a:lnTo>
                    <a:pt x="510296" y="911640"/>
                  </a:lnTo>
                  <a:lnTo>
                    <a:pt x="522259" y="868305"/>
                  </a:lnTo>
                  <a:lnTo>
                    <a:pt x="538479" y="825942"/>
                  </a:lnTo>
                  <a:lnTo>
                    <a:pt x="558649" y="784850"/>
                  </a:lnTo>
                  <a:lnTo>
                    <a:pt x="582466" y="745327"/>
                  </a:lnTo>
                  <a:lnTo>
                    <a:pt x="609623" y="707672"/>
                  </a:lnTo>
                  <a:lnTo>
                    <a:pt x="639817" y="672185"/>
                  </a:lnTo>
                  <a:lnTo>
                    <a:pt x="672742" y="639164"/>
                  </a:lnTo>
                  <a:lnTo>
                    <a:pt x="708092" y="608908"/>
                  </a:lnTo>
                  <a:lnTo>
                    <a:pt x="745563" y="581716"/>
                  </a:lnTo>
                  <a:lnTo>
                    <a:pt x="784850" y="557888"/>
                  </a:lnTo>
                  <a:lnTo>
                    <a:pt x="825648" y="537721"/>
                  </a:lnTo>
                  <a:lnTo>
                    <a:pt x="867651" y="521516"/>
                  </a:lnTo>
                  <a:lnTo>
                    <a:pt x="910554" y="509571"/>
                  </a:lnTo>
                  <a:lnTo>
                    <a:pt x="954053" y="502184"/>
                  </a:lnTo>
                  <a:lnTo>
                    <a:pt x="997842" y="499656"/>
                  </a:lnTo>
                  <a:lnTo>
                    <a:pt x="954053" y="497127"/>
                  </a:lnTo>
                  <a:lnTo>
                    <a:pt x="910554" y="489742"/>
                  </a:lnTo>
                  <a:lnTo>
                    <a:pt x="867651" y="477799"/>
                  </a:lnTo>
                  <a:lnTo>
                    <a:pt x="825648" y="461599"/>
                  </a:lnTo>
                  <a:lnTo>
                    <a:pt x="784850" y="441442"/>
                  </a:lnTo>
                  <a:lnTo>
                    <a:pt x="745563" y="417627"/>
                  </a:lnTo>
                  <a:lnTo>
                    <a:pt x="708092" y="390453"/>
                  </a:lnTo>
                  <a:lnTo>
                    <a:pt x="672742" y="360222"/>
                  </a:lnTo>
                  <a:lnTo>
                    <a:pt x="639817" y="327233"/>
                  </a:lnTo>
                  <a:lnTo>
                    <a:pt x="609623" y="291785"/>
                  </a:lnTo>
                  <a:lnTo>
                    <a:pt x="582466" y="254179"/>
                  </a:lnTo>
                  <a:lnTo>
                    <a:pt x="558649" y="214713"/>
                  </a:lnTo>
                  <a:lnTo>
                    <a:pt x="538479" y="173689"/>
                  </a:lnTo>
                  <a:lnTo>
                    <a:pt x="522259" y="131406"/>
                  </a:lnTo>
                  <a:lnTo>
                    <a:pt x="510296" y="88163"/>
                  </a:lnTo>
                  <a:lnTo>
                    <a:pt x="502895" y="44261"/>
                  </a:lnTo>
                  <a:lnTo>
                    <a:pt x="500360" y="0"/>
                  </a:lnTo>
                  <a:close/>
                </a:path>
              </a:pathLst>
            </a:custGeom>
            <a:solidFill>
              <a:srgbClr val="36D636"/>
            </a:solidFill>
          </p:spPr>
          <p:txBody>
            <a:bodyPr wrap="square" lIns="0" tIns="0" rIns="0" bIns="0" rtlCol="0"/>
            <a:lstStyle/>
            <a:p>
              <a:endParaRPr/>
            </a:p>
          </p:txBody>
        </p:sp>
        <p:sp>
          <p:nvSpPr>
            <p:cNvPr id="10" name="object 10"/>
            <p:cNvSpPr/>
            <p:nvPr/>
          </p:nvSpPr>
          <p:spPr>
            <a:xfrm>
              <a:off x="-14" y="8360625"/>
              <a:ext cx="998219" cy="1000125"/>
            </a:xfrm>
            <a:custGeom>
              <a:avLst/>
              <a:gdLst/>
              <a:ahLst/>
              <a:cxnLst/>
              <a:rect l="l" t="t" r="r" b="b"/>
              <a:pathLst>
                <a:path w="998219" h="1000125">
                  <a:moveTo>
                    <a:pt x="500360" y="0"/>
                  </a:moveTo>
                  <a:lnTo>
                    <a:pt x="502895" y="44262"/>
                  </a:lnTo>
                  <a:lnTo>
                    <a:pt x="510297" y="88165"/>
                  </a:lnTo>
                  <a:lnTo>
                    <a:pt x="522259" y="131408"/>
                  </a:lnTo>
                  <a:lnTo>
                    <a:pt x="538479" y="173691"/>
                  </a:lnTo>
                  <a:lnTo>
                    <a:pt x="558649" y="214715"/>
                  </a:lnTo>
                  <a:lnTo>
                    <a:pt x="582466" y="254180"/>
                  </a:lnTo>
                  <a:lnTo>
                    <a:pt x="609623" y="291786"/>
                  </a:lnTo>
                  <a:lnTo>
                    <a:pt x="639817" y="327234"/>
                  </a:lnTo>
                  <a:lnTo>
                    <a:pt x="672742" y="360223"/>
                  </a:lnTo>
                  <a:lnTo>
                    <a:pt x="708092" y="390453"/>
                  </a:lnTo>
                  <a:lnTo>
                    <a:pt x="745563" y="417626"/>
                  </a:lnTo>
                  <a:lnTo>
                    <a:pt x="784850" y="441440"/>
                  </a:lnTo>
                  <a:lnTo>
                    <a:pt x="825648" y="461597"/>
                  </a:lnTo>
                  <a:lnTo>
                    <a:pt x="867651" y="477797"/>
                  </a:lnTo>
                  <a:lnTo>
                    <a:pt x="910554" y="489739"/>
                  </a:lnTo>
                  <a:lnTo>
                    <a:pt x="954053" y="497125"/>
                  </a:lnTo>
                  <a:lnTo>
                    <a:pt x="997842" y="499653"/>
                  </a:lnTo>
                  <a:lnTo>
                    <a:pt x="954053" y="502182"/>
                  </a:lnTo>
                  <a:lnTo>
                    <a:pt x="910554" y="509568"/>
                  </a:lnTo>
                  <a:lnTo>
                    <a:pt x="867651" y="521514"/>
                  </a:lnTo>
                  <a:lnTo>
                    <a:pt x="825648" y="537720"/>
                  </a:lnTo>
                  <a:lnTo>
                    <a:pt x="784850" y="557887"/>
                  </a:lnTo>
                  <a:lnTo>
                    <a:pt x="745563" y="581716"/>
                  </a:lnTo>
                  <a:lnTo>
                    <a:pt x="708092" y="608909"/>
                  </a:lnTo>
                  <a:lnTo>
                    <a:pt x="672742" y="639166"/>
                  </a:lnTo>
                  <a:lnTo>
                    <a:pt x="639817" y="672188"/>
                  </a:lnTo>
                  <a:lnTo>
                    <a:pt x="609623" y="707676"/>
                  </a:lnTo>
                  <a:lnTo>
                    <a:pt x="582466" y="745331"/>
                  </a:lnTo>
                  <a:lnTo>
                    <a:pt x="558649" y="784855"/>
                  </a:lnTo>
                  <a:lnTo>
                    <a:pt x="538479" y="825949"/>
                  </a:lnTo>
                  <a:lnTo>
                    <a:pt x="522259" y="868312"/>
                  </a:lnTo>
                  <a:lnTo>
                    <a:pt x="510297" y="911648"/>
                  </a:lnTo>
                  <a:lnTo>
                    <a:pt x="502895" y="955655"/>
                  </a:lnTo>
                  <a:lnTo>
                    <a:pt x="500360" y="1000037"/>
                  </a:lnTo>
                  <a:lnTo>
                    <a:pt x="497804" y="955655"/>
                  </a:lnTo>
                  <a:lnTo>
                    <a:pt x="490340" y="911648"/>
                  </a:lnTo>
                  <a:lnTo>
                    <a:pt x="478279" y="868312"/>
                  </a:lnTo>
                  <a:lnTo>
                    <a:pt x="461930" y="825949"/>
                  </a:lnTo>
                  <a:lnTo>
                    <a:pt x="441603" y="784855"/>
                  </a:lnTo>
                  <a:lnTo>
                    <a:pt x="417606" y="745331"/>
                  </a:lnTo>
                  <a:lnTo>
                    <a:pt x="390250" y="707676"/>
                  </a:lnTo>
                  <a:lnTo>
                    <a:pt x="359844" y="672188"/>
                  </a:lnTo>
                  <a:lnTo>
                    <a:pt x="326697" y="639166"/>
                  </a:lnTo>
                  <a:lnTo>
                    <a:pt x="291119" y="608909"/>
                  </a:lnTo>
                  <a:lnTo>
                    <a:pt x="253420" y="581716"/>
                  </a:lnTo>
                  <a:lnTo>
                    <a:pt x="213908" y="557887"/>
                  </a:lnTo>
                  <a:lnTo>
                    <a:pt x="172894" y="537720"/>
                  </a:lnTo>
                  <a:lnTo>
                    <a:pt x="130687" y="521514"/>
                  </a:lnTo>
                  <a:lnTo>
                    <a:pt x="87595" y="509568"/>
                  </a:lnTo>
                  <a:lnTo>
                    <a:pt x="43930" y="502182"/>
                  </a:lnTo>
                  <a:lnTo>
                    <a:pt x="0" y="499653"/>
                  </a:lnTo>
                  <a:lnTo>
                    <a:pt x="43930" y="497125"/>
                  </a:lnTo>
                  <a:lnTo>
                    <a:pt x="87595" y="489739"/>
                  </a:lnTo>
                  <a:lnTo>
                    <a:pt x="130687" y="477797"/>
                  </a:lnTo>
                  <a:lnTo>
                    <a:pt x="172894" y="461597"/>
                  </a:lnTo>
                  <a:lnTo>
                    <a:pt x="213908" y="441440"/>
                  </a:lnTo>
                  <a:lnTo>
                    <a:pt x="253420" y="417626"/>
                  </a:lnTo>
                  <a:lnTo>
                    <a:pt x="291119" y="390453"/>
                  </a:lnTo>
                  <a:lnTo>
                    <a:pt x="326697" y="360223"/>
                  </a:lnTo>
                  <a:lnTo>
                    <a:pt x="359844" y="327234"/>
                  </a:lnTo>
                  <a:lnTo>
                    <a:pt x="390250" y="291786"/>
                  </a:lnTo>
                  <a:lnTo>
                    <a:pt x="417606" y="254180"/>
                  </a:lnTo>
                  <a:lnTo>
                    <a:pt x="441603" y="214715"/>
                  </a:lnTo>
                  <a:lnTo>
                    <a:pt x="461930" y="173691"/>
                  </a:lnTo>
                  <a:lnTo>
                    <a:pt x="478279" y="131408"/>
                  </a:lnTo>
                  <a:lnTo>
                    <a:pt x="490340" y="88165"/>
                  </a:lnTo>
                  <a:lnTo>
                    <a:pt x="497804" y="44262"/>
                  </a:lnTo>
                  <a:lnTo>
                    <a:pt x="500360" y="0"/>
                  </a:lnTo>
                  <a:close/>
                </a:path>
              </a:pathLst>
            </a:custGeom>
            <a:ln w="18718">
              <a:solidFill>
                <a:srgbClr val="36D636"/>
              </a:solidFill>
            </a:ln>
          </p:spPr>
          <p:txBody>
            <a:bodyPr wrap="square" lIns="0" tIns="0" rIns="0" bIns="0" rtlCol="0"/>
            <a:lstStyle/>
            <a:p>
              <a:endParaRPr/>
            </a:p>
          </p:txBody>
        </p:sp>
        <p:sp>
          <p:nvSpPr>
            <p:cNvPr id="11" name="object 11"/>
            <p:cNvSpPr/>
            <p:nvPr/>
          </p:nvSpPr>
          <p:spPr>
            <a:xfrm>
              <a:off x="0" y="8361349"/>
              <a:ext cx="1024255" cy="1925320"/>
            </a:xfrm>
            <a:custGeom>
              <a:avLst/>
              <a:gdLst/>
              <a:ahLst/>
              <a:cxnLst/>
              <a:rect l="l" t="t" r="r" b="b"/>
              <a:pathLst>
                <a:path w="1024255" h="1925320">
                  <a:moveTo>
                    <a:pt x="0" y="0"/>
                  </a:moveTo>
                  <a:lnTo>
                    <a:pt x="1023744" y="0"/>
                  </a:lnTo>
                  <a:lnTo>
                    <a:pt x="1023744" y="1925192"/>
                  </a:lnTo>
                  <a:lnTo>
                    <a:pt x="0" y="1925192"/>
                  </a:lnTo>
                </a:path>
              </a:pathLst>
            </a:custGeom>
            <a:ln w="38157">
              <a:solidFill>
                <a:srgbClr val="959595"/>
              </a:solidFill>
            </a:ln>
          </p:spPr>
          <p:txBody>
            <a:bodyPr wrap="square" lIns="0" tIns="0" rIns="0" bIns="0" rtlCol="0"/>
            <a:lstStyle/>
            <a:p>
              <a:endParaRPr/>
            </a:p>
          </p:txBody>
        </p:sp>
      </p:grpSp>
      <p:grpSp>
        <p:nvGrpSpPr>
          <p:cNvPr id="12" name="object 12"/>
          <p:cNvGrpSpPr/>
          <p:nvPr/>
        </p:nvGrpSpPr>
        <p:grpSpPr>
          <a:xfrm>
            <a:off x="270002" y="7424637"/>
            <a:ext cx="459740" cy="459740"/>
            <a:chOff x="270002" y="7424637"/>
            <a:chExt cx="459740" cy="459740"/>
          </a:xfrm>
        </p:grpSpPr>
        <p:sp>
          <p:nvSpPr>
            <p:cNvPr id="13" name="object 13"/>
            <p:cNvSpPr/>
            <p:nvPr/>
          </p:nvSpPr>
          <p:spPr>
            <a:xfrm>
              <a:off x="279360" y="7433995"/>
              <a:ext cx="440690" cy="440690"/>
            </a:xfrm>
            <a:custGeom>
              <a:avLst/>
              <a:gdLst/>
              <a:ahLst/>
              <a:cxnLst/>
              <a:rect l="l" t="t" r="r" b="b"/>
              <a:pathLst>
                <a:path w="440690" h="440690">
                  <a:moveTo>
                    <a:pt x="220280" y="0"/>
                  </a:moveTo>
                  <a:lnTo>
                    <a:pt x="208761" y="0"/>
                  </a:lnTo>
                  <a:lnTo>
                    <a:pt x="185727" y="2882"/>
                  </a:lnTo>
                  <a:lnTo>
                    <a:pt x="131018" y="19443"/>
                  </a:lnTo>
                  <a:lnTo>
                    <a:pt x="91424" y="42481"/>
                  </a:lnTo>
                  <a:lnTo>
                    <a:pt x="56866" y="73431"/>
                  </a:lnTo>
                  <a:lnTo>
                    <a:pt x="30231" y="110147"/>
                  </a:lnTo>
                  <a:lnTo>
                    <a:pt x="7917" y="163410"/>
                  </a:lnTo>
                  <a:lnTo>
                    <a:pt x="5759" y="174929"/>
                  </a:lnTo>
                  <a:lnTo>
                    <a:pt x="3596" y="185737"/>
                  </a:lnTo>
                  <a:lnTo>
                    <a:pt x="718" y="208762"/>
                  </a:lnTo>
                  <a:lnTo>
                    <a:pt x="718" y="220281"/>
                  </a:lnTo>
                  <a:lnTo>
                    <a:pt x="0" y="220281"/>
                  </a:lnTo>
                  <a:lnTo>
                    <a:pt x="0" y="231800"/>
                  </a:lnTo>
                  <a:lnTo>
                    <a:pt x="2876" y="254838"/>
                  </a:lnTo>
                  <a:lnTo>
                    <a:pt x="14396" y="299478"/>
                  </a:lnTo>
                  <a:lnTo>
                    <a:pt x="35271" y="340499"/>
                  </a:lnTo>
                  <a:lnTo>
                    <a:pt x="72707" y="383705"/>
                  </a:lnTo>
                  <a:lnTo>
                    <a:pt x="120218" y="416814"/>
                  </a:lnTo>
                  <a:lnTo>
                    <a:pt x="163413" y="433374"/>
                  </a:lnTo>
                  <a:lnTo>
                    <a:pt x="208761" y="440575"/>
                  </a:lnTo>
                  <a:lnTo>
                    <a:pt x="231799" y="440575"/>
                  </a:lnTo>
                  <a:lnTo>
                    <a:pt x="277152" y="433374"/>
                  </a:lnTo>
                  <a:lnTo>
                    <a:pt x="320342" y="416814"/>
                  </a:lnTo>
                  <a:lnTo>
                    <a:pt x="359215" y="391617"/>
                  </a:lnTo>
                  <a:lnTo>
                    <a:pt x="391610" y="359219"/>
                  </a:lnTo>
                  <a:lnTo>
                    <a:pt x="416807" y="320344"/>
                  </a:lnTo>
                  <a:lnTo>
                    <a:pt x="433367" y="277164"/>
                  </a:lnTo>
                  <a:lnTo>
                    <a:pt x="440565" y="231800"/>
                  </a:lnTo>
                  <a:lnTo>
                    <a:pt x="440565" y="220281"/>
                  </a:lnTo>
                  <a:lnTo>
                    <a:pt x="440565" y="208762"/>
                  </a:lnTo>
                  <a:lnTo>
                    <a:pt x="432648" y="163410"/>
                  </a:lnTo>
                  <a:lnTo>
                    <a:pt x="416088" y="120230"/>
                  </a:lnTo>
                  <a:lnTo>
                    <a:pt x="390892" y="82067"/>
                  </a:lnTo>
                  <a:lnTo>
                    <a:pt x="349859" y="42481"/>
                  </a:lnTo>
                  <a:lnTo>
                    <a:pt x="309547" y="19443"/>
                  </a:lnTo>
                  <a:lnTo>
                    <a:pt x="265633" y="5765"/>
                  </a:lnTo>
                  <a:lnTo>
                    <a:pt x="254833" y="3606"/>
                  </a:lnTo>
                  <a:lnTo>
                    <a:pt x="231799" y="723"/>
                  </a:lnTo>
                  <a:lnTo>
                    <a:pt x="220280" y="723"/>
                  </a:lnTo>
                  <a:lnTo>
                    <a:pt x="220280" y="0"/>
                  </a:lnTo>
                  <a:close/>
                </a:path>
              </a:pathLst>
            </a:custGeom>
            <a:solidFill>
              <a:srgbClr val="959595"/>
            </a:solidFill>
          </p:spPr>
          <p:txBody>
            <a:bodyPr wrap="square" lIns="0" tIns="0" rIns="0" bIns="0" rtlCol="0"/>
            <a:lstStyle/>
            <a:p>
              <a:endParaRPr/>
            </a:p>
          </p:txBody>
        </p:sp>
        <p:sp>
          <p:nvSpPr>
            <p:cNvPr id="14" name="object 14"/>
            <p:cNvSpPr/>
            <p:nvPr/>
          </p:nvSpPr>
          <p:spPr>
            <a:xfrm>
              <a:off x="279360" y="7433995"/>
              <a:ext cx="440690" cy="440690"/>
            </a:xfrm>
            <a:custGeom>
              <a:avLst/>
              <a:gdLst/>
              <a:ahLst/>
              <a:cxnLst/>
              <a:rect l="l" t="t" r="r" b="b"/>
              <a:pathLst>
                <a:path w="440690" h="440690">
                  <a:moveTo>
                    <a:pt x="440565" y="220281"/>
                  </a:moveTo>
                  <a:lnTo>
                    <a:pt x="440565" y="231800"/>
                  </a:lnTo>
                  <a:lnTo>
                    <a:pt x="439126" y="243319"/>
                  </a:lnTo>
                  <a:lnTo>
                    <a:pt x="429765" y="288671"/>
                  </a:lnTo>
                  <a:lnTo>
                    <a:pt x="411048" y="330428"/>
                  </a:lnTo>
                  <a:lnTo>
                    <a:pt x="383693" y="367855"/>
                  </a:lnTo>
                  <a:lnTo>
                    <a:pt x="375775" y="375780"/>
                  </a:lnTo>
                  <a:lnTo>
                    <a:pt x="367858" y="383705"/>
                  </a:lnTo>
                  <a:lnTo>
                    <a:pt x="330423" y="411060"/>
                  </a:lnTo>
                  <a:lnTo>
                    <a:pt x="288672" y="429768"/>
                  </a:lnTo>
                  <a:lnTo>
                    <a:pt x="243319" y="439127"/>
                  </a:lnTo>
                  <a:lnTo>
                    <a:pt x="231799" y="440575"/>
                  </a:lnTo>
                  <a:lnTo>
                    <a:pt x="220280" y="440575"/>
                  </a:lnTo>
                  <a:lnTo>
                    <a:pt x="208761" y="440575"/>
                  </a:lnTo>
                  <a:lnTo>
                    <a:pt x="197246" y="439127"/>
                  </a:lnTo>
                  <a:lnTo>
                    <a:pt x="151893" y="429768"/>
                  </a:lnTo>
                  <a:lnTo>
                    <a:pt x="110136" y="411060"/>
                  </a:lnTo>
                  <a:lnTo>
                    <a:pt x="72707" y="383705"/>
                  </a:lnTo>
                  <a:lnTo>
                    <a:pt x="64789" y="375780"/>
                  </a:lnTo>
                  <a:lnTo>
                    <a:pt x="56866" y="367855"/>
                  </a:lnTo>
                  <a:lnTo>
                    <a:pt x="29512" y="330428"/>
                  </a:lnTo>
                  <a:lnTo>
                    <a:pt x="10795" y="288671"/>
                  </a:lnTo>
                  <a:lnTo>
                    <a:pt x="1438" y="243319"/>
                  </a:lnTo>
                  <a:lnTo>
                    <a:pt x="0" y="231800"/>
                  </a:lnTo>
                  <a:lnTo>
                    <a:pt x="0" y="220281"/>
                  </a:lnTo>
                  <a:lnTo>
                    <a:pt x="718" y="220281"/>
                  </a:lnTo>
                  <a:lnTo>
                    <a:pt x="718" y="208762"/>
                  </a:lnTo>
                  <a:lnTo>
                    <a:pt x="2157" y="197243"/>
                  </a:lnTo>
                  <a:lnTo>
                    <a:pt x="3596" y="185737"/>
                  </a:lnTo>
                  <a:lnTo>
                    <a:pt x="5759" y="174929"/>
                  </a:lnTo>
                  <a:lnTo>
                    <a:pt x="7917" y="163410"/>
                  </a:lnTo>
                  <a:lnTo>
                    <a:pt x="24471" y="120230"/>
                  </a:lnTo>
                  <a:lnTo>
                    <a:pt x="49668" y="82067"/>
                  </a:lnTo>
                  <a:lnTo>
                    <a:pt x="82063" y="49669"/>
                  </a:lnTo>
                  <a:lnTo>
                    <a:pt x="100780" y="36004"/>
                  </a:lnTo>
                  <a:lnTo>
                    <a:pt x="110136" y="29514"/>
                  </a:lnTo>
                  <a:lnTo>
                    <a:pt x="152613" y="10807"/>
                  </a:lnTo>
                  <a:lnTo>
                    <a:pt x="197246" y="1447"/>
                  </a:lnTo>
                  <a:lnTo>
                    <a:pt x="208761" y="0"/>
                  </a:lnTo>
                  <a:lnTo>
                    <a:pt x="220280" y="0"/>
                  </a:lnTo>
                  <a:lnTo>
                    <a:pt x="220280" y="723"/>
                  </a:lnTo>
                  <a:lnTo>
                    <a:pt x="231799" y="723"/>
                  </a:lnTo>
                  <a:lnTo>
                    <a:pt x="243319" y="2159"/>
                  </a:lnTo>
                  <a:lnTo>
                    <a:pt x="254833" y="3606"/>
                  </a:lnTo>
                  <a:lnTo>
                    <a:pt x="265633" y="5765"/>
                  </a:lnTo>
                  <a:lnTo>
                    <a:pt x="277152" y="7924"/>
                  </a:lnTo>
                  <a:lnTo>
                    <a:pt x="320342" y="24472"/>
                  </a:lnTo>
                  <a:lnTo>
                    <a:pt x="358496" y="49669"/>
                  </a:lnTo>
                  <a:lnTo>
                    <a:pt x="390892" y="82067"/>
                  </a:lnTo>
                  <a:lnTo>
                    <a:pt x="404568" y="100787"/>
                  </a:lnTo>
                  <a:lnTo>
                    <a:pt x="411048" y="110147"/>
                  </a:lnTo>
                  <a:lnTo>
                    <a:pt x="416088" y="120230"/>
                  </a:lnTo>
                  <a:lnTo>
                    <a:pt x="421128" y="131025"/>
                  </a:lnTo>
                  <a:lnTo>
                    <a:pt x="425444" y="141820"/>
                  </a:lnTo>
                  <a:lnTo>
                    <a:pt x="429765" y="152615"/>
                  </a:lnTo>
                  <a:lnTo>
                    <a:pt x="439126" y="197243"/>
                  </a:lnTo>
                  <a:lnTo>
                    <a:pt x="440565" y="208762"/>
                  </a:lnTo>
                  <a:lnTo>
                    <a:pt x="440565" y="220281"/>
                  </a:lnTo>
                  <a:close/>
                </a:path>
              </a:pathLst>
            </a:custGeom>
            <a:ln w="18716">
              <a:solidFill>
                <a:srgbClr val="959595"/>
              </a:solidFill>
            </a:ln>
          </p:spPr>
          <p:txBody>
            <a:bodyPr wrap="square" lIns="0" tIns="0" rIns="0" bIns="0" rtlCol="0"/>
            <a:lstStyle/>
            <a:p>
              <a:endParaRPr/>
            </a:p>
          </p:txBody>
        </p:sp>
      </p:grpSp>
      <p:grpSp>
        <p:nvGrpSpPr>
          <p:cNvPr id="15" name="object 15"/>
          <p:cNvGrpSpPr/>
          <p:nvPr/>
        </p:nvGrpSpPr>
        <p:grpSpPr>
          <a:xfrm>
            <a:off x="17400944" y="8980552"/>
            <a:ext cx="459740" cy="459740"/>
            <a:chOff x="17400944" y="8980552"/>
            <a:chExt cx="459740" cy="459740"/>
          </a:xfrm>
        </p:grpSpPr>
        <p:sp>
          <p:nvSpPr>
            <p:cNvPr id="16" name="object 16"/>
            <p:cNvSpPr/>
            <p:nvPr/>
          </p:nvSpPr>
          <p:spPr>
            <a:xfrm>
              <a:off x="17410302" y="8989911"/>
              <a:ext cx="440690" cy="440690"/>
            </a:xfrm>
            <a:custGeom>
              <a:avLst/>
              <a:gdLst/>
              <a:ahLst/>
              <a:cxnLst/>
              <a:rect l="l" t="t" r="r" b="b"/>
              <a:pathLst>
                <a:path w="440690" h="440690">
                  <a:moveTo>
                    <a:pt x="220345" y="0"/>
                  </a:moveTo>
                  <a:lnTo>
                    <a:pt x="208788" y="0"/>
                  </a:lnTo>
                  <a:lnTo>
                    <a:pt x="185801" y="2882"/>
                  </a:lnTo>
                  <a:lnTo>
                    <a:pt x="131064" y="19443"/>
                  </a:lnTo>
                  <a:lnTo>
                    <a:pt x="100838" y="36004"/>
                  </a:lnTo>
                  <a:lnTo>
                    <a:pt x="91440" y="42481"/>
                  </a:lnTo>
                  <a:lnTo>
                    <a:pt x="56896" y="73437"/>
                  </a:lnTo>
                  <a:lnTo>
                    <a:pt x="30226" y="110148"/>
                  </a:lnTo>
                  <a:lnTo>
                    <a:pt x="11557" y="152623"/>
                  </a:lnTo>
                  <a:lnTo>
                    <a:pt x="7874" y="163418"/>
                  </a:lnTo>
                  <a:lnTo>
                    <a:pt x="5715" y="174937"/>
                  </a:lnTo>
                  <a:lnTo>
                    <a:pt x="3556" y="185737"/>
                  </a:lnTo>
                  <a:lnTo>
                    <a:pt x="762" y="208771"/>
                  </a:lnTo>
                  <a:lnTo>
                    <a:pt x="762" y="220290"/>
                  </a:lnTo>
                  <a:lnTo>
                    <a:pt x="0" y="220290"/>
                  </a:lnTo>
                  <a:lnTo>
                    <a:pt x="0" y="231810"/>
                  </a:lnTo>
                  <a:lnTo>
                    <a:pt x="7239" y="277163"/>
                  </a:lnTo>
                  <a:lnTo>
                    <a:pt x="23749" y="320352"/>
                  </a:lnTo>
                  <a:lnTo>
                    <a:pt x="29591" y="330433"/>
                  </a:lnTo>
                  <a:lnTo>
                    <a:pt x="35306" y="340508"/>
                  </a:lnTo>
                  <a:lnTo>
                    <a:pt x="64770" y="375786"/>
                  </a:lnTo>
                  <a:lnTo>
                    <a:pt x="100076" y="405298"/>
                  </a:lnTo>
                  <a:lnTo>
                    <a:pt x="141097" y="426175"/>
                  </a:lnTo>
                  <a:lnTo>
                    <a:pt x="185801" y="437694"/>
                  </a:lnTo>
                  <a:lnTo>
                    <a:pt x="208788" y="440575"/>
                  </a:lnTo>
                  <a:lnTo>
                    <a:pt x="231775" y="440575"/>
                  </a:lnTo>
                  <a:lnTo>
                    <a:pt x="277114" y="433377"/>
                  </a:lnTo>
                  <a:lnTo>
                    <a:pt x="320421" y="416817"/>
                  </a:lnTo>
                  <a:lnTo>
                    <a:pt x="359283" y="391622"/>
                  </a:lnTo>
                  <a:lnTo>
                    <a:pt x="391668" y="359227"/>
                  </a:lnTo>
                  <a:lnTo>
                    <a:pt x="416814" y="320352"/>
                  </a:lnTo>
                  <a:lnTo>
                    <a:pt x="433324" y="277163"/>
                  </a:lnTo>
                  <a:lnTo>
                    <a:pt x="440563" y="231810"/>
                  </a:lnTo>
                  <a:lnTo>
                    <a:pt x="440563" y="220290"/>
                  </a:lnTo>
                  <a:lnTo>
                    <a:pt x="440563" y="208771"/>
                  </a:lnTo>
                  <a:lnTo>
                    <a:pt x="432689" y="163418"/>
                  </a:lnTo>
                  <a:lnTo>
                    <a:pt x="416052" y="120228"/>
                  </a:lnTo>
                  <a:lnTo>
                    <a:pt x="390906" y="82073"/>
                  </a:lnTo>
                  <a:lnTo>
                    <a:pt x="349885" y="42481"/>
                  </a:lnTo>
                  <a:lnTo>
                    <a:pt x="309626" y="19443"/>
                  </a:lnTo>
                  <a:lnTo>
                    <a:pt x="265684" y="5765"/>
                  </a:lnTo>
                  <a:lnTo>
                    <a:pt x="254889" y="3606"/>
                  </a:lnTo>
                  <a:lnTo>
                    <a:pt x="231775" y="723"/>
                  </a:lnTo>
                  <a:lnTo>
                    <a:pt x="220345" y="723"/>
                  </a:lnTo>
                  <a:lnTo>
                    <a:pt x="220345" y="0"/>
                  </a:lnTo>
                  <a:close/>
                </a:path>
              </a:pathLst>
            </a:custGeom>
            <a:solidFill>
              <a:srgbClr val="36D636"/>
            </a:solidFill>
          </p:spPr>
          <p:txBody>
            <a:bodyPr wrap="square" lIns="0" tIns="0" rIns="0" bIns="0" rtlCol="0"/>
            <a:lstStyle/>
            <a:p>
              <a:endParaRPr/>
            </a:p>
          </p:txBody>
        </p:sp>
        <p:sp>
          <p:nvSpPr>
            <p:cNvPr id="17" name="object 17"/>
            <p:cNvSpPr/>
            <p:nvPr/>
          </p:nvSpPr>
          <p:spPr>
            <a:xfrm>
              <a:off x="17410302" y="8989911"/>
              <a:ext cx="440690" cy="440690"/>
            </a:xfrm>
            <a:custGeom>
              <a:avLst/>
              <a:gdLst/>
              <a:ahLst/>
              <a:cxnLst/>
              <a:rect l="l" t="t" r="r" b="b"/>
              <a:pathLst>
                <a:path w="440690" h="440690">
                  <a:moveTo>
                    <a:pt x="440563" y="220290"/>
                  </a:moveTo>
                  <a:lnTo>
                    <a:pt x="440563" y="231810"/>
                  </a:lnTo>
                  <a:lnTo>
                    <a:pt x="439166" y="243329"/>
                  </a:lnTo>
                  <a:lnTo>
                    <a:pt x="429768" y="288677"/>
                  </a:lnTo>
                  <a:lnTo>
                    <a:pt x="411099" y="330433"/>
                  </a:lnTo>
                  <a:lnTo>
                    <a:pt x="383667" y="367868"/>
                  </a:lnTo>
                  <a:lnTo>
                    <a:pt x="349885" y="398820"/>
                  </a:lnTo>
                  <a:lnTo>
                    <a:pt x="309626" y="421858"/>
                  </a:lnTo>
                  <a:lnTo>
                    <a:pt x="266319" y="435536"/>
                  </a:lnTo>
                  <a:lnTo>
                    <a:pt x="243332" y="439132"/>
                  </a:lnTo>
                  <a:lnTo>
                    <a:pt x="231775" y="440575"/>
                  </a:lnTo>
                  <a:lnTo>
                    <a:pt x="220345" y="440575"/>
                  </a:lnTo>
                  <a:lnTo>
                    <a:pt x="208788" y="440575"/>
                  </a:lnTo>
                  <a:lnTo>
                    <a:pt x="197231" y="439132"/>
                  </a:lnTo>
                  <a:lnTo>
                    <a:pt x="151892" y="429776"/>
                  </a:lnTo>
                  <a:lnTo>
                    <a:pt x="110109" y="411058"/>
                  </a:lnTo>
                  <a:lnTo>
                    <a:pt x="72771" y="383703"/>
                  </a:lnTo>
                  <a:lnTo>
                    <a:pt x="41783" y="349871"/>
                  </a:lnTo>
                  <a:lnTo>
                    <a:pt x="29591" y="330433"/>
                  </a:lnTo>
                  <a:lnTo>
                    <a:pt x="23749" y="320352"/>
                  </a:lnTo>
                  <a:lnTo>
                    <a:pt x="7239" y="277163"/>
                  </a:lnTo>
                  <a:lnTo>
                    <a:pt x="0" y="231810"/>
                  </a:lnTo>
                  <a:lnTo>
                    <a:pt x="0" y="220290"/>
                  </a:lnTo>
                  <a:lnTo>
                    <a:pt x="762" y="220290"/>
                  </a:lnTo>
                  <a:lnTo>
                    <a:pt x="762" y="208771"/>
                  </a:lnTo>
                  <a:lnTo>
                    <a:pt x="2159" y="197257"/>
                  </a:lnTo>
                  <a:lnTo>
                    <a:pt x="3556" y="185737"/>
                  </a:lnTo>
                  <a:lnTo>
                    <a:pt x="5715" y="174937"/>
                  </a:lnTo>
                  <a:lnTo>
                    <a:pt x="7874" y="163418"/>
                  </a:lnTo>
                  <a:lnTo>
                    <a:pt x="11557" y="152623"/>
                  </a:lnTo>
                  <a:lnTo>
                    <a:pt x="15113" y="141823"/>
                  </a:lnTo>
                  <a:lnTo>
                    <a:pt x="36068" y="100792"/>
                  </a:lnTo>
                  <a:lnTo>
                    <a:pt x="64770" y="64795"/>
                  </a:lnTo>
                  <a:lnTo>
                    <a:pt x="100838" y="36004"/>
                  </a:lnTo>
                  <a:lnTo>
                    <a:pt x="110109" y="29527"/>
                  </a:lnTo>
                  <a:lnTo>
                    <a:pt x="120269" y="24485"/>
                  </a:lnTo>
                  <a:lnTo>
                    <a:pt x="131064" y="19443"/>
                  </a:lnTo>
                  <a:lnTo>
                    <a:pt x="141859" y="15125"/>
                  </a:lnTo>
                  <a:lnTo>
                    <a:pt x="152654" y="10807"/>
                  </a:lnTo>
                  <a:lnTo>
                    <a:pt x="197231" y="1447"/>
                  </a:lnTo>
                  <a:lnTo>
                    <a:pt x="208788" y="0"/>
                  </a:lnTo>
                  <a:lnTo>
                    <a:pt x="220345" y="0"/>
                  </a:lnTo>
                  <a:lnTo>
                    <a:pt x="220345" y="723"/>
                  </a:lnTo>
                  <a:lnTo>
                    <a:pt x="231775" y="723"/>
                  </a:lnTo>
                  <a:lnTo>
                    <a:pt x="243332" y="2171"/>
                  </a:lnTo>
                  <a:lnTo>
                    <a:pt x="254889" y="3606"/>
                  </a:lnTo>
                  <a:lnTo>
                    <a:pt x="265684" y="5765"/>
                  </a:lnTo>
                  <a:lnTo>
                    <a:pt x="309626" y="19443"/>
                  </a:lnTo>
                  <a:lnTo>
                    <a:pt x="349885" y="42481"/>
                  </a:lnTo>
                  <a:lnTo>
                    <a:pt x="383667" y="73437"/>
                  </a:lnTo>
                  <a:lnTo>
                    <a:pt x="404622" y="100792"/>
                  </a:lnTo>
                  <a:lnTo>
                    <a:pt x="411099" y="110148"/>
                  </a:lnTo>
                  <a:lnTo>
                    <a:pt x="416052" y="120228"/>
                  </a:lnTo>
                  <a:lnTo>
                    <a:pt x="421132" y="131023"/>
                  </a:lnTo>
                  <a:lnTo>
                    <a:pt x="425450" y="141823"/>
                  </a:lnTo>
                  <a:lnTo>
                    <a:pt x="429768" y="152623"/>
                  </a:lnTo>
                  <a:lnTo>
                    <a:pt x="432689" y="163418"/>
                  </a:lnTo>
                  <a:lnTo>
                    <a:pt x="435483" y="174937"/>
                  </a:lnTo>
                  <a:lnTo>
                    <a:pt x="437769" y="185737"/>
                  </a:lnTo>
                  <a:lnTo>
                    <a:pt x="439166" y="197257"/>
                  </a:lnTo>
                  <a:lnTo>
                    <a:pt x="440563" y="208771"/>
                  </a:lnTo>
                  <a:lnTo>
                    <a:pt x="440563" y="220290"/>
                  </a:lnTo>
                  <a:close/>
                </a:path>
              </a:pathLst>
            </a:custGeom>
            <a:ln w="18716">
              <a:solidFill>
                <a:srgbClr val="36D636"/>
              </a:solidFill>
            </a:ln>
          </p:spPr>
          <p:txBody>
            <a:bodyPr wrap="square" lIns="0" tIns="0" rIns="0" bIns="0" rtlCol="0"/>
            <a:lstStyle/>
            <a:p>
              <a:endParaRPr/>
            </a:p>
          </p:txBody>
        </p:sp>
      </p:grpSp>
      <p:grpSp>
        <p:nvGrpSpPr>
          <p:cNvPr id="18" name="object 18"/>
          <p:cNvGrpSpPr/>
          <p:nvPr/>
        </p:nvGrpSpPr>
        <p:grpSpPr>
          <a:xfrm>
            <a:off x="1144079" y="781200"/>
            <a:ext cx="591820" cy="590550"/>
            <a:chOff x="1144079" y="781200"/>
            <a:chExt cx="591820" cy="590550"/>
          </a:xfrm>
        </p:grpSpPr>
        <p:sp>
          <p:nvSpPr>
            <p:cNvPr id="19" name="object 19"/>
            <p:cNvSpPr/>
            <p:nvPr/>
          </p:nvSpPr>
          <p:spPr>
            <a:xfrm>
              <a:off x="1153438" y="790562"/>
              <a:ext cx="573405" cy="572135"/>
            </a:xfrm>
            <a:custGeom>
              <a:avLst/>
              <a:gdLst/>
              <a:ahLst/>
              <a:cxnLst/>
              <a:rect l="l" t="t" r="r" b="b"/>
              <a:pathLst>
                <a:path w="573405" h="572135">
                  <a:moveTo>
                    <a:pt x="286513" y="0"/>
                  </a:moveTo>
                  <a:lnTo>
                    <a:pt x="282378" y="42417"/>
                  </a:lnTo>
                  <a:lnTo>
                    <a:pt x="270538" y="84019"/>
                  </a:lnTo>
                  <a:lnTo>
                    <a:pt x="251838" y="123946"/>
                  </a:lnTo>
                  <a:lnTo>
                    <a:pt x="227127" y="161338"/>
                  </a:lnTo>
                  <a:lnTo>
                    <a:pt x="197249" y="195337"/>
                  </a:lnTo>
                  <a:lnTo>
                    <a:pt x="163052" y="225081"/>
                  </a:lnTo>
                  <a:lnTo>
                    <a:pt x="125382" y="249712"/>
                  </a:lnTo>
                  <a:lnTo>
                    <a:pt x="85086" y="268369"/>
                  </a:lnTo>
                  <a:lnTo>
                    <a:pt x="43009" y="280194"/>
                  </a:lnTo>
                  <a:lnTo>
                    <a:pt x="0" y="284327"/>
                  </a:lnTo>
                  <a:lnTo>
                    <a:pt x="43009" y="288521"/>
                  </a:lnTo>
                  <a:lnTo>
                    <a:pt x="85086" y="300514"/>
                  </a:lnTo>
                  <a:lnTo>
                    <a:pt x="125382" y="319426"/>
                  </a:lnTo>
                  <a:lnTo>
                    <a:pt x="163052" y="344375"/>
                  </a:lnTo>
                  <a:lnTo>
                    <a:pt x="197249" y="374481"/>
                  </a:lnTo>
                  <a:lnTo>
                    <a:pt x="227127" y="408863"/>
                  </a:lnTo>
                  <a:lnTo>
                    <a:pt x="251838" y="446639"/>
                  </a:lnTo>
                  <a:lnTo>
                    <a:pt x="270538" y="486929"/>
                  </a:lnTo>
                  <a:lnTo>
                    <a:pt x="282378" y="528851"/>
                  </a:lnTo>
                  <a:lnTo>
                    <a:pt x="286513" y="571525"/>
                  </a:lnTo>
                  <a:lnTo>
                    <a:pt x="290628" y="528851"/>
                  </a:lnTo>
                  <a:lnTo>
                    <a:pt x="302418" y="486929"/>
                  </a:lnTo>
                  <a:lnTo>
                    <a:pt x="321050" y="446639"/>
                  </a:lnTo>
                  <a:lnTo>
                    <a:pt x="345690" y="408863"/>
                  </a:lnTo>
                  <a:lnTo>
                    <a:pt x="375505" y="374481"/>
                  </a:lnTo>
                  <a:lnTo>
                    <a:pt x="409661" y="344375"/>
                  </a:lnTo>
                  <a:lnTo>
                    <a:pt x="447324" y="319426"/>
                  </a:lnTo>
                  <a:lnTo>
                    <a:pt x="487661" y="300514"/>
                  </a:lnTo>
                  <a:lnTo>
                    <a:pt x="529839" y="288521"/>
                  </a:lnTo>
                  <a:lnTo>
                    <a:pt x="573025" y="284327"/>
                  </a:lnTo>
                  <a:lnTo>
                    <a:pt x="529839" y="280194"/>
                  </a:lnTo>
                  <a:lnTo>
                    <a:pt x="487661" y="268369"/>
                  </a:lnTo>
                  <a:lnTo>
                    <a:pt x="447324" y="249712"/>
                  </a:lnTo>
                  <a:lnTo>
                    <a:pt x="409661" y="225081"/>
                  </a:lnTo>
                  <a:lnTo>
                    <a:pt x="375505" y="195337"/>
                  </a:lnTo>
                  <a:lnTo>
                    <a:pt x="345690" y="161338"/>
                  </a:lnTo>
                  <a:lnTo>
                    <a:pt x="321050" y="123946"/>
                  </a:lnTo>
                  <a:lnTo>
                    <a:pt x="302418" y="84019"/>
                  </a:lnTo>
                  <a:lnTo>
                    <a:pt x="290628" y="42417"/>
                  </a:lnTo>
                  <a:lnTo>
                    <a:pt x="286513" y="0"/>
                  </a:lnTo>
                  <a:close/>
                </a:path>
              </a:pathLst>
            </a:custGeom>
            <a:solidFill>
              <a:srgbClr val="959595"/>
            </a:solidFill>
          </p:spPr>
          <p:txBody>
            <a:bodyPr wrap="square" lIns="0" tIns="0" rIns="0" bIns="0" rtlCol="0"/>
            <a:lstStyle/>
            <a:p>
              <a:endParaRPr/>
            </a:p>
          </p:txBody>
        </p:sp>
        <p:sp>
          <p:nvSpPr>
            <p:cNvPr id="20" name="object 20"/>
            <p:cNvSpPr/>
            <p:nvPr/>
          </p:nvSpPr>
          <p:spPr>
            <a:xfrm>
              <a:off x="1153437" y="790558"/>
              <a:ext cx="573405" cy="572135"/>
            </a:xfrm>
            <a:custGeom>
              <a:avLst/>
              <a:gdLst/>
              <a:ahLst/>
              <a:cxnLst/>
              <a:rect l="l" t="t" r="r" b="b"/>
              <a:pathLst>
                <a:path w="573405" h="572135">
                  <a:moveTo>
                    <a:pt x="0" y="284328"/>
                  </a:moveTo>
                  <a:lnTo>
                    <a:pt x="43007" y="280196"/>
                  </a:lnTo>
                  <a:lnTo>
                    <a:pt x="85081" y="268371"/>
                  </a:lnTo>
                  <a:lnTo>
                    <a:pt x="125376" y="249714"/>
                  </a:lnTo>
                  <a:lnTo>
                    <a:pt x="163046" y="225084"/>
                  </a:lnTo>
                  <a:lnTo>
                    <a:pt x="197243" y="195340"/>
                  </a:lnTo>
                  <a:lnTo>
                    <a:pt x="227120" y="161342"/>
                  </a:lnTo>
                  <a:lnTo>
                    <a:pt x="251832" y="123949"/>
                  </a:lnTo>
                  <a:lnTo>
                    <a:pt x="270532" y="84022"/>
                  </a:lnTo>
                  <a:lnTo>
                    <a:pt x="282373" y="42419"/>
                  </a:lnTo>
                  <a:lnTo>
                    <a:pt x="286508" y="0"/>
                  </a:lnTo>
                  <a:lnTo>
                    <a:pt x="290623" y="42419"/>
                  </a:lnTo>
                  <a:lnTo>
                    <a:pt x="302414" y="84022"/>
                  </a:lnTo>
                  <a:lnTo>
                    <a:pt x="321046" y="123949"/>
                  </a:lnTo>
                  <a:lnTo>
                    <a:pt x="345687" y="161342"/>
                  </a:lnTo>
                  <a:lnTo>
                    <a:pt x="375502" y="195340"/>
                  </a:lnTo>
                  <a:lnTo>
                    <a:pt x="409658" y="225084"/>
                  </a:lnTo>
                  <a:lnTo>
                    <a:pt x="447321" y="249714"/>
                  </a:lnTo>
                  <a:lnTo>
                    <a:pt x="487658" y="268371"/>
                  </a:lnTo>
                  <a:lnTo>
                    <a:pt x="529835" y="280196"/>
                  </a:lnTo>
                  <a:lnTo>
                    <a:pt x="573018" y="284328"/>
                  </a:lnTo>
                  <a:lnTo>
                    <a:pt x="529835" y="288522"/>
                  </a:lnTo>
                  <a:lnTo>
                    <a:pt x="487658" y="300516"/>
                  </a:lnTo>
                  <a:lnTo>
                    <a:pt x="447321" y="319428"/>
                  </a:lnTo>
                  <a:lnTo>
                    <a:pt x="409658" y="344379"/>
                  </a:lnTo>
                  <a:lnTo>
                    <a:pt x="375502" y="374487"/>
                  </a:lnTo>
                  <a:lnTo>
                    <a:pt x="345687" y="408870"/>
                  </a:lnTo>
                  <a:lnTo>
                    <a:pt x="321046" y="446648"/>
                  </a:lnTo>
                  <a:lnTo>
                    <a:pt x="302414" y="486940"/>
                  </a:lnTo>
                  <a:lnTo>
                    <a:pt x="290623" y="528864"/>
                  </a:lnTo>
                  <a:lnTo>
                    <a:pt x="286508" y="571540"/>
                  </a:lnTo>
                  <a:lnTo>
                    <a:pt x="282373" y="528864"/>
                  </a:lnTo>
                  <a:lnTo>
                    <a:pt x="270532" y="486940"/>
                  </a:lnTo>
                  <a:lnTo>
                    <a:pt x="251832" y="446648"/>
                  </a:lnTo>
                  <a:lnTo>
                    <a:pt x="227120" y="408870"/>
                  </a:lnTo>
                  <a:lnTo>
                    <a:pt x="197243" y="374487"/>
                  </a:lnTo>
                  <a:lnTo>
                    <a:pt x="163046" y="344379"/>
                  </a:lnTo>
                  <a:lnTo>
                    <a:pt x="125376" y="319428"/>
                  </a:lnTo>
                  <a:lnTo>
                    <a:pt x="85081" y="300516"/>
                  </a:lnTo>
                  <a:lnTo>
                    <a:pt x="43007" y="288522"/>
                  </a:lnTo>
                  <a:lnTo>
                    <a:pt x="0" y="284328"/>
                  </a:lnTo>
                  <a:close/>
                </a:path>
              </a:pathLst>
            </a:custGeom>
            <a:ln w="18716">
              <a:solidFill>
                <a:srgbClr val="959595"/>
              </a:solidFill>
            </a:ln>
          </p:spPr>
          <p:txBody>
            <a:bodyPr wrap="square" lIns="0" tIns="0" rIns="0" bIns="0" rtlCol="0"/>
            <a:lstStyle/>
            <a:p>
              <a:endParaRPr/>
            </a:p>
          </p:txBody>
        </p:sp>
      </p:grpSp>
      <p:sp>
        <p:nvSpPr>
          <p:cNvPr id="22" name="object 22"/>
          <p:cNvSpPr txBox="1">
            <a:spLocks noGrp="1"/>
          </p:cNvSpPr>
          <p:nvPr>
            <p:ph type="body" idx="1"/>
          </p:nvPr>
        </p:nvSpPr>
        <p:spPr>
          <a:xfrm>
            <a:off x="3466439" y="2086857"/>
            <a:ext cx="8286750" cy="6770443"/>
          </a:xfrm>
          <a:prstGeom prst="rect">
            <a:avLst/>
          </a:prstGeom>
        </p:spPr>
        <p:txBody>
          <a:bodyPr vert="horz" wrap="square" lIns="0" tIns="12065" rIns="0" bIns="0" rtlCol="0">
            <a:spAutoFit/>
          </a:bodyPr>
          <a:lstStyle/>
          <a:p>
            <a:pPr marL="12700">
              <a:lnSpc>
                <a:spcPct val="100000"/>
              </a:lnSpc>
              <a:spcBef>
                <a:spcPts val="95"/>
              </a:spcBef>
            </a:pPr>
            <a:r>
              <a:rPr spc="-25" dirty="0"/>
              <a:t>The</a:t>
            </a:r>
            <a:r>
              <a:rPr lang="en-IN" spc="-25" dirty="0"/>
              <a:t> </a:t>
            </a:r>
            <a:r>
              <a:rPr spc="-80" dirty="0"/>
              <a:t>study</a:t>
            </a:r>
            <a:r>
              <a:rPr spc="-240" dirty="0"/>
              <a:t> </a:t>
            </a:r>
            <a:r>
              <a:rPr spc="-105" dirty="0"/>
              <a:t>successfully</a:t>
            </a:r>
            <a:r>
              <a:rPr spc="-235" dirty="0"/>
              <a:t> </a:t>
            </a:r>
            <a:r>
              <a:rPr spc="-105" dirty="0"/>
              <a:t>demonstrated</a:t>
            </a:r>
            <a:r>
              <a:rPr spc="-235" dirty="0"/>
              <a:t> </a:t>
            </a:r>
            <a:r>
              <a:rPr spc="-125" dirty="0"/>
              <a:t>the</a:t>
            </a:r>
            <a:r>
              <a:rPr spc="-235" dirty="0"/>
              <a:t> </a:t>
            </a:r>
            <a:r>
              <a:rPr spc="-65" dirty="0"/>
              <a:t>use</a:t>
            </a:r>
            <a:r>
              <a:rPr spc="-235" dirty="0"/>
              <a:t> </a:t>
            </a:r>
            <a:r>
              <a:rPr spc="-130" dirty="0"/>
              <a:t>of</a:t>
            </a:r>
            <a:r>
              <a:rPr spc="-235" dirty="0"/>
              <a:t> </a:t>
            </a:r>
            <a:r>
              <a:rPr spc="-10" dirty="0"/>
              <a:t>Support </a:t>
            </a:r>
            <a:r>
              <a:rPr spc="-165" dirty="0"/>
              <a:t>Vector</a:t>
            </a:r>
            <a:r>
              <a:rPr spc="-240" dirty="0"/>
              <a:t> </a:t>
            </a:r>
            <a:r>
              <a:rPr spc="-105" dirty="0"/>
              <a:t>Classiﬁer</a:t>
            </a:r>
            <a:r>
              <a:rPr spc="-235" dirty="0"/>
              <a:t> </a:t>
            </a:r>
            <a:r>
              <a:rPr spc="-140" dirty="0"/>
              <a:t>(SVC)</a:t>
            </a:r>
            <a:r>
              <a:rPr spc="-240" dirty="0"/>
              <a:t> </a:t>
            </a:r>
            <a:r>
              <a:rPr spc="-25" dirty="0"/>
              <a:t>and</a:t>
            </a:r>
          </a:p>
          <a:p>
            <a:pPr marL="12700" marR="334645">
              <a:lnSpc>
                <a:spcPct val="100000"/>
              </a:lnSpc>
            </a:pPr>
            <a:r>
              <a:rPr spc="-95" dirty="0"/>
              <a:t>Logistic</a:t>
            </a:r>
            <a:r>
              <a:rPr spc="-229" dirty="0"/>
              <a:t> </a:t>
            </a:r>
            <a:r>
              <a:rPr spc="-80" dirty="0"/>
              <a:t>Regression</a:t>
            </a:r>
            <a:r>
              <a:rPr spc="-225" dirty="0"/>
              <a:t> </a:t>
            </a:r>
            <a:r>
              <a:rPr spc="-120" dirty="0"/>
              <a:t>to</a:t>
            </a:r>
            <a:r>
              <a:rPr spc="-225" dirty="0"/>
              <a:t> </a:t>
            </a:r>
            <a:r>
              <a:rPr spc="-135" dirty="0"/>
              <a:t>predict</a:t>
            </a:r>
            <a:r>
              <a:rPr spc="-225" dirty="0"/>
              <a:t> </a:t>
            </a:r>
            <a:r>
              <a:rPr spc="-100" dirty="0"/>
              <a:t>hearing</a:t>
            </a:r>
            <a:r>
              <a:rPr spc="-225" dirty="0"/>
              <a:t> </a:t>
            </a:r>
            <a:r>
              <a:rPr spc="-75" dirty="0"/>
              <a:t>conditions</a:t>
            </a:r>
            <a:r>
              <a:rPr spc="-225" dirty="0"/>
              <a:t> </a:t>
            </a:r>
            <a:r>
              <a:rPr spc="-10" dirty="0"/>
              <a:t>based on</a:t>
            </a:r>
            <a:r>
              <a:rPr spc="-250" dirty="0"/>
              <a:t> </a:t>
            </a:r>
            <a:r>
              <a:rPr spc="-100" dirty="0"/>
              <a:t>hearing</a:t>
            </a:r>
            <a:r>
              <a:rPr spc="-250" dirty="0"/>
              <a:t> </a:t>
            </a:r>
            <a:r>
              <a:rPr spc="-10" dirty="0"/>
              <a:t>thresholds</a:t>
            </a:r>
          </a:p>
          <a:p>
            <a:pPr marL="12700" marR="211454">
              <a:lnSpc>
                <a:spcPts val="3229"/>
              </a:lnSpc>
              <a:spcBef>
                <a:spcPts val="165"/>
              </a:spcBef>
            </a:pPr>
            <a:r>
              <a:rPr spc="-165" dirty="0"/>
              <a:t>at</a:t>
            </a:r>
            <a:r>
              <a:rPr spc="-240" dirty="0"/>
              <a:t> </a:t>
            </a:r>
            <a:r>
              <a:rPr spc="-85" dirty="0"/>
              <a:t>various</a:t>
            </a:r>
            <a:r>
              <a:rPr spc="-235" dirty="0"/>
              <a:t> </a:t>
            </a:r>
            <a:r>
              <a:rPr spc="-140" dirty="0"/>
              <a:t>frequencies.</a:t>
            </a:r>
            <a:r>
              <a:rPr spc="-240" dirty="0"/>
              <a:t> </a:t>
            </a:r>
            <a:r>
              <a:rPr spc="-90" dirty="0"/>
              <a:t>SVC</a:t>
            </a:r>
            <a:r>
              <a:rPr spc="-235" dirty="0"/>
              <a:t> </a:t>
            </a:r>
            <a:r>
              <a:rPr spc="-60" dirty="0"/>
              <a:t>showed</a:t>
            </a:r>
            <a:r>
              <a:rPr spc="-240" dirty="0"/>
              <a:t> </a:t>
            </a:r>
            <a:r>
              <a:rPr spc="-105" dirty="0"/>
              <a:t>strength</a:t>
            </a:r>
            <a:r>
              <a:rPr spc="-235" dirty="0"/>
              <a:t> </a:t>
            </a:r>
            <a:r>
              <a:rPr spc="-80" dirty="0"/>
              <a:t>in</a:t>
            </a:r>
            <a:r>
              <a:rPr spc="-240" dirty="0"/>
              <a:t> </a:t>
            </a:r>
            <a:r>
              <a:rPr spc="-10" dirty="0"/>
              <a:t>handling </a:t>
            </a:r>
            <a:r>
              <a:rPr spc="-85" dirty="0"/>
              <a:t>high-</a:t>
            </a:r>
            <a:r>
              <a:rPr spc="-75" dirty="0"/>
              <a:t>dimensional</a:t>
            </a:r>
            <a:r>
              <a:rPr spc="-160" dirty="0"/>
              <a:t> </a:t>
            </a:r>
            <a:r>
              <a:rPr spc="-20" dirty="0"/>
              <a:t>data,</a:t>
            </a:r>
          </a:p>
          <a:p>
            <a:pPr marL="12700">
              <a:lnSpc>
                <a:spcPts val="3200"/>
              </a:lnSpc>
            </a:pPr>
            <a:r>
              <a:rPr spc="-120" dirty="0"/>
              <a:t>while</a:t>
            </a:r>
            <a:r>
              <a:rPr spc="-225" dirty="0"/>
              <a:t> </a:t>
            </a:r>
            <a:r>
              <a:rPr spc="-95" dirty="0"/>
              <a:t>Logistic</a:t>
            </a:r>
            <a:r>
              <a:rPr spc="-220" dirty="0"/>
              <a:t> </a:t>
            </a:r>
            <a:r>
              <a:rPr spc="-80" dirty="0"/>
              <a:t>Regression</a:t>
            </a:r>
            <a:r>
              <a:rPr spc="-220" dirty="0"/>
              <a:t> </a:t>
            </a:r>
            <a:r>
              <a:rPr spc="-90" dirty="0"/>
              <a:t>provided</a:t>
            </a:r>
            <a:r>
              <a:rPr spc="-225" dirty="0"/>
              <a:t> </a:t>
            </a:r>
            <a:r>
              <a:rPr spc="-140" dirty="0"/>
              <a:t>interpretable</a:t>
            </a:r>
            <a:r>
              <a:rPr spc="-220" dirty="0"/>
              <a:t> </a:t>
            </a:r>
            <a:r>
              <a:rPr spc="-10" dirty="0"/>
              <a:t>outputs.</a:t>
            </a:r>
          </a:p>
          <a:p>
            <a:pPr marL="12700">
              <a:lnSpc>
                <a:spcPct val="100000"/>
              </a:lnSpc>
            </a:pPr>
            <a:r>
              <a:rPr spc="-130" dirty="0"/>
              <a:t>Future</a:t>
            </a:r>
            <a:r>
              <a:rPr spc="-245" dirty="0"/>
              <a:t> </a:t>
            </a:r>
            <a:r>
              <a:rPr spc="-90" dirty="0"/>
              <a:t>work</a:t>
            </a:r>
            <a:r>
              <a:rPr spc="-240" dirty="0"/>
              <a:t> </a:t>
            </a:r>
            <a:r>
              <a:rPr spc="-20" dirty="0"/>
              <a:t>could</a:t>
            </a:r>
          </a:p>
          <a:p>
            <a:pPr marL="12700" marR="1026794">
              <a:lnSpc>
                <a:spcPct val="100000"/>
              </a:lnSpc>
            </a:pPr>
            <a:r>
              <a:rPr spc="-90" dirty="0"/>
              <a:t>focus</a:t>
            </a:r>
            <a:r>
              <a:rPr spc="-235" dirty="0"/>
              <a:t> </a:t>
            </a:r>
            <a:r>
              <a:rPr spc="-10" dirty="0"/>
              <a:t>on</a:t>
            </a:r>
            <a:r>
              <a:rPr spc="-235" dirty="0"/>
              <a:t> </a:t>
            </a:r>
            <a:r>
              <a:rPr spc="-100" dirty="0"/>
              <a:t>incorporating</a:t>
            </a:r>
            <a:r>
              <a:rPr spc="-235" dirty="0"/>
              <a:t> </a:t>
            </a:r>
            <a:r>
              <a:rPr spc="-105" dirty="0"/>
              <a:t>advanced</a:t>
            </a:r>
            <a:r>
              <a:rPr spc="-229" dirty="0"/>
              <a:t> </a:t>
            </a:r>
            <a:r>
              <a:rPr spc="-65" dirty="0"/>
              <a:t>models</a:t>
            </a:r>
            <a:r>
              <a:rPr spc="-235" dirty="0"/>
              <a:t> </a:t>
            </a:r>
            <a:r>
              <a:rPr spc="-140" dirty="0"/>
              <a:t>like</a:t>
            </a:r>
            <a:r>
              <a:rPr spc="-235" dirty="0"/>
              <a:t> </a:t>
            </a:r>
            <a:r>
              <a:rPr spc="-20" dirty="0"/>
              <a:t>deep </a:t>
            </a:r>
            <a:r>
              <a:rPr spc="-100" dirty="0"/>
              <a:t>learning</a:t>
            </a:r>
            <a:r>
              <a:rPr spc="-235" dirty="0"/>
              <a:t> </a:t>
            </a:r>
            <a:r>
              <a:rPr spc="-120" dirty="0"/>
              <a:t>to</a:t>
            </a:r>
            <a:r>
              <a:rPr spc="-225" dirty="0"/>
              <a:t> </a:t>
            </a:r>
            <a:r>
              <a:rPr spc="-135" dirty="0"/>
              <a:t>capture</a:t>
            </a:r>
            <a:r>
              <a:rPr spc="-225" dirty="0"/>
              <a:t> </a:t>
            </a:r>
            <a:r>
              <a:rPr spc="-65" dirty="0"/>
              <a:t>non-</a:t>
            </a:r>
            <a:r>
              <a:rPr spc="-10" dirty="0"/>
              <a:t>linear</a:t>
            </a:r>
          </a:p>
          <a:p>
            <a:pPr marL="12700" marR="1006475">
              <a:lnSpc>
                <a:spcPct val="100000"/>
              </a:lnSpc>
            </a:pPr>
            <a:r>
              <a:rPr spc="-155" dirty="0"/>
              <a:t>patterns,</a:t>
            </a:r>
            <a:r>
              <a:rPr spc="-229" dirty="0"/>
              <a:t> </a:t>
            </a:r>
            <a:r>
              <a:rPr spc="-95" dirty="0"/>
              <a:t>optimizing</a:t>
            </a:r>
            <a:r>
              <a:rPr spc="-225" dirty="0"/>
              <a:t> </a:t>
            </a:r>
            <a:r>
              <a:rPr spc="-120" dirty="0"/>
              <a:t>hyperparameters</a:t>
            </a:r>
            <a:r>
              <a:rPr spc="-229" dirty="0"/>
              <a:t> </a:t>
            </a:r>
            <a:r>
              <a:rPr spc="-145" dirty="0"/>
              <a:t>for</a:t>
            </a:r>
            <a:r>
              <a:rPr spc="-225" dirty="0"/>
              <a:t> </a:t>
            </a:r>
            <a:r>
              <a:rPr spc="-150" dirty="0"/>
              <a:t>SVC,</a:t>
            </a:r>
            <a:r>
              <a:rPr spc="-229" dirty="0"/>
              <a:t> </a:t>
            </a:r>
            <a:r>
              <a:rPr spc="-25" dirty="0"/>
              <a:t>and </a:t>
            </a:r>
            <a:r>
              <a:rPr spc="-70" dirty="0"/>
              <a:t>addressing</a:t>
            </a:r>
            <a:r>
              <a:rPr spc="-235" dirty="0"/>
              <a:t> </a:t>
            </a:r>
            <a:r>
              <a:rPr spc="-130" dirty="0"/>
              <a:t>data</a:t>
            </a:r>
            <a:r>
              <a:rPr spc="-229" dirty="0"/>
              <a:t> </a:t>
            </a:r>
            <a:r>
              <a:rPr spc="-10" dirty="0"/>
              <a:t>imbalances</a:t>
            </a:r>
          </a:p>
          <a:p>
            <a:pPr marL="12700" marR="409575">
              <a:lnSpc>
                <a:spcPct val="100000"/>
              </a:lnSpc>
            </a:pPr>
            <a:r>
              <a:rPr spc="-80" dirty="0"/>
              <a:t>through</a:t>
            </a:r>
            <a:r>
              <a:rPr spc="-210" dirty="0"/>
              <a:t> </a:t>
            </a:r>
            <a:r>
              <a:rPr spc="-105" dirty="0"/>
              <a:t>advanced</a:t>
            </a:r>
            <a:r>
              <a:rPr spc="-204" dirty="0"/>
              <a:t> </a:t>
            </a:r>
            <a:r>
              <a:rPr spc="-120" dirty="0"/>
              <a:t>techniques.</a:t>
            </a:r>
            <a:r>
              <a:rPr spc="-204" dirty="0"/>
              <a:t> </a:t>
            </a:r>
            <a:r>
              <a:rPr spc="-130" dirty="0"/>
              <a:t>Additionally,</a:t>
            </a:r>
            <a:r>
              <a:rPr spc="-204" dirty="0"/>
              <a:t> </a:t>
            </a:r>
            <a:r>
              <a:rPr spc="-25" dirty="0"/>
              <a:t>expanding </a:t>
            </a:r>
            <a:r>
              <a:rPr spc="-125" dirty="0"/>
              <a:t>the</a:t>
            </a:r>
            <a:r>
              <a:rPr spc="-254" dirty="0"/>
              <a:t> </a:t>
            </a:r>
            <a:r>
              <a:rPr spc="-130" dirty="0"/>
              <a:t>dataset</a:t>
            </a:r>
            <a:r>
              <a:rPr spc="-250" dirty="0"/>
              <a:t> </a:t>
            </a:r>
            <a:r>
              <a:rPr spc="-120" dirty="0"/>
              <a:t>with</a:t>
            </a:r>
            <a:r>
              <a:rPr spc="-254" dirty="0"/>
              <a:t> </a:t>
            </a:r>
            <a:r>
              <a:rPr spc="-10" dirty="0"/>
              <a:t>diverse</a:t>
            </a:r>
          </a:p>
          <a:p>
            <a:pPr marL="12700" marR="5080">
              <a:lnSpc>
                <a:spcPct val="100000"/>
              </a:lnSpc>
            </a:pPr>
            <a:r>
              <a:rPr spc="-65" dirty="0"/>
              <a:t>samples</a:t>
            </a:r>
            <a:r>
              <a:rPr spc="-229" dirty="0"/>
              <a:t> </a:t>
            </a:r>
            <a:r>
              <a:rPr spc="-85" dirty="0"/>
              <a:t>could</a:t>
            </a:r>
            <a:r>
              <a:rPr spc="-225" dirty="0"/>
              <a:t> </a:t>
            </a:r>
            <a:r>
              <a:rPr spc="-100" dirty="0"/>
              <a:t>improve</a:t>
            </a:r>
            <a:r>
              <a:rPr spc="-229" dirty="0"/>
              <a:t> </a:t>
            </a:r>
            <a:r>
              <a:rPr spc="-130" dirty="0"/>
              <a:t>generalizability</a:t>
            </a:r>
            <a:r>
              <a:rPr spc="-225" dirty="0"/>
              <a:t> </a:t>
            </a:r>
            <a:r>
              <a:rPr spc="-55" dirty="0"/>
              <a:t>and</a:t>
            </a:r>
            <a:r>
              <a:rPr spc="-229" dirty="0"/>
              <a:t> </a:t>
            </a:r>
            <a:r>
              <a:rPr spc="-65" dirty="0"/>
              <a:t>robustness</a:t>
            </a:r>
            <a:r>
              <a:rPr spc="-225" dirty="0"/>
              <a:t> </a:t>
            </a:r>
            <a:r>
              <a:rPr spc="-25" dirty="0"/>
              <a:t>of </a:t>
            </a:r>
            <a:r>
              <a:rPr spc="-35" dirty="0"/>
              <a:t>predictions.</a:t>
            </a:r>
          </a:p>
        </p:txBody>
      </p:sp>
      <p:sp>
        <p:nvSpPr>
          <p:cNvPr id="24" name="Title 23">
            <a:extLst>
              <a:ext uri="{FF2B5EF4-FFF2-40B4-BE49-F238E27FC236}">
                <a16:creationId xmlns:a16="http://schemas.microsoft.com/office/drawing/2014/main" id="{9C083EF3-D744-7607-091E-AF4C6474000A}"/>
              </a:ext>
            </a:extLst>
          </p:cNvPr>
          <p:cNvSpPr>
            <a:spLocks noGrp="1"/>
          </p:cNvSpPr>
          <p:nvPr>
            <p:ph type="title"/>
          </p:nvPr>
        </p:nvSpPr>
        <p:spPr>
          <a:xfrm>
            <a:off x="2382500" y="848815"/>
            <a:ext cx="13535700" cy="923330"/>
          </a:xfrm>
        </p:spPr>
        <p:txBody>
          <a:bodyPr/>
          <a:lstStyle/>
          <a:p>
            <a:r>
              <a:rPr lang="en-IN" sz="6000" dirty="0"/>
              <a:t>Conclusion and Future Prospects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757240" y="7236739"/>
            <a:ext cx="1540106" cy="3059141"/>
          </a:xfrm>
          <a:prstGeom prst="rect">
            <a:avLst/>
          </a:prstGeom>
        </p:spPr>
      </p:pic>
      <p:grpSp>
        <p:nvGrpSpPr>
          <p:cNvPr id="3" name="object 3"/>
          <p:cNvGrpSpPr/>
          <p:nvPr/>
        </p:nvGrpSpPr>
        <p:grpSpPr>
          <a:xfrm>
            <a:off x="17692534" y="-9359"/>
            <a:ext cx="605155" cy="652145"/>
            <a:chOff x="17692534" y="-9359"/>
            <a:chExt cx="605155" cy="652145"/>
          </a:xfrm>
        </p:grpSpPr>
        <p:sp>
          <p:nvSpPr>
            <p:cNvPr id="4" name="object 4"/>
            <p:cNvSpPr/>
            <p:nvPr/>
          </p:nvSpPr>
          <p:spPr>
            <a:xfrm>
              <a:off x="17701894" y="0"/>
              <a:ext cx="586105" cy="633095"/>
            </a:xfrm>
            <a:custGeom>
              <a:avLst/>
              <a:gdLst/>
              <a:ahLst/>
              <a:cxnLst/>
              <a:rect l="l" t="t" r="r" b="b"/>
              <a:pathLst>
                <a:path w="586105" h="633095">
                  <a:moveTo>
                    <a:pt x="586104" y="0"/>
                  </a:moveTo>
                  <a:lnTo>
                    <a:pt x="1944" y="0"/>
                  </a:lnTo>
                  <a:lnTo>
                    <a:pt x="761" y="16560"/>
                  </a:lnTo>
                  <a:lnTo>
                    <a:pt x="0" y="47523"/>
                  </a:lnTo>
                  <a:lnTo>
                    <a:pt x="761" y="78486"/>
                  </a:lnTo>
                  <a:lnTo>
                    <a:pt x="7238" y="138963"/>
                  </a:lnTo>
                  <a:lnTo>
                    <a:pt x="20192" y="198717"/>
                  </a:lnTo>
                  <a:lnTo>
                    <a:pt x="38861" y="257035"/>
                  </a:lnTo>
                  <a:lnTo>
                    <a:pt x="64134" y="313194"/>
                  </a:lnTo>
                  <a:lnTo>
                    <a:pt x="95122" y="365760"/>
                  </a:lnTo>
                  <a:lnTo>
                    <a:pt x="131063" y="415442"/>
                  </a:lnTo>
                  <a:lnTo>
                    <a:pt x="171322" y="460794"/>
                  </a:lnTo>
                  <a:lnTo>
                    <a:pt x="217423" y="501840"/>
                  </a:lnTo>
                  <a:lnTo>
                    <a:pt x="267080" y="537832"/>
                  </a:lnTo>
                  <a:lnTo>
                    <a:pt x="319658" y="568794"/>
                  </a:lnTo>
                  <a:lnTo>
                    <a:pt x="375919" y="593280"/>
                  </a:lnTo>
                  <a:lnTo>
                    <a:pt x="434212" y="612000"/>
                  </a:lnTo>
                  <a:lnTo>
                    <a:pt x="493902" y="624954"/>
                  </a:lnTo>
                  <a:lnTo>
                    <a:pt x="554481" y="631431"/>
                  </a:lnTo>
                  <a:lnTo>
                    <a:pt x="585342" y="632155"/>
                  </a:lnTo>
                  <a:lnTo>
                    <a:pt x="585342" y="632879"/>
                  </a:lnTo>
                  <a:lnTo>
                    <a:pt x="586104" y="632861"/>
                  </a:lnTo>
                  <a:lnTo>
                    <a:pt x="586104" y="0"/>
                  </a:lnTo>
                  <a:close/>
                </a:path>
              </a:pathLst>
            </a:custGeom>
            <a:solidFill>
              <a:srgbClr val="959595"/>
            </a:solidFill>
          </p:spPr>
          <p:txBody>
            <a:bodyPr wrap="square" lIns="0" tIns="0" rIns="0" bIns="0" rtlCol="0"/>
            <a:lstStyle/>
            <a:p>
              <a:endParaRPr/>
            </a:p>
          </p:txBody>
        </p:sp>
        <p:sp>
          <p:nvSpPr>
            <p:cNvPr id="5" name="object 5"/>
            <p:cNvSpPr/>
            <p:nvPr/>
          </p:nvSpPr>
          <p:spPr>
            <a:xfrm>
              <a:off x="17701893" y="0"/>
              <a:ext cx="586105" cy="633095"/>
            </a:xfrm>
            <a:custGeom>
              <a:avLst/>
              <a:gdLst/>
              <a:ahLst/>
              <a:cxnLst/>
              <a:rect l="l" t="t" r="r" b="b"/>
              <a:pathLst>
                <a:path w="586105" h="633095">
                  <a:moveTo>
                    <a:pt x="0" y="47523"/>
                  </a:moveTo>
                  <a:lnTo>
                    <a:pt x="761" y="16560"/>
                  </a:lnTo>
                  <a:lnTo>
                    <a:pt x="1944" y="0"/>
                  </a:lnTo>
                </a:path>
                <a:path w="586105" h="633095">
                  <a:moveTo>
                    <a:pt x="586104" y="632861"/>
                  </a:moveTo>
                  <a:lnTo>
                    <a:pt x="585342" y="632879"/>
                  </a:lnTo>
                  <a:lnTo>
                    <a:pt x="585342" y="632155"/>
                  </a:lnTo>
                  <a:lnTo>
                    <a:pt x="554481" y="631431"/>
                  </a:lnTo>
                  <a:lnTo>
                    <a:pt x="493902" y="624954"/>
                  </a:lnTo>
                  <a:lnTo>
                    <a:pt x="434212" y="612000"/>
                  </a:lnTo>
                  <a:lnTo>
                    <a:pt x="375919" y="593280"/>
                  </a:lnTo>
                  <a:lnTo>
                    <a:pt x="319658" y="568794"/>
                  </a:lnTo>
                  <a:lnTo>
                    <a:pt x="267080" y="537832"/>
                  </a:lnTo>
                  <a:lnTo>
                    <a:pt x="217423" y="501840"/>
                  </a:lnTo>
                  <a:lnTo>
                    <a:pt x="171322" y="460794"/>
                  </a:lnTo>
                  <a:lnTo>
                    <a:pt x="131063" y="415442"/>
                  </a:lnTo>
                  <a:lnTo>
                    <a:pt x="95122" y="365760"/>
                  </a:lnTo>
                  <a:lnTo>
                    <a:pt x="64134" y="313194"/>
                  </a:lnTo>
                  <a:lnTo>
                    <a:pt x="38861" y="257035"/>
                  </a:lnTo>
                  <a:lnTo>
                    <a:pt x="20192" y="198717"/>
                  </a:lnTo>
                  <a:lnTo>
                    <a:pt x="7238" y="138963"/>
                  </a:lnTo>
                  <a:lnTo>
                    <a:pt x="761" y="78486"/>
                  </a:lnTo>
                  <a:lnTo>
                    <a:pt x="0" y="47523"/>
                  </a:lnTo>
                </a:path>
              </a:pathLst>
            </a:custGeom>
            <a:ln w="18719">
              <a:solidFill>
                <a:srgbClr val="959595"/>
              </a:solidFill>
            </a:ln>
          </p:spPr>
          <p:txBody>
            <a:bodyPr wrap="square" lIns="0" tIns="0" rIns="0" bIns="0" rtlCol="0"/>
            <a:lstStyle/>
            <a:p>
              <a:endParaRPr/>
            </a:p>
          </p:txBody>
        </p:sp>
      </p:grpSp>
      <p:grpSp>
        <p:nvGrpSpPr>
          <p:cNvPr id="6" name="object 6"/>
          <p:cNvGrpSpPr/>
          <p:nvPr/>
        </p:nvGrpSpPr>
        <p:grpSpPr>
          <a:xfrm>
            <a:off x="1104480" y="8549994"/>
            <a:ext cx="671195" cy="669290"/>
            <a:chOff x="1104480" y="8549994"/>
            <a:chExt cx="671195" cy="669290"/>
          </a:xfrm>
        </p:grpSpPr>
        <p:sp>
          <p:nvSpPr>
            <p:cNvPr id="7" name="object 7"/>
            <p:cNvSpPr/>
            <p:nvPr/>
          </p:nvSpPr>
          <p:spPr>
            <a:xfrm>
              <a:off x="1113839" y="8559355"/>
              <a:ext cx="652780" cy="650240"/>
            </a:xfrm>
            <a:custGeom>
              <a:avLst/>
              <a:gdLst/>
              <a:ahLst/>
              <a:cxnLst/>
              <a:rect l="l" t="t" r="r" b="b"/>
              <a:pathLst>
                <a:path w="652780" h="650240">
                  <a:moveTo>
                    <a:pt x="326099" y="0"/>
                  </a:moveTo>
                  <a:lnTo>
                    <a:pt x="322187" y="44056"/>
                  </a:lnTo>
                  <a:lnTo>
                    <a:pt x="310938" y="87383"/>
                  </a:lnTo>
                  <a:lnTo>
                    <a:pt x="293082" y="129250"/>
                  </a:lnTo>
                  <a:lnTo>
                    <a:pt x="269349" y="168925"/>
                  </a:lnTo>
                  <a:lnTo>
                    <a:pt x="240470" y="205680"/>
                  </a:lnTo>
                  <a:lnTo>
                    <a:pt x="207174" y="238783"/>
                  </a:lnTo>
                  <a:lnTo>
                    <a:pt x="170192" y="267506"/>
                  </a:lnTo>
                  <a:lnTo>
                    <a:pt x="130253" y="291116"/>
                  </a:lnTo>
                  <a:lnTo>
                    <a:pt x="88088" y="308885"/>
                  </a:lnTo>
                  <a:lnTo>
                    <a:pt x="44427" y="320082"/>
                  </a:lnTo>
                  <a:lnTo>
                    <a:pt x="0" y="323977"/>
                  </a:lnTo>
                  <a:lnTo>
                    <a:pt x="44427" y="327905"/>
                  </a:lnTo>
                  <a:lnTo>
                    <a:pt x="88088" y="339198"/>
                  </a:lnTo>
                  <a:lnTo>
                    <a:pt x="130253" y="357115"/>
                  </a:lnTo>
                  <a:lnTo>
                    <a:pt x="170192" y="380916"/>
                  </a:lnTo>
                  <a:lnTo>
                    <a:pt x="207174" y="409860"/>
                  </a:lnTo>
                  <a:lnTo>
                    <a:pt x="240470" y="443209"/>
                  </a:lnTo>
                  <a:lnTo>
                    <a:pt x="269349" y="480223"/>
                  </a:lnTo>
                  <a:lnTo>
                    <a:pt x="293082" y="520160"/>
                  </a:lnTo>
                  <a:lnTo>
                    <a:pt x="310938" y="562281"/>
                  </a:lnTo>
                  <a:lnTo>
                    <a:pt x="322187" y="605847"/>
                  </a:lnTo>
                  <a:lnTo>
                    <a:pt x="326099" y="650116"/>
                  </a:lnTo>
                  <a:lnTo>
                    <a:pt x="329994" y="605847"/>
                  </a:lnTo>
                  <a:lnTo>
                    <a:pt x="341201" y="562281"/>
                  </a:lnTo>
                  <a:lnTo>
                    <a:pt x="358998" y="520160"/>
                  </a:lnTo>
                  <a:lnTo>
                    <a:pt x="382665" y="480223"/>
                  </a:lnTo>
                  <a:lnTo>
                    <a:pt x="411482" y="443209"/>
                  </a:lnTo>
                  <a:lnTo>
                    <a:pt x="444729" y="409860"/>
                  </a:lnTo>
                  <a:lnTo>
                    <a:pt x="481685" y="380916"/>
                  </a:lnTo>
                  <a:lnTo>
                    <a:pt x="521631" y="357115"/>
                  </a:lnTo>
                  <a:lnTo>
                    <a:pt x="563844" y="339198"/>
                  </a:lnTo>
                  <a:lnTo>
                    <a:pt x="607606" y="327905"/>
                  </a:lnTo>
                  <a:lnTo>
                    <a:pt x="652197" y="323977"/>
                  </a:lnTo>
                  <a:lnTo>
                    <a:pt x="607606" y="320082"/>
                  </a:lnTo>
                  <a:lnTo>
                    <a:pt x="563844" y="308885"/>
                  </a:lnTo>
                  <a:lnTo>
                    <a:pt x="521631" y="291116"/>
                  </a:lnTo>
                  <a:lnTo>
                    <a:pt x="481685" y="267506"/>
                  </a:lnTo>
                  <a:lnTo>
                    <a:pt x="444729" y="238783"/>
                  </a:lnTo>
                  <a:lnTo>
                    <a:pt x="411482" y="205680"/>
                  </a:lnTo>
                  <a:lnTo>
                    <a:pt x="382665" y="168925"/>
                  </a:lnTo>
                  <a:lnTo>
                    <a:pt x="358998" y="129250"/>
                  </a:lnTo>
                  <a:lnTo>
                    <a:pt x="341201" y="87383"/>
                  </a:lnTo>
                  <a:lnTo>
                    <a:pt x="329994" y="44056"/>
                  </a:lnTo>
                  <a:lnTo>
                    <a:pt x="326099" y="0"/>
                  </a:lnTo>
                  <a:close/>
                </a:path>
              </a:pathLst>
            </a:custGeom>
            <a:solidFill>
              <a:srgbClr val="36D636"/>
            </a:solidFill>
          </p:spPr>
          <p:txBody>
            <a:bodyPr wrap="square" lIns="0" tIns="0" rIns="0" bIns="0" rtlCol="0"/>
            <a:lstStyle/>
            <a:p>
              <a:endParaRPr/>
            </a:p>
          </p:txBody>
        </p:sp>
        <p:sp>
          <p:nvSpPr>
            <p:cNvPr id="8" name="object 8"/>
            <p:cNvSpPr/>
            <p:nvPr/>
          </p:nvSpPr>
          <p:spPr>
            <a:xfrm>
              <a:off x="1113839" y="8559353"/>
              <a:ext cx="652780" cy="650240"/>
            </a:xfrm>
            <a:custGeom>
              <a:avLst/>
              <a:gdLst/>
              <a:ahLst/>
              <a:cxnLst/>
              <a:rect l="l" t="t" r="r" b="b"/>
              <a:pathLst>
                <a:path w="652780" h="650240">
                  <a:moveTo>
                    <a:pt x="0" y="323983"/>
                  </a:moveTo>
                  <a:lnTo>
                    <a:pt x="44425" y="320088"/>
                  </a:lnTo>
                  <a:lnTo>
                    <a:pt x="88084" y="308891"/>
                  </a:lnTo>
                  <a:lnTo>
                    <a:pt x="130248" y="291121"/>
                  </a:lnTo>
                  <a:lnTo>
                    <a:pt x="170186" y="267510"/>
                  </a:lnTo>
                  <a:lnTo>
                    <a:pt x="207168" y="238786"/>
                  </a:lnTo>
                  <a:lnTo>
                    <a:pt x="240464" y="205682"/>
                  </a:lnTo>
                  <a:lnTo>
                    <a:pt x="269343" y="168926"/>
                  </a:lnTo>
                  <a:lnTo>
                    <a:pt x="293076" y="129249"/>
                  </a:lnTo>
                  <a:lnTo>
                    <a:pt x="310932" y="87383"/>
                  </a:lnTo>
                  <a:lnTo>
                    <a:pt x="322181" y="44056"/>
                  </a:lnTo>
                  <a:lnTo>
                    <a:pt x="326093" y="0"/>
                  </a:lnTo>
                  <a:lnTo>
                    <a:pt x="329989" y="44056"/>
                  </a:lnTo>
                  <a:lnTo>
                    <a:pt x="341196" y="87383"/>
                  </a:lnTo>
                  <a:lnTo>
                    <a:pt x="358995" y="129249"/>
                  </a:lnTo>
                  <a:lnTo>
                    <a:pt x="382664" y="168926"/>
                  </a:lnTo>
                  <a:lnTo>
                    <a:pt x="411483" y="205682"/>
                  </a:lnTo>
                  <a:lnTo>
                    <a:pt x="444731" y="238786"/>
                  </a:lnTo>
                  <a:lnTo>
                    <a:pt x="481688" y="267510"/>
                  </a:lnTo>
                  <a:lnTo>
                    <a:pt x="521634" y="291121"/>
                  </a:lnTo>
                  <a:lnTo>
                    <a:pt x="563848" y="308891"/>
                  </a:lnTo>
                  <a:lnTo>
                    <a:pt x="607609" y="320088"/>
                  </a:lnTo>
                  <a:lnTo>
                    <a:pt x="652198" y="323983"/>
                  </a:lnTo>
                  <a:lnTo>
                    <a:pt x="607609" y="327912"/>
                  </a:lnTo>
                  <a:lnTo>
                    <a:pt x="563848" y="339204"/>
                  </a:lnTo>
                  <a:lnTo>
                    <a:pt x="521634" y="357120"/>
                  </a:lnTo>
                  <a:lnTo>
                    <a:pt x="481688" y="380920"/>
                  </a:lnTo>
                  <a:lnTo>
                    <a:pt x="444731" y="409864"/>
                  </a:lnTo>
                  <a:lnTo>
                    <a:pt x="411483" y="443212"/>
                  </a:lnTo>
                  <a:lnTo>
                    <a:pt x="382664" y="480224"/>
                  </a:lnTo>
                  <a:lnTo>
                    <a:pt x="358995" y="520160"/>
                  </a:lnTo>
                  <a:lnTo>
                    <a:pt x="341196" y="562281"/>
                  </a:lnTo>
                  <a:lnTo>
                    <a:pt x="329989" y="605846"/>
                  </a:lnTo>
                  <a:lnTo>
                    <a:pt x="326093" y="650116"/>
                  </a:lnTo>
                  <a:lnTo>
                    <a:pt x="322181" y="605846"/>
                  </a:lnTo>
                  <a:lnTo>
                    <a:pt x="310932" y="562281"/>
                  </a:lnTo>
                  <a:lnTo>
                    <a:pt x="293076" y="520160"/>
                  </a:lnTo>
                  <a:lnTo>
                    <a:pt x="269343" y="480224"/>
                  </a:lnTo>
                  <a:lnTo>
                    <a:pt x="240464" y="443212"/>
                  </a:lnTo>
                  <a:lnTo>
                    <a:pt x="207168" y="409864"/>
                  </a:lnTo>
                  <a:lnTo>
                    <a:pt x="170186" y="380920"/>
                  </a:lnTo>
                  <a:lnTo>
                    <a:pt x="130248" y="357120"/>
                  </a:lnTo>
                  <a:lnTo>
                    <a:pt x="88084" y="339204"/>
                  </a:lnTo>
                  <a:lnTo>
                    <a:pt x="44425" y="327912"/>
                  </a:lnTo>
                  <a:lnTo>
                    <a:pt x="0" y="323983"/>
                  </a:lnTo>
                  <a:close/>
                </a:path>
              </a:pathLst>
            </a:custGeom>
            <a:ln w="18717">
              <a:solidFill>
                <a:srgbClr val="36D636"/>
              </a:solidFill>
            </a:ln>
          </p:spPr>
          <p:txBody>
            <a:bodyPr wrap="square" lIns="0" tIns="0" rIns="0" bIns="0" rtlCol="0"/>
            <a:lstStyle/>
            <a:p>
              <a:endParaRPr/>
            </a:p>
          </p:txBody>
        </p:sp>
      </p:grpSp>
      <p:sp>
        <p:nvSpPr>
          <p:cNvPr id="19" name="object 19"/>
          <p:cNvSpPr txBox="1">
            <a:spLocks noGrp="1"/>
          </p:cNvSpPr>
          <p:nvPr>
            <p:ph type="title"/>
          </p:nvPr>
        </p:nvSpPr>
        <p:spPr>
          <a:xfrm>
            <a:off x="6570396" y="3295015"/>
            <a:ext cx="4466056" cy="1854835"/>
          </a:xfrm>
          <a:prstGeom prst="rect">
            <a:avLst/>
          </a:prstGeom>
        </p:spPr>
        <p:txBody>
          <a:bodyPr vert="horz" wrap="square" lIns="0" tIns="12700" rIns="0" bIns="0" rtlCol="0">
            <a:spAutoFit/>
          </a:bodyPr>
          <a:lstStyle/>
          <a:p>
            <a:pPr marL="12700">
              <a:lnSpc>
                <a:spcPct val="100000"/>
              </a:lnSpc>
              <a:spcBef>
                <a:spcPts val="100"/>
              </a:spcBef>
            </a:pPr>
            <a:r>
              <a:rPr spc="-1639" dirty="0"/>
              <a:t>Thanks!</a:t>
            </a:r>
          </a:p>
        </p:txBody>
      </p:sp>
      <p:grpSp>
        <p:nvGrpSpPr>
          <p:cNvPr id="21" name="object 21"/>
          <p:cNvGrpSpPr/>
          <p:nvPr/>
        </p:nvGrpSpPr>
        <p:grpSpPr>
          <a:xfrm>
            <a:off x="8403120" y="6500190"/>
            <a:ext cx="474980" cy="474980"/>
            <a:chOff x="8403120" y="6500190"/>
            <a:chExt cx="474980" cy="474980"/>
          </a:xfrm>
        </p:grpSpPr>
        <p:sp>
          <p:nvSpPr>
            <p:cNvPr id="22" name="object 22"/>
            <p:cNvSpPr/>
            <p:nvPr/>
          </p:nvSpPr>
          <p:spPr>
            <a:xfrm>
              <a:off x="8403120" y="6500190"/>
              <a:ext cx="474980" cy="474980"/>
            </a:xfrm>
            <a:custGeom>
              <a:avLst/>
              <a:gdLst/>
              <a:ahLst/>
              <a:cxnLst/>
              <a:rect l="l" t="t" r="r" b="b"/>
              <a:pathLst>
                <a:path w="474979" h="474979">
                  <a:moveTo>
                    <a:pt x="374383" y="0"/>
                  </a:moveTo>
                  <a:lnTo>
                    <a:pt x="100076" y="0"/>
                  </a:lnTo>
                  <a:lnTo>
                    <a:pt x="61046" y="7841"/>
                  </a:lnTo>
                  <a:lnTo>
                    <a:pt x="29244" y="29249"/>
                  </a:lnTo>
                  <a:lnTo>
                    <a:pt x="7839" y="61052"/>
                  </a:lnTo>
                  <a:lnTo>
                    <a:pt x="0" y="100076"/>
                  </a:lnTo>
                  <a:lnTo>
                    <a:pt x="0" y="374396"/>
                  </a:lnTo>
                  <a:lnTo>
                    <a:pt x="7839" y="413419"/>
                  </a:lnTo>
                  <a:lnTo>
                    <a:pt x="29244" y="445222"/>
                  </a:lnTo>
                  <a:lnTo>
                    <a:pt x="61046" y="466630"/>
                  </a:lnTo>
                  <a:lnTo>
                    <a:pt x="100076" y="474472"/>
                  </a:lnTo>
                  <a:lnTo>
                    <a:pt x="374383" y="474472"/>
                  </a:lnTo>
                  <a:lnTo>
                    <a:pt x="413407" y="466630"/>
                  </a:lnTo>
                  <a:lnTo>
                    <a:pt x="437057" y="450710"/>
                  </a:lnTo>
                  <a:lnTo>
                    <a:pt x="100076" y="450710"/>
                  </a:lnTo>
                  <a:lnTo>
                    <a:pt x="70535" y="444658"/>
                  </a:lnTo>
                  <a:lnTo>
                    <a:pt x="46259" y="428212"/>
                  </a:lnTo>
                  <a:lnTo>
                    <a:pt x="29813" y="403936"/>
                  </a:lnTo>
                  <a:lnTo>
                    <a:pt x="23761" y="374396"/>
                  </a:lnTo>
                  <a:lnTo>
                    <a:pt x="23761" y="100076"/>
                  </a:lnTo>
                  <a:lnTo>
                    <a:pt x="29813" y="70535"/>
                  </a:lnTo>
                  <a:lnTo>
                    <a:pt x="46259" y="46259"/>
                  </a:lnTo>
                  <a:lnTo>
                    <a:pt x="70535" y="29813"/>
                  </a:lnTo>
                  <a:lnTo>
                    <a:pt x="100076" y="23761"/>
                  </a:lnTo>
                  <a:lnTo>
                    <a:pt x="437057" y="23761"/>
                  </a:lnTo>
                  <a:lnTo>
                    <a:pt x="413407" y="7841"/>
                  </a:lnTo>
                  <a:lnTo>
                    <a:pt x="374383" y="0"/>
                  </a:lnTo>
                  <a:close/>
                </a:path>
                <a:path w="474979" h="474979">
                  <a:moveTo>
                    <a:pt x="437057" y="23761"/>
                  </a:moveTo>
                  <a:lnTo>
                    <a:pt x="374383" y="23761"/>
                  </a:lnTo>
                  <a:lnTo>
                    <a:pt x="403923" y="29813"/>
                  </a:lnTo>
                  <a:lnTo>
                    <a:pt x="428199" y="46259"/>
                  </a:lnTo>
                  <a:lnTo>
                    <a:pt x="444645" y="70535"/>
                  </a:lnTo>
                  <a:lnTo>
                    <a:pt x="450697" y="100076"/>
                  </a:lnTo>
                  <a:lnTo>
                    <a:pt x="450697" y="374396"/>
                  </a:lnTo>
                  <a:lnTo>
                    <a:pt x="444645" y="403936"/>
                  </a:lnTo>
                  <a:lnTo>
                    <a:pt x="428199" y="428212"/>
                  </a:lnTo>
                  <a:lnTo>
                    <a:pt x="403923" y="444658"/>
                  </a:lnTo>
                  <a:lnTo>
                    <a:pt x="374383" y="450710"/>
                  </a:lnTo>
                  <a:lnTo>
                    <a:pt x="437057" y="450710"/>
                  </a:lnTo>
                  <a:lnTo>
                    <a:pt x="445209" y="445222"/>
                  </a:lnTo>
                  <a:lnTo>
                    <a:pt x="466618" y="413419"/>
                  </a:lnTo>
                  <a:lnTo>
                    <a:pt x="474459" y="374396"/>
                  </a:lnTo>
                  <a:lnTo>
                    <a:pt x="474459" y="100076"/>
                  </a:lnTo>
                  <a:lnTo>
                    <a:pt x="466618" y="61052"/>
                  </a:lnTo>
                  <a:lnTo>
                    <a:pt x="445209" y="29249"/>
                  </a:lnTo>
                  <a:lnTo>
                    <a:pt x="437057" y="23761"/>
                  </a:lnTo>
                  <a:close/>
                </a:path>
              </a:pathLst>
            </a:custGeom>
            <a:solidFill>
              <a:srgbClr val="F3F3F3"/>
            </a:solidFill>
          </p:spPr>
          <p:txBody>
            <a:bodyPr wrap="square" lIns="0" tIns="0" rIns="0" bIns="0" rtlCol="0"/>
            <a:lstStyle/>
            <a:p>
              <a:endParaRPr/>
            </a:p>
          </p:txBody>
        </p:sp>
        <p:pic>
          <p:nvPicPr>
            <p:cNvPr id="23" name="object 23"/>
            <p:cNvPicPr/>
            <p:nvPr/>
          </p:nvPicPr>
          <p:blipFill>
            <a:blip r:embed="rId3" cstate="print"/>
            <a:stretch>
              <a:fillRect/>
            </a:stretch>
          </p:blipFill>
          <p:spPr>
            <a:xfrm>
              <a:off x="8517598" y="6561391"/>
              <a:ext cx="285826" cy="300951"/>
            </a:xfrm>
            <a:prstGeom prst="rect">
              <a:avLst/>
            </a:prstGeom>
          </p:spPr>
        </p:pic>
      </p:grpSp>
      <p:grpSp>
        <p:nvGrpSpPr>
          <p:cNvPr id="24" name="object 24"/>
          <p:cNvGrpSpPr/>
          <p:nvPr/>
        </p:nvGrpSpPr>
        <p:grpSpPr>
          <a:xfrm>
            <a:off x="9412554" y="6518199"/>
            <a:ext cx="121285" cy="410845"/>
            <a:chOff x="9412554" y="6518199"/>
            <a:chExt cx="121285" cy="410845"/>
          </a:xfrm>
        </p:grpSpPr>
        <p:sp>
          <p:nvSpPr>
            <p:cNvPr id="25" name="object 25"/>
            <p:cNvSpPr/>
            <p:nvPr/>
          </p:nvSpPr>
          <p:spPr>
            <a:xfrm>
              <a:off x="9428391" y="6662166"/>
              <a:ext cx="105410" cy="266700"/>
            </a:xfrm>
            <a:custGeom>
              <a:avLst/>
              <a:gdLst/>
              <a:ahLst/>
              <a:cxnLst/>
              <a:rect l="l" t="t" r="r" b="b"/>
              <a:pathLst>
                <a:path w="105409" h="266700">
                  <a:moveTo>
                    <a:pt x="100063" y="0"/>
                  </a:moveTo>
                  <a:lnTo>
                    <a:pt x="6489" y="0"/>
                  </a:lnTo>
                  <a:lnTo>
                    <a:pt x="0" y="5041"/>
                  </a:lnTo>
                  <a:lnTo>
                    <a:pt x="0" y="259867"/>
                  </a:lnTo>
                  <a:lnTo>
                    <a:pt x="5041" y="266344"/>
                  </a:lnTo>
                  <a:lnTo>
                    <a:pt x="99352" y="266344"/>
                  </a:lnTo>
                  <a:lnTo>
                    <a:pt x="105105" y="260591"/>
                  </a:lnTo>
                  <a:lnTo>
                    <a:pt x="105105" y="241147"/>
                  </a:lnTo>
                  <a:lnTo>
                    <a:pt x="25196" y="241147"/>
                  </a:lnTo>
                  <a:lnTo>
                    <a:pt x="25196" y="23761"/>
                  </a:lnTo>
                  <a:lnTo>
                    <a:pt x="105105" y="23761"/>
                  </a:lnTo>
                  <a:lnTo>
                    <a:pt x="105105" y="5041"/>
                  </a:lnTo>
                  <a:lnTo>
                    <a:pt x="100063" y="0"/>
                  </a:lnTo>
                  <a:close/>
                </a:path>
                <a:path w="105409" h="266700">
                  <a:moveTo>
                    <a:pt x="105105" y="23761"/>
                  </a:moveTo>
                  <a:lnTo>
                    <a:pt x="82067" y="23761"/>
                  </a:lnTo>
                  <a:lnTo>
                    <a:pt x="82067" y="241147"/>
                  </a:lnTo>
                  <a:lnTo>
                    <a:pt x="105105" y="241147"/>
                  </a:lnTo>
                  <a:lnTo>
                    <a:pt x="105105" y="23761"/>
                  </a:lnTo>
                  <a:close/>
                </a:path>
              </a:pathLst>
            </a:custGeom>
            <a:solidFill>
              <a:srgbClr val="F3F3F3"/>
            </a:solidFill>
          </p:spPr>
          <p:txBody>
            <a:bodyPr wrap="square" lIns="0" tIns="0" rIns="0" bIns="0" rtlCol="0"/>
            <a:lstStyle/>
            <a:p>
              <a:endParaRPr/>
            </a:p>
          </p:txBody>
        </p:sp>
        <p:pic>
          <p:nvPicPr>
            <p:cNvPr id="26" name="object 26"/>
            <p:cNvPicPr/>
            <p:nvPr/>
          </p:nvPicPr>
          <p:blipFill>
            <a:blip r:embed="rId4" cstate="print"/>
            <a:stretch>
              <a:fillRect/>
            </a:stretch>
          </p:blipFill>
          <p:spPr>
            <a:xfrm>
              <a:off x="9412554" y="6518199"/>
              <a:ext cx="120942" cy="120929"/>
            </a:xfrm>
            <a:prstGeom prst="rect">
              <a:avLst/>
            </a:prstGeom>
          </p:spPr>
        </p:pic>
      </p:grpSp>
      <p:sp>
        <p:nvSpPr>
          <p:cNvPr id="27" name="object 27"/>
          <p:cNvSpPr/>
          <p:nvPr/>
        </p:nvSpPr>
        <p:spPr>
          <a:xfrm>
            <a:off x="9589655" y="6662166"/>
            <a:ext cx="282575" cy="266700"/>
          </a:xfrm>
          <a:custGeom>
            <a:avLst/>
            <a:gdLst/>
            <a:ahLst/>
            <a:cxnLst/>
            <a:rect l="l" t="t" r="r" b="b"/>
            <a:pathLst>
              <a:path w="282575" h="266700">
                <a:moveTo>
                  <a:pt x="156933" y="0"/>
                </a:moveTo>
                <a:lnTo>
                  <a:pt x="138965" y="1078"/>
                </a:lnTo>
                <a:lnTo>
                  <a:pt x="121742" y="4316"/>
                </a:lnTo>
                <a:lnTo>
                  <a:pt x="105195" y="9713"/>
                </a:lnTo>
                <a:lnTo>
                  <a:pt x="89255" y="17272"/>
                </a:lnTo>
                <a:lnTo>
                  <a:pt x="89255" y="5753"/>
                </a:lnTo>
                <a:lnTo>
                  <a:pt x="84213" y="0"/>
                </a:lnTo>
                <a:lnTo>
                  <a:pt x="12954" y="0"/>
                </a:lnTo>
                <a:lnTo>
                  <a:pt x="6477" y="0"/>
                </a:lnTo>
                <a:lnTo>
                  <a:pt x="0" y="5041"/>
                </a:lnTo>
                <a:lnTo>
                  <a:pt x="0" y="259867"/>
                </a:lnTo>
                <a:lnTo>
                  <a:pt x="5753" y="266344"/>
                </a:lnTo>
                <a:lnTo>
                  <a:pt x="99339" y="266344"/>
                </a:lnTo>
                <a:lnTo>
                  <a:pt x="105816" y="260591"/>
                </a:lnTo>
                <a:lnTo>
                  <a:pt x="105816" y="167005"/>
                </a:lnTo>
                <a:lnTo>
                  <a:pt x="107200" y="145492"/>
                </a:lnTo>
                <a:lnTo>
                  <a:pt x="112568" y="125529"/>
                </a:lnTo>
                <a:lnTo>
                  <a:pt x="123738" y="110830"/>
                </a:lnTo>
                <a:lnTo>
                  <a:pt x="142532" y="105105"/>
                </a:lnTo>
                <a:lnTo>
                  <a:pt x="156838" y="108354"/>
                </a:lnTo>
                <a:lnTo>
                  <a:pt x="166825" y="117068"/>
                </a:lnTo>
                <a:lnTo>
                  <a:pt x="173305" y="129697"/>
                </a:lnTo>
                <a:lnTo>
                  <a:pt x="177088" y="144691"/>
                </a:lnTo>
                <a:lnTo>
                  <a:pt x="177800" y="151168"/>
                </a:lnTo>
                <a:lnTo>
                  <a:pt x="182841" y="155486"/>
                </a:lnTo>
                <a:lnTo>
                  <a:pt x="195795" y="155486"/>
                </a:lnTo>
                <a:lnTo>
                  <a:pt x="201561" y="149009"/>
                </a:lnTo>
                <a:lnTo>
                  <a:pt x="199402" y="141808"/>
                </a:lnTo>
                <a:lnTo>
                  <a:pt x="192413" y="115847"/>
                </a:lnTo>
                <a:lnTo>
                  <a:pt x="180230" y="96635"/>
                </a:lnTo>
                <a:lnTo>
                  <a:pt x="163053" y="84713"/>
                </a:lnTo>
                <a:lnTo>
                  <a:pt x="141084" y="80619"/>
                </a:lnTo>
                <a:lnTo>
                  <a:pt x="115541" y="86525"/>
                </a:lnTo>
                <a:lnTo>
                  <a:pt x="96545" y="103566"/>
                </a:lnTo>
                <a:lnTo>
                  <a:pt x="84702" y="130731"/>
                </a:lnTo>
                <a:lnTo>
                  <a:pt x="80619" y="167005"/>
                </a:lnTo>
                <a:lnTo>
                  <a:pt x="80619" y="241147"/>
                </a:lnTo>
                <a:lnTo>
                  <a:pt x="23749" y="241147"/>
                </a:lnTo>
                <a:lnTo>
                  <a:pt x="23749" y="24472"/>
                </a:lnTo>
                <a:lnTo>
                  <a:pt x="64058" y="24472"/>
                </a:lnTo>
                <a:lnTo>
                  <a:pt x="64058" y="43916"/>
                </a:lnTo>
                <a:lnTo>
                  <a:pt x="64782" y="47510"/>
                </a:lnTo>
                <a:lnTo>
                  <a:pt x="68376" y="49669"/>
                </a:lnTo>
                <a:lnTo>
                  <a:pt x="70535" y="51117"/>
                </a:lnTo>
                <a:lnTo>
                  <a:pt x="72707" y="51828"/>
                </a:lnTo>
                <a:lnTo>
                  <a:pt x="77736" y="51828"/>
                </a:lnTo>
                <a:lnTo>
                  <a:pt x="80619" y="51117"/>
                </a:lnTo>
                <a:lnTo>
                  <a:pt x="99213" y="38746"/>
                </a:lnTo>
                <a:lnTo>
                  <a:pt x="117065" y="30861"/>
                </a:lnTo>
                <a:lnTo>
                  <a:pt x="136131" y="26081"/>
                </a:lnTo>
                <a:lnTo>
                  <a:pt x="156210" y="24472"/>
                </a:lnTo>
                <a:lnTo>
                  <a:pt x="200696" y="34584"/>
                </a:lnTo>
                <a:lnTo>
                  <a:pt x="231887" y="61096"/>
                </a:lnTo>
                <a:lnTo>
                  <a:pt x="250255" y="98271"/>
                </a:lnTo>
                <a:lnTo>
                  <a:pt x="256273" y="140373"/>
                </a:lnTo>
                <a:lnTo>
                  <a:pt x="256273" y="241147"/>
                </a:lnTo>
                <a:lnTo>
                  <a:pt x="199402" y="241147"/>
                </a:lnTo>
                <a:lnTo>
                  <a:pt x="199402" y="195084"/>
                </a:lnTo>
                <a:lnTo>
                  <a:pt x="194360" y="190042"/>
                </a:lnTo>
                <a:lnTo>
                  <a:pt x="182118" y="190042"/>
                </a:lnTo>
                <a:lnTo>
                  <a:pt x="177088" y="195084"/>
                </a:lnTo>
                <a:lnTo>
                  <a:pt x="177088" y="259143"/>
                </a:lnTo>
                <a:lnTo>
                  <a:pt x="182118" y="264909"/>
                </a:lnTo>
                <a:lnTo>
                  <a:pt x="276428" y="264909"/>
                </a:lnTo>
                <a:lnTo>
                  <a:pt x="282194" y="259867"/>
                </a:lnTo>
                <a:lnTo>
                  <a:pt x="282194" y="139649"/>
                </a:lnTo>
                <a:lnTo>
                  <a:pt x="276354" y="93338"/>
                </a:lnTo>
                <a:lnTo>
                  <a:pt x="259664" y="54732"/>
                </a:lnTo>
                <a:lnTo>
                  <a:pt x="233367" y="25316"/>
                </a:lnTo>
                <a:lnTo>
                  <a:pt x="198709" y="6576"/>
                </a:lnTo>
                <a:lnTo>
                  <a:pt x="156933" y="0"/>
                </a:lnTo>
                <a:close/>
              </a:path>
            </a:pathLst>
          </a:custGeom>
          <a:solidFill>
            <a:srgbClr val="F3F3F3"/>
          </a:solidFill>
        </p:spPr>
        <p:txBody>
          <a:bodyPr wrap="square" lIns="0" tIns="0" rIns="0" bIns="0" rtlCol="0"/>
          <a:lstStyle/>
          <a:p>
            <a:endParaRPr/>
          </a:p>
        </p:txBody>
      </p:sp>
      <p:grpSp>
        <p:nvGrpSpPr>
          <p:cNvPr id="33" name="object 33"/>
          <p:cNvGrpSpPr/>
          <p:nvPr/>
        </p:nvGrpSpPr>
        <p:grpSpPr>
          <a:xfrm>
            <a:off x="719" y="0"/>
            <a:ext cx="2239645" cy="4458970"/>
            <a:chOff x="719" y="0"/>
            <a:chExt cx="2239645" cy="4458970"/>
          </a:xfrm>
        </p:grpSpPr>
        <p:sp>
          <p:nvSpPr>
            <p:cNvPr id="34" name="object 34"/>
            <p:cNvSpPr/>
            <p:nvPr/>
          </p:nvSpPr>
          <p:spPr>
            <a:xfrm>
              <a:off x="719" y="0"/>
              <a:ext cx="2239645" cy="4458970"/>
            </a:xfrm>
            <a:custGeom>
              <a:avLst/>
              <a:gdLst/>
              <a:ahLst/>
              <a:cxnLst/>
              <a:rect l="l" t="t" r="r" b="b"/>
              <a:pathLst>
                <a:path w="2239645" h="4458970">
                  <a:moveTo>
                    <a:pt x="1136823" y="2243480"/>
                  </a:moveTo>
                  <a:lnTo>
                    <a:pt x="1106587" y="2243480"/>
                  </a:lnTo>
                  <a:lnTo>
                    <a:pt x="1106587" y="2797873"/>
                  </a:lnTo>
                  <a:lnTo>
                    <a:pt x="2212458" y="2797873"/>
                  </a:lnTo>
                  <a:lnTo>
                    <a:pt x="2212458" y="3322027"/>
                  </a:lnTo>
                  <a:lnTo>
                    <a:pt x="1106587" y="3322027"/>
                  </a:lnTo>
                  <a:lnTo>
                    <a:pt x="1106587" y="3905211"/>
                  </a:lnTo>
                  <a:lnTo>
                    <a:pt x="1660528" y="4458461"/>
                  </a:lnTo>
                  <a:lnTo>
                    <a:pt x="2239560" y="4458461"/>
                  </a:lnTo>
                  <a:lnTo>
                    <a:pt x="2239560" y="4429366"/>
                  </a:lnTo>
                  <a:lnTo>
                    <a:pt x="1689764" y="4429366"/>
                  </a:lnTo>
                  <a:lnTo>
                    <a:pt x="1689764" y="4416412"/>
                  </a:lnTo>
                  <a:lnTo>
                    <a:pt x="1660961" y="4416412"/>
                  </a:lnTo>
                  <a:lnTo>
                    <a:pt x="1148342" y="3905211"/>
                  </a:lnTo>
                  <a:lnTo>
                    <a:pt x="2239560" y="3905211"/>
                  </a:lnTo>
                  <a:lnTo>
                    <a:pt x="2239560" y="3874985"/>
                  </a:lnTo>
                  <a:lnTo>
                    <a:pt x="1136823" y="3874985"/>
                  </a:lnTo>
                  <a:lnTo>
                    <a:pt x="1136823" y="3352266"/>
                  </a:lnTo>
                  <a:lnTo>
                    <a:pt x="2239560" y="3352266"/>
                  </a:lnTo>
                  <a:lnTo>
                    <a:pt x="2239560" y="2767634"/>
                  </a:lnTo>
                  <a:lnTo>
                    <a:pt x="1136823" y="2767634"/>
                  </a:lnTo>
                  <a:lnTo>
                    <a:pt x="1136823" y="2243480"/>
                  </a:lnTo>
                  <a:close/>
                </a:path>
                <a:path w="2239645" h="4458970">
                  <a:moveTo>
                    <a:pt x="2239560" y="3905211"/>
                  </a:moveTo>
                  <a:lnTo>
                    <a:pt x="2212458" y="3905211"/>
                  </a:lnTo>
                  <a:lnTo>
                    <a:pt x="2212458" y="4429366"/>
                  </a:lnTo>
                  <a:lnTo>
                    <a:pt x="2239560" y="4429366"/>
                  </a:lnTo>
                  <a:lnTo>
                    <a:pt x="2239560" y="3905211"/>
                  </a:lnTo>
                  <a:close/>
                </a:path>
                <a:path w="2239645" h="4458970">
                  <a:moveTo>
                    <a:pt x="1689764" y="3905211"/>
                  </a:moveTo>
                  <a:lnTo>
                    <a:pt x="1660961" y="3905211"/>
                  </a:lnTo>
                  <a:lnTo>
                    <a:pt x="1660961" y="4416412"/>
                  </a:lnTo>
                  <a:lnTo>
                    <a:pt x="1689764" y="4416412"/>
                  </a:lnTo>
                  <a:lnTo>
                    <a:pt x="1689764" y="3905211"/>
                  </a:lnTo>
                  <a:close/>
                </a:path>
                <a:path w="2239645" h="4458970">
                  <a:moveTo>
                    <a:pt x="1689764" y="3352266"/>
                  </a:moveTo>
                  <a:lnTo>
                    <a:pt x="1660961" y="3352266"/>
                  </a:lnTo>
                  <a:lnTo>
                    <a:pt x="1660961" y="3874985"/>
                  </a:lnTo>
                  <a:lnTo>
                    <a:pt x="1689764" y="3874985"/>
                  </a:lnTo>
                  <a:lnTo>
                    <a:pt x="1689764" y="3352266"/>
                  </a:lnTo>
                  <a:close/>
                </a:path>
                <a:path w="2239645" h="4458970">
                  <a:moveTo>
                    <a:pt x="1689764" y="2797873"/>
                  </a:moveTo>
                  <a:lnTo>
                    <a:pt x="1660961" y="2797873"/>
                  </a:lnTo>
                  <a:lnTo>
                    <a:pt x="1660961" y="3322027"/>
                  </a:lnTo>
                  <a:lnTo>
                    <a:pt x="1689764" y="3322027"/>
                  </a:lnTo>
                  <a:lnTo>
                    <a:pt x="1689764" y="2797873"/>
                  </a:lnTo>
                  <a:close/>
                </a:path>
                <a:path w="2239645" h="4458970">
                  <a:moveTo>
                    <a:pt x="582453" y="1690535"/>
                  </a:moveTo>
                  <a:lnTo>
                    <a:pt x="552211" y="1690535"/>
                  </a:lnTo>
                  <a:lnTo>
                    <a:pt x="552211" y="2243480"/>
                  </a:lnTo>
                  <a:lnTo>
                    <a:pt x="1660961" y="2243480"/>
                  </a:lnTo>
                  <a:lnTo>
                    <a:pt x="1660961" y="2767634"/>
                  </a:lnTo>
                  <a:lnTo>
                    <a:pt x="1689764" y="2767634"/>
                  </a:lnTo>
                  <a:lnTo>
                    <a:pt x="1689764" y="2213241"/>
                  </a:lnTo>
                  <a:lnTo>
                    <a:pt x="582453" y="2213241"/>
                  </a:lnTo>
                  <a:lnTo>
                    <a:pt x="582453" y="1690535"/>
                  </a:lnTo>
                  <a:close/>
                </a:path>
                <a:path w="2239645" h="4458970">
                  <a:moveTo>
                    <a:pt x="1136823" y="584631"/>
                  </a:moveTo>
                  <a:lnTo>
                    <a:pt x="1106587" y="584631"/>
                  </a:lnTo>
                  <a:lnTo>
                    <a:pt x="1106587" y="1107338"/>
                  </a:lnTo>
                  <a:lnTo>
                    <a:pt x="0" y="1107338"/>
                  </a:lnTo>
                  <a:lnTo>
                    <a:pt x="0" y="1690535"/>
                  </a:lnTo>
                  <a:lnTo>
                    <a:pt x="1106587" y="1690535"/>
                  </a:lnTo>
                  <a:lnTo>
                    <a:pt x="1106587" y="2213241"/>
                  </a:lnTo>
                  <a:lnTo>
                    <a:pt x="1136823" y="2213241"/>
                  </a:lnTo>
                  <a:lnTo>
                    <a:pt x="1136823" y="1709254"/>
                  </a:lnTo>
                  <a:lnTo>
                    <a:pt x="1179131" y="1709254"/>
                  </a:lnTo>
                  <a:lnTo>
                    <a:pt x="1136823" y="1667497"/>
                  </a:lnTo>
                  <a:lnTo>
                    <a:pt x="1136823" y="1661731"/>
                  </a:lnTo>
                  <a:lnTo>
                    <a:pt x="29517" y="1661731"/>
                  </a:lnTo>
                  <a:lnTo>
                    <a:pt x="29517" y="1137577"/>
                  </a:lnTo>
                  <a:lnTo>
                    <a:pt x="1136823" y="1137577"/>
                  </a:lnTo>
                  <a:lnTo>
                    <a:pt x="1136823" y="584631"/>
                  </a:lnTo>
                  <a:close/>
                </a:path>
                <a:path w="2239645" h="4458970">
                  <a:moveTo>
                    <a:pt x="1179131" y="1709254"/>
                  </a:moveTo>
                  <a:lnTo>
                    <a:pt x="1136823" y="1709254"/>
                  </a:lnTo>
                  <a:lnTo>
                    <a:pt x="1646559" y="2213241"/>
                  </a:lnTo>
                  <a:lnTo>
                    <a:pt x="1689764" y="2213241"/>
                  </a:lnTo>
                  <a:lnTo>
                    <a:pt x="1179131" y="1709254"/>
                  </a:lnTo>
                  <a:close/>
                </a:path>
                <a:path w="2239645" h="4458970">
                  <a:moveTo>
                    <a:pt x="602610" y="1137577"/>
                  </a:moveTo>
                  <a:lnTo>
                    <a:pt x="552211" y="1137577"/>
                  </a:lnTo>
                  <a:lnTo>
                    <a:pt x="552211" y="1661731"/>
                  </a:lnTo>
                  <a:lnTo>
                    <a:pt x="582453" y="1661731"/>
                  </a:lnTo>
                  <a:lnTo>
                    <a:pt x="582453" y="1160627"/>
                  </a:lnTo>
                  <a:lnTo>
                    <a:pt x="625850" y="1160627"/>
                  </a:lnTo>
                  <a:lnTo>
                    <a:pt x="602610" y="1137577"/>
                  </a:lnTo>
                  <a:close/>
                </a:path>
                <a:path w="2239645" h="4458970">
                  <a:moveTo>
                    <a:pt x="625850" y="1160627"/>
                  </a:moveTo>
                  <a:lnTo>
                    <a:pt x="582453" y="1160627"/>
                  </a:lnTo>
                  <a:lnTo>
                    <a:pt x="1087868" y="1661731"/>
                  </a:lnTo>
                  <a:lnTo>
                    <a:pt x="1131063" y="1661731"/>
                  </a:lnTo>
                  <a:lnTo>
                    <a:pt x="625850" y="1160627"/>
                  </a:lnTo>
                  <a:close/>
                </a:path>
                <a:path w="2239645" h="4458970">
                  <a:moveTo>
                    <a:pt x="582453" y="0"/>
                  </a:moveTo>
                  <a:lnTo>
                    <a:pt x="0" y="0"/>
                  </a:lnTo>
                  <a:lnTo>
                    <a:pt x="0" y="584631"/>
                  </a:lnTo>
                  <a:lnTo>
                    <a:pt x="527733" y="1107338"/>
                  </a:lnTo>
                  <a:lnTo>
                    <a:pt x="582453" y="1107338"/>
                  </a:lnTo>
                  <a:lnTo>
                    <a:pt x="582453" y="1088618"/>
                  </a:lnTo>
                  <a:lnTo>
                    <a:pt x="552211" y="1088618"/>
                  </a:lnTo>
                  <a:lnTo>
                    <a:pt x="42480" y="584631"/>
                  </a:lnTo>
                  <a:lnTo>
                    <a:pt x="1136823" y="584631"/>
                  </a:lnTo>
                  <a:lnTo>
                    <a:pt x="1136823" y="554393"/>
                  </a:lnTo>
                  <a:lnTo>
                    <a:pt x="29517" y="554393"/>
                  </a:lnTo>
                  <a:lnTo>
                    <a:pt x="29517" y="30238"/>
                  </a:lnTo>
                  <a:lnTo>
                    <a:pt x="582453" y="30238"/>
                  </a:lnTo>
                  <a:lnTo>
                    <a:pt x="582453" y="0"/>
                  </a:lnTo>
                  <a:close/>
                </a:path>
                <a:path w="2239645" h="4458970">
                  <a:moveTo>
                    <a:pt x="582453" y="584631"/>
                  </a:moveTo>
                  <a:lnTo>
                    <a:pt x="552211" y="584631"/>
                  </a:lnTo>
                  <a:lnTo>
                    <a:pt x="552211" y="1088618"/>
                  </a:lnTo>
                  <a:lnTo>
                    <a:pt x="582453" y="1088618"/>
                  </a:lnTo>
                  <a:lnTo>
                    <a:pt x="582453" y="584631"/>
                  </a:lnTo>
                  <a:close/>
                </a:path>
                <a:path w="2239645" h="4458970">
                  <a:moveTo>
                    <a:pt x="582453" y="30238"/>
                  </a:moveTo>
                  <a:lnTo>
                    <a:pt x="552211" y="30238"/>
                  </a:lnTo>
                  <a:lnTo>
                    <a:pt x="552211" y="554393"/>
                  </a:lnTo>
                  <a:lnTo>
                    <a:pt x="582453" y="554393"/>
                  </a:lnTo>
                  <a:lnTo>
                    <a:pt x="582453" y="30238"/>
                  </a:lnTo>
                  <a:close/>
                </a:path>
              </a:pathLst>
            </a:custGeom>
            <a:solidFill>
              <a:srgbClr val="36D636"/>
            </a:solidFill>
          </p:spPr>
          <p:txBody>
            <a:bodyPr wrap="square" lIns="0" tIns="0" rIns="0" bIns="0" rtlCol="0"/>
            <a:lstStyle/>
            <a:p>
              <a:endParaRPr/>
            </a:p>
          </p:txBody>
        </p:sp>
        <p:sp>
          <p:nvSpPr>
            <p:cNvPr id="35" name="object 35"/>
            <p:cNvSpPr/>
            <p:nvPr/>
          </p:nvSpPr>
          <p:spPr>
            <a:xfrm>
              <a:off x="1782635" y="3449472"/>
              <a:ext cx="304165" cy="304165"/>
            </a:xfrm>
            <a:custGeom>
              <a:avLst/>
              <a:gdLst/>
              <a:ahLst/>
              <a:cxnLst/>
              <a:rect l="l" t="t" r="r" b="b"/>
              <a:pathLst>
                <a:path w="304164" h="304164">
                  <a:moveTo>
                    <a:pt x="151917" y="0"/>
                  </a:moveTo>
                  <a:lnTo>
                    <a:pt x="143992" y="0"/>
                  </a:lnTo>
                  <a:lnTo>
                    <a:pt x="136067" y="711"/>
                  </a:lnTo>
                  <a:lnTo>
                    <a:pt x="97193" y="10071"/>
                  </a:lnTo>
                  <a:lnTo>
                    <a:pt x="62636" y="28790"/>
                  </a:lnTo>
                  <a:lnTo>
                    <a:pt x="33832" y="56146"/>
                  </a:lnTo>
                  <a:lnTo>
                    <a:pt x="12954" y="89992"/>
                  </a:lnTo>
                  <a:lnTo>
                    <a:pt x="711" y="136067"/>
                  </a:lnTo>
                  <a:lnTo>
                    <a:pt x="0" y="143992"/>
                  </a:lnTo>
                  <a:lnTo>
                    <a:pt x="0" y="159829"/>
                  </a:lnTo>
                  <a:lnTo>
                    <a:pt x="7200" y="198704"/>
                  </a:lnTo>
                  <a:lnTo>
                    <a:pt x="24472" y="234708"/>
                  </a:lnTo>
                  <a:lnTo>
                    <a:pt x="50393" y="264947"/>
                  </a:lnTo>
                  <a:lnTo>
                    <a:pt x="89992" y="290868"/>
                  </a:lnTo>
                  <a:lnTo>
                    <a:pt x="136067" y="303110"/>
                  </a:lnTo>
                  <a:lnTo>
                    <a:pt x="143992" y="303822"/>
                  </a:lnTo>
                  <a:lnTo>
                    <a:pt x="151917" y="303822"/>
                  </a:lnTo>
                  <a:lnTo>
                    <a:pt x="159829" y="303822"/>
                  </a:lnTo>
                  <a:lnTo>
                    <a:pt x="167754" y="303110"/>
                  </a:lnTo>
                  <a:lnTo>
                    <a:pt x="183591" y="300228"/>
                  </a:lnTo>
                  <a:lnTo>
                    <a:pt x="190792" y="298792"/>
                  </a:lnTo>
                  <a:lnTo>
                    <a:pt x="198704" y="295910"/>
                  </a:lnTo>
                  <a:lnTo>
                    <a:pt x="205905" y="293751"/>
                  </a:lnTo>
                  <a:lnTo>
                    <a:pt x="213106" y="290144"/>
                  </a:lnTo>
                  <a:lnTo>
                    <a:pt x="220306" y="287261"/>
                  </a:lnTo>
                  <a:lnTo>
                    <a:pt x="227507" y="282956"/>
                  </a:lnTo>
                  <a:lnTo>
                    <a:pt x="233984" y="279349"/>
                  </a:lnTo>
                  <a:lnTo>
                    <a:pt x="241185" y="274307"/>
                  </a:lnTo>
                  <a:lnTo>
                    <a:pt x="246938" y="269989"/>
                  </a:lnTo>
                  <a:lnTo>
                    <a:pt x="253428" y="264223"/>
                  </a:lnTo>
                  <a:lnTo>
                    <a:pt x="259181" y="259194"/>
                  </a:lnTo>
                  <a:lnTo>
                    <a:pt x="264223" y="253428"/>
                  </a:lnTo>
                  <a:lnTo>
                    <a:pt x="269265" y="246951"/>
                  </a:lnTo>
                  <a:lnTo>
                    <a:pt x="274307" y="241185"/>
                  </a:lnTo>
                  <a:lnTo>
                    <a:pt x="293027" y="205905"/>
                  </a:lnTo>
                  <a:lnTo>
                    <a:pt x="295897" y="198704"/>
                  </a:lnTo>
                  <a:lnTo>
                    <a:pt x="298056" y="190792"/>
                  </a:lnTo>
                  <a:lnTo>
                    <a:pt x="299504" y="183591"/>
                  </a:lnTo>
                  <a:lnTo>
                    <a:pt x="302387" y="167754"/>
                  </a:lnTo>
                  <a:lnTo>
                    <a:pt x="303098" y="159829"/>
                  </a:lnTo>
                  <a:lnTo>
                    <a:pt x="303098" y="151917"/>
                  </a:lnTo>
                  <a:lnTo>
                    <a:pt x="303822" y="151917"/>
                  </a:lnTo>
                  <a:lnTo>
                    <a:pt x="303822" y="143992"/>
                  </a:lnTo>
                  <a:lnTo>
                    <a:pt x="303098" y="136067"/>
                  </a:lnTo>
                  <a:lnTo>
                    <a:pt x="300228" y="120230"/>
                  </a:lnTo>
                  <a:lnTo>
                    <a:pt x="298780" y="113030"/>
                  </a:lnTo>
                  <a:lnTo>
                    <a:pt x="295897" y="105117"/>
                  </a:lnTo>
                  <a:lnTo>
                    <a:pt x="293751" y="97917"/>
                  </a:lnTo>
                  <a:lnTo>
                    <a:pt x="290144" y="90716"/>
                  </a:lnTo>
                  <a:lnTo>
                    <a:pt x="287261" y="83515"/>
                  </a:lnTo>
                  <a:lnTo>
                    <a:pt x="282943" y="76314"/>
                  </a:lnTo>
                  <a:lnTo>
                    <a:pt x="279349" y="69837"/>
                  </a:lnTo>
                  <a:lnTo>
                    <a:pt x="274307" y="62636"/>
                  </a:lnTo>
                  <a:lnTo>
                    <a:pt x="269989" y="56870"/>
                  </a:lnTo>
                  <a:lnTo>
                    <a:pt x="264223" y="50393"/>
                  </a:lnTo>
                  <a:lnTo>
                    <a:pt x="259181" y="44627"/>
                  </a:lnTo>
                  <a:lnTo>
                    <a:pt x="253428" y="39598"/>
                  </a:lnTo>
                  <a:lnTo>
                    <a:pt x="246938" y="34556"/>
                  </a:lnTo>
                  <a:lnTo>
                    <a:pt x="241185" y="29514"/>
                  </a:lnTo>
                  <a:lnTo>
                    <a:pt x="205905" y="10795"/>
                  </a:lnTo>
                  <a:lnTo>
                    <a:pt x="198704" y="7912"/>
                  </a:lnTo>
                  <a:lnTo>
                    <a:pt x="190792" y="5753"/>
                  </a:lnTo>
                  <a:lnTo>
                    <a:pt x="183591" y="4318"/>
                  </a:lnTo>
                  <a:lnTo>
                    <a:pt x="167754" y="1435"/>
                  </a:lnTo>
                  <a:lnTo>
                    <a:pt x="159829" y="711"/>
                  </a:lnTo>
                  <a:lnTo>
                    <a:pt x="151917" y="711"/>
                  </a:lnTo>
                  <a:lnTo>
                    <a:pt x="151917" y="0"/>
                  </a:lnTo>
                  <a:close/>
                </a:path>
              </a:pathLst>
            </a:custGeom>
            <a:solidFill>
              <a:srgbClr val="959595"/>
            </a:solidFill>
          </p:spPr>
          <p:txBody>
            <a:bodyPr wrap="square" lIns="0" tIns="0" rIns="0" bIns="0" rtlCol="0"/>
            <a:lstStyle/>
            <a:p>
              <a:endParaRPr/>
            </a:p>
          </p:txBody>
        </p:sp>
        <p:sp>
          <p:nvSpPr>
            <p:cNvPr id="36" name="object 36"/>
            <p:cNvSpPr/>
            <p:nvPr/>
          </p:nvSpPr>
          <p:spPr>
            <a:xfrm>
              <a:off x="1782630" y="3449437"/>
              <a:ext cx="304165" cy="304165"/>
            </a:xfrm>
            <a:custGeom>
              <a:avLst/>
              <a:gdLst/>
              <a:ahLst/>
              <a:cxnLst/>
              <a:rect l="l" t="t" r="r" b="b"/>
              <a:pathLst>
                <a:path w="304164" h="304164">
                  <a:moveTo>
                    <a:pt x="151914" y="303840"/>
                  </a:moveTo>
                  <a:lnTo>
                    <a:pt x="143990" y="303840"/>
                  </a:lnTo>
                  <a:lnTo>
                    <a:pt x="136078" y="303116"/>
                  </a:lnTo>
                  <a:lnTo>
                    <a:pt x="97191" y="293769"/>
                  </a:lnTo>
                  <a:lnTo>
                    <a:pt x="82802" y="287279"/>
                  </a:lnTo>
                  <a:lnTo>
                    <a:pt x="75601" y="283685"/>
                  </a:lnTo>
                  <a:lnTo>
                    <a:pt x="44639" y="259199"/>
                  </a:lnTo>
                  <a:lnTo>
                    <a:pt x="38886" y="253446"/>
                  </a:lnTo>
                  <a:lnTo>
                    <a:pt x="16560" y="221035"/>
                  </a:lnTo>
                  <a:lnTo>
                    <a:pt x="3606" y="183594"/>
                  </a:lnTo>
                  <a:lnTo>
                    <a:pt x="2158" y="175682"/>
                  </a:lnTo>
                  <a:lnTo>
                    <a:pt x="723" y="167770"/>
                  </a:lnTo>
                  <a:lnTo>
                    <a:pt x="0" y="159845"/>
                  </a:lnTo>
                  <a:lnTo>
                    <a:pt x="0" y="151920"/>
                  </a:lnTo>
                  <a:lnTo>
                    <a:pt x="0" y="144008"/>
                  </a:lnTo>
                  <a:lnTo>
                    <a:pt x="723" y="136083"/>
                  </a:lnTo>
                  <a:lnTo>
                    <a:pt x="2158" y="128158"/>
                  </a:lnTo>
                  <a:lnTo>
                    <a:pt x="3606" y="120246"/>
                  </a:lnTo>
                  <a:lnTo>
                    <a:pt x="5041" y="112321"/>
                  </a:lnTo>
                  <a:lnTo>
                    <a:pt x="7200" y="105120"/>
                  </a:lnTo>
                  <a:lnTo>
                    <a:pt x="10083" y="97207"/>
                  </a:lnTo>
                  <a:lnTo>
                    <a:pt x="12953" y="90006"/>
                  </a:lnTo>
                  <a:lnTo>
                    <a:pt x="16560" y="82805"/>
                  </a:lnTo>
                  <a:lnTo>
                    <a:pt x="20167" y="75604"/>
                  </a:lnTo>
                  <a:lnTo>
                    <a:pt x="24485" y="69127"/>
                  </a:lnTo>
                  <a:lnTo>
                    <a:pt x="28803" y="62637"/>
                  </a:lnTo>
                  <a:lnTo>
                    <a:pt x="33844" y="56160"/>
                  </a:lnTo>
                  <a:lnTo>
                    <a:pt x="62635" y="28804"/>
                  </a:lnTo>
                  <a:lnTo>
                    <a:pt x="97191" y="10084"/>
                  </a:lnTo>
                  <a:lnTo>
                    <a:pt x="120241" y="3606"/>
                  </a:lnTo>
                  <a:lnTo>
                    <a:pt x="128153" y="2159"/>
                  </a:lnTo>
                  <a:lnTo>
                    <a:pt x="136078" y="723"/>
                  </a:lnTo>
                  <a:lnTo>
                    <a:pt x="143990" y="0"/>
                  </a:lnTo>
                  <a:lnTo>
                    <a:pt x="151914" y="0"/>
                  </a:lnTo>
                  <a:lnTo>
                    <a:pt x="151914" y="723"/>
                  </a:lnTo>
                  <a:lnTo>
                    <a:pt x="159839" y="723"/>
                  </a:lnTo>
                  <a:lnTo>
                    <a:pt x="198713" y="7924"/>
                  </a:lnTo>
                  <a:lnTo>
                    <a:pt x="205914" y="10807"/>
                  </a:lnTo>
                  <a:lnTo>
                    <a:pt x="213838" y="13678"/>
                  </a:lnTo>
                  <a:lnTo>
                    <a:pt x="246947" y="34557"/>
                  </a:lnTo>
                  <a:lnTo>
                    <a:pt x="253436" y="39599"/>
                  </a:lnTo>
                  <a:lnTo>
                    <a:pt x="259189" y="44641"/>
                  </a:lnTo>
                  <a:lnTo>
                    <a:pt x="264231" y="50407"/>
                  </a:lnTo>
                  <a:lnTo>
                    <a:pt x="269984" y="56884"/>
                  </a:lnTo>
                  <a:lnTo>
                    <a:pt x="274302" y="62637"/>
                  </a:lnTo>
                  <a:lnTo>
                    <a:pt x="279344" y="69851"/>
                  </a:lnTo>
                  <a:lnTo>
                    <a:pt x="282951" y="76328"/>
                  </a:lnTo>
                  <a:lnTo>
                    <a:pt x="287269" y="83516"/>
                  </a:lnTo>
                  <a:lnTo>
                    <a:pt x="290151" y="90717"/>
                  </a:lnTo>
                  <a:lnTo>
                    <a:pt x="293746" y="97918"/>
                  </a:lnTo>
                  <a:lnTo>
                    <a:pt x="295904" y="105120"/>
                  </a:lnTo>
                  <a:lnTo>
                    <a:pt x="303829" y="144008"/>
                  </a:lnTo>
                  <a:lnTo>
                    <a:pt x="303829" y="151920"/>
                  </a:lnTo>
                  <a:lnTo>
                    <a:pt x="303105" y="151920"/>
                  </a:lnTo>
                  <a:lnTo>
                    <a:pt x="303105" y="159845"/>
                  </a:lnTo>
                  <a:lnTo>
                    <a:pt x="295904" y="198720"/>
                  </a:lnTo>
                  <a:lnTo>
                    <a:pt x="293034" y="205921"/>
                  </a:lnTo>
                  <a:lnTo>
                    <a:pt x="290151" y="213846"/>
                  </a:lnTo>
                  <a:lnTo>
                    <a:pt x="269260" y="246956"/>
                  </a:lnTo>
                  <a:lnTo>
                    <a:pt x="264231" y="253446"/>
                  </a:lnTo>
                  <a:lnTo>
                    <a:pt x="259189" y="259199"/>
                  </a:lnTo>
                  <a:lnTo>
                    <a:pt x="253436" y="264241"/>
                  </a:lnTo>
                  <a:lnTo>
                    <a:pt x="246947" y="269994"/>
                  </a:lnTo>
                  <a:lnTo>
                    <a:pt x="241181" y="274325"/>
                  </a:lnTo>
                  <a:lnTo>
                    <a:pt x="233993" y="279367"/>
                  </a:lnTo>
                  <a:lnTo>
                    <a:pt x="227516" y="282961"/>
                  </a:lnTo>
                  <a:lnTo>
                    <a:pt x="220315" y="287279"/>
                  </a:lnTo>
                  <a:lnTo>
                    <a:pt x="213115" y="290162"/>
                  </a:lnTo>
                  <a:lnTo>
                    <a:pt x="205914" y="293769"/>
                  </a:lnTo>
                  <a:lnTo>
                    <a:pt x="198713" y="295915"/>
                  </a:lnTo>
                  <a:lnTo>
                    <a:pt x="159839" y="303840"/>
                  </a:lnTo>
                  <a:lnTo>
                    <a:pt x="151914" y="303840"/>
                  </a:lnTo>
                  <a:close/>
                </a:path>
              </a:pathLst>
            </a:custGeom>
            <a:ln w="18719">
              <a:solidFill>
                <a:srgbClr val="959595"/>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949</Words>
  <Application>Microsoft Office PowerPoint</Application>
  <PresentationFormat>Custom</PresentationFormat>
  <Paragraphs>68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Aptos</vt:lpstr>
      <vt:lpstr>Arial</vt:lpstr>
      <vt:lpstr>Calibri</vt:lpstr>
      <vt:lpstr>Microsoft Sans Serif</vt:lpstr>
      <vt:lpstr>Tahoma</vt:lpstr>
      <vt:lpstr>Times New Roman</vt:lpstr>
      <vt:lpstr>Trebuchet MS</vt:lpstr>
      <vt:lpstr>Office Theme</vt:lpstr>
      <vt:lpstr>HearTone Analyzer: Advancing Audio Analysis for Enhanced Communication </vt:lpstr>
      <vt:lpstr>Hear Tone Analyzer </vt:lpstr>
      <vt:lpstr>Challenges faced </vt:lpstr>
      <vt:lpstr>Related Survey</vt:lpstr>
      <vt:lpstr>PowerPoint Presentation</vt:lpstr>
      <vt:lpstr>PowerPoint Presentation</vt:lpstr>
      <vt:lpstr>Conclusion and Future Prospects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khush mangla</dc:creator>
  <cp:lastModifiedBy>Saksham Jain</cp:lastModifiedBy>
  <cp:revision>2</cp:revision>
  <dcterms:created xsi:type="dcterms:W3CDTF">2024-11-19T13:35:10Z</dcterms:created>
  <dcterms:modified xsi:type="dcterms:W3CDTF">2024-11-20T04:02:34Z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2024-11-19T00:00:00Z</vt:filetime>
  </property>
  <property fmtid="{D5CDD505-2E9C-101B-9397-08002B2CF9AE}" pid="3" name="Creator">
    <vt:lpwstr>Chromium</vt:lpwstr>
  </property>
  <property fmtid="{D5CDD505-2E9C-101B-9397-08002B2CF9AE}" pid="4" name="LastSaved">
    <vt:filetime>2024-11-19T00:00:00Z</vt:filetime>
  </property>
  <property fmtid="{D5CDD505-2E9C-101B-9397-08002B2CF9AE}" pid="5" name="Producer">
    <vt:lpwstr>GPL Ghostscript 10.04.0</vt:lpwstr>
  </property>
</Properties>
</file>