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DB78A697-9D75-4DE8-8C28-1296A6CF43C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075A-B3CA-4308-8288-4AA3FDE33D80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74B8D-FEEF-4ACC-AE11-BD533592BCDC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6006-7E0B-4944-9FC8-8FFECA54B11C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3413-B80B-4905-8668-7292F4C8B0D5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9662-C6A4-45F9-A235-129F0C1DEF4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B764-976A-4040-BDCA-252C91CEE939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C935-CE77-4008-BAD9-6108F00BE393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562D5-4244-4B26-B385-E71032EABECD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D967-1B7E-40AA-AAF7-BA98E0E039F7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1490F-3E6A-4544-9694-22B6007FE3C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9620-38BC-4982-922B-C904A70C41DD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6FC6-E80E-40CB-B83C-A6FFE3EF0BA6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F863F-52DC-41B2-9D00-5A4E5632AC32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5614-3909-43DC-A067-7F9842F8B81D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9323-6A73-409C-86A6-9EAF0F851121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0176-F1D3-49EC-82F4-0915A3AC4184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172865-FBF0-458A-BAFF-4F75173770F5}" type="datetimeFigureOut">
              <a:rPr lang="en-US" dirty="0"/>
              <a:t>2/18/2019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32C3-C038-4405-B627-2AA1143ED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706993" y="443521"/>
            <a:ext cx="9755187" cy="1334810"/>
          </a:xfrm>
        </p:spPr>
        <p:txBody>
          <a:bodyPr/>
          <a:lstStyle/>
          <a:p>
            <a:pPr algn="ctr"/>
            <a:r>
              <a:rPr lang="en-IN" dirty="0"/>
              <a:t>   HACK VSIT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B72B0-AFF1-4DEF-BD1F-921ACA2BB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446922" y="1999693"/>
            <a:ext cx="9755187" cy="533865"/>
          </a:xfrm>
        </p:spPr>
        <p:txBody>
          <a:bodyPr/>
          <a:lstStyle/>
          <a:p>
            <a:pPr algn="just"/>
            <a:r>
              <a:rPr lang="en-IN" dirty="0"/>
              <a:t>Team :- Logic excel</a:t>
            </a:r>
          </a:p>
          <a:p>
            <a:pPr algn="just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25829-273E-4B8C-9BAC-100C46812B1F}"/>
              </a:ext>
            </a:extLst>
          </p:cNvPr>
          <p:cNvSpPr txBox="1"/>
          <p:nvPr/>
        </p:nvSpPr>
        <p:spPr>
          <a:xfrm rot="21443320">
            <a:off x="4821382" y="5019582"/>
            <a:ext cx="516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TRACK-COMPUTER 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9A072-A993-4CC2-A3CB-C320120E7F85}"/>
              </a:ext>
            </a:extLst>
          </p:cNvPr>
          <p:cNvSpPr txBox="1"/>
          <p:nvPr/>
        </p:nvSpPr>
        <p:spPr>
          <a:xfrm>
            <a:off x="517236" y="3195782"/>
            <a:ext cx="990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Members:-</a:t>
            </a:r>
          </a:p>
          <a:p>
            <a:pPr marL="342900" indent="-342900">
              <a:buAutoNum type="arabicPeriod"/>
            </a:pPr>
            <a:r>
              <a:rPr lang="en-IN" dirty="0"/>
              <a:t>Saksham Nandwani</a:t>
            </a:r>
          </a:p>
          <a:p>
            <a:pPr marL="342900" indent="-342900">
              <a:buAutoNum type="arabicPeriod"/>
            </a:pPr>
            <a:r>
              <a:rPr lang="en-IN" dirty="0"/>
              <a:t>Lakshya Gupta</a:t>
            </a:r>
          </a:p>
        </p:txBody>
      </p:sp>
    </p:spTree>
    <p:extLst>
      <p:ext uri="{BB962C8B-B14F-4D97-AF65-F5344CB8AC3E}">
        <p14:creationId xmlns:p14="http://schemas.microsoft.com/office/powerpoint/2010/main" val="295903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51A2-C8D0-416D-A92F-F90E09F0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878F8-10A8-4A77-BC19-A463EBA670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People who are deaf and dumb can’t convey their thoughts with others . They have a tough time communicating with others . They have a tough time BEING ACCEPTED IN THE SOCIETY.</a:t>
            </a:r>
          </a:p>
          <a:p>
            <a:r>
              <a:rPr lang="en-IN" dirty="0"/>
              <a:t>THEY ALSO CANNOT COMMUNICATE WITH PEOPLE WHO CANNOT  UNDERSTAND THEIR LANGUAGE.</a:t>
            </a:r>
          </a:p>
          <a:p>
            <a:r>
              <a:rPr lang="en-IN" dirty="0"/>
              <a:t>AS A RESULT THEY FEEL alienated because most people don’t want to interact with them.</a:t>
            </a:r>
          </a:p>
        </p:txBody>
      </p:sp>
    </p:spTree>
    <p:extLst>
      <p:ext uri="{BB962C8B-B14F-4D97-AF65-F5344CB8AC3E}">
        <p14:creationId xmlns:p14="http://schemas.microsoft.com/office/powerpoint/2010/main" val="2014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A0A8-CEE3-43B2-9B20-F5FEE3BC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19" y="1"/>
            <a:ext cx="10394707" cy="905164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4BB94-D00F-4C3E-91B3-537EB677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419" y="1193031"/>
            <a:ext cx="10394707" cy="3055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American Sign Language (ASL) is a complete, complex language that employs signs made by moving the hands combined with facial expressions and postures of the body.</a:t>
            </a:r>
          </a:p>
          <a:p>
            <a:r>
              <a:rPr lang="en-US" dirty="0"/>
              <a:t>Through </a:t>
            </a:r>
            <a:r>
              <a:rPr lang="en-US" dirty="0" err="1"/>
              <a:t>asl</a:t>
            </a:r>
            <a:r>
              <a:rPr lang="en-US" dirty="0"/>
              <a:t> deaf and dumb people can communicate with other people .</a:t>
            </a:r>
          </a:p>
          <a:p>
            <a:r>
              <a:rPr lang="en-US" dirty="0"/>
              <a:t>This project aims to understand the sign language through webcam and translate it into corresponding letters.</a:t>
            </a:r>
          </a:p>
          <a:p>
            <a:r>
              <a:rPr lang="en-US" dirty="0"/>
              <a:t>They can express their emotions, share their feelings with others.</a:t>
            </a:r>
          </a:p>
          <a:p>
            <a:r>
              <a:rPr lang="en-US" dirty="0"/>
              <a:t>This project is a (very small!) first step towards bridging the gap between 'signers' and 'non-signers'.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47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101D-FA97-49B9-AD97-0A161D4B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73" y="187036"/>
            <a:ext cx="10396902" cy="792261"/>
          </a:xfrm>
        </p:spPr>
        <p:txBody>
          <a:bodyPr/>
          <a:lstStyle/>
          <a:p>
            <a:r>
              <a:rPr lang="en-IN" dirty="0"/>
              <a:t>wireframe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C778-084F-443B-8EF9-DD82E223C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779" y="979297"/>
            <a:ext cx="10394729" cy="459946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 focuses on translating American Sign Language (ASL) (26 letters). We  utilized transfer learning to extract features, followed by a custom classification block to classify letters. This model is then implemented in a real-time system with OpenCV - reading frames from a web camera and classifying them frame-by-frame.</a:t>
            </a:r>
          </a:p>
          <a:p>
            <a:endParaRPr lang="en-US" dirty="0"/>
          </a:p>
          <a:p>
            <a:r>
              <a:rPr lang="en-US" dirty="0"/>
              <a:t>The code was developed with python 3.5 and has been tested with the following libraries/versions:</a:t>
            </a:r>
          </a:p>
          <a:p>
            <a:r>
              <a:rPr lang="en-US" dirty="0"/>
              <a:t>OpenCV 3.1.0</a:t>
            </a:r>
          </a:p>
          <a:p>
            <a:r>
              <a:rPr lang="en-US" dirty="0" err="1"/>
              <a:t>Keras</a:t>
            </a:r>
            <a:r>
              <a:rPr lang="en-US" dirty="0"/>
              <a:t> 2.0.8</a:t>
            </a:r>
          </a:p>
          <a:p>
            <a:r>
              <a:rPr lang="en-US" dirty="0" err="1"/>
              <a:t>tensorflow</a:t>
            </a:r>
            <a:r>
              <a:rPr lang="en-US" dirty="0"/>
              <a:t> 1.11 (</a:t>
            </a:r>
            <a:r>
              <a:rPr lang="en-US" dirty="0" err="1"/>
              <a:t>cpu</a:t>
            </a:r>
            <a:r>
              <a:rPr lang="en-US" dirty="0"/>
              <a:t> version), it will also run with the </a:t>
            </a:r>
            <a:r>
              <a:rPr lang="en-US" dirty="0" err="1"/>
              <a:t>gpu</a:t>
            </a:r>
            <a:r>
              <a:rPr lang="en-US" dirty="0"/>
              <a:t>-version</a:t>
            </a:r>
          </a:p>
          <a:p>
            <a:r>
              <a:rPr lang="en-US" dirty="0" err="1"/>
              <a:t>numpy</a:t>
            </a:r>
            <a:r>
              <a:rPr lang="en-US" dirty="0"/>
              <a:t> 1.15.2</a:t>
            </a:r>
          </a:p>
          <a:p>
            <a:r>
              <a:rPr lang="en-US" dirty="0" err="1"/>
              <a:t>joblib</a:t>
            </a:r>
            <a:r>
              <a:rPr lang="en-US" dirty="0"/>
              <a:t> 0.10.3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65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7108-0C31-4100-BE22-D53D2DDB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                   Demo </a:t>
            </a:r>
          </a:p>
        </p:txBody>
      </p:sp>
    </p:spTree>
    <p:extLst>
      <p:ext uri="{BB962C8B-B14F-4D97-AF65-F5344CB8AC3E}">
        <p14:creationId xmlns:p14="http://schemas.microsoft.com/office/powerpoint/2010/main" val="212972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B812-5566-434D-AEA5-318298FE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628502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0</TotalTime>
  <Words>187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   HACK VSIT</vt:lpstr>
      <vt:lpstr>PROBLEM IDENTIFIED</vt:lpstr>
      <vt:lpstr>Solution</vt:lpstr>
      <vt:lpstr>wireframe</vt:lpstr>
      <vt:lpstr>                                     Demo </vt:lpstr>
      <vt:lpstr>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VSIT</dc:title>
  <dc:creator>lakshya gupta</dc:creator>
  <cp:lastModifiedBy>lakshya gupta</cp:lastModifiedBy>
  <cp:revision>7</cp:revision>
  <dcterms:created xsi:type="dcterms:W3CDTF">2019-02-17T21:10:57Z</dcterms:created>
  <dcterms:modified xsi:type="dcterms:W3CDTF">2019-02-17T22:29:21Z</dcterms:modified>
</cp:coreProperties>
</file>