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4"/>
  </p:sldMasterIdLst>
  <p:notesMasterIdLst>
    <p:notesMasterId r:id="rId2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7" r:id="rId12"/>
    <p:sldId id="2146847064" r:id="rId13"/>
    <p:sldId id="2146847065" r:id="rId14"/>
    <p:sldId id="2146847066" r:id="rId15"/>
    <p:sldId id="2146847063" r:id="rId16"/>
    <p:sldId id="268" r:id="rId17"/>
    <p:sldId id="2146847068" r:id="rId18"/>
    <p:sldId id="2146847055" r:id="rId19"/>
    <p:sldId id="269" r:id="rId20"/>
    <p:sldId id="2146847059" r:id="rId21"/>
    <p:sldId id="2146847060" r:id="rId22"/>
    <p:sldId id="2146847062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C00"/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9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3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0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4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7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E299006-F51B-A004-23D4-6201A0E6C7A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4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560" y="1244620"/>
            <a:ext cx="9144000" cy="977778"/>
          </a:xfrm>
        </p:spPr>
        <p:txBody>
          <a:bodyPr/>
          <a:lstStyle/>
          <a:p>
            <a:pPr algn="ctr"/>
            <a:r>
              <a:rPr lang="en-IN" b="1" dirty="0"/>
              <a:t>TRAVEL PLANNER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324" y="541161"/>
            <a:ext cx="127266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i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GOVERNMENT INTERNSHIP 2025 PROJECT-1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21" y="4855130"/>
            <a:ext cx="635336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SAKSHAM SAXENA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VIT BHOPAL UNIVERSITY - B.TECH CSE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Technology Used: -</a:t>
            </a: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IBM Cloud, Watson Assistant</a:t>
            </a:r>
            <a:endParaRPr lang="en-US" sz="2000" b="1" dirty="0">
              <a:solidFill>
                <a:schemeClr val="tx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The ultimate travel planner: Travel planner/Travel Journal /vacation /  Travel/ log book/organizer/ Journal/ notebook / diary: Packer, Nina:  9781719215848: Amazon.com: Books">
            <a:extLst>
              <a:ext uri="{FF2B5EF4-FFF2-40B4-BE49-F238E27FC236}">
                <a16:creationId xmlns:a16="http://schemas.microsoft.com/office/drawing/2014/main" id="{1DA53BB3-C4C9-3403-FB5B-C98C2DE0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976" y="3204810"/>
            <a:ext cx="2248754" cy="311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B11D4A-AFE7-FAC6-38D2-C434E7C5F7E6}"/>
              </a:ext>
            </a:extLst>
          </p:cNvPr>
          <p:cNvSpPr txBox="1"/>
          <p:nvPr/>
        </p:nvSpPr>
        <p:spPr>
          <a:xfrm>
            <a:off x="2733880" y="2207651"/>
            <a:ext cx="6353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/>
              <a:t>AI-based Trip Planning Chatbot on IBM Cloud</a:t>
            </a:r>
            <a:endParaRPr lang="en-IN" sz="2200" b="1" i="1" dirty="0"/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7226DFD-0ECE-B79C-8620-15EBA816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07" y="3709645"/>
            <a:ext cx="7037798" cy="2998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0871EE-07C3-917F-E9F5-0AFD9C166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88" y="701531"/>
            <a:ext cx="6261299" cy="2665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C2AC19-C56B-6123-67BF-6FB84BBD291A}"/>
              </a:ext>
            </a:extLst>
          </p:cNvPr>
          <p:cNvSpPr txBox="1"/>
          <p:nvPr/>
        </p:nvSpPr>
        <p:spPr>
          <a:xfrm>
            <a:off x="945222" y="1325365"/>
            <a:ext cx="36986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u="sng" dirty="0">
                <a:solidFill>
                  <a:srgbClr val="8E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STEP-6 TYPE OF DESTINATION</a:t>
            </a:r>
            <a:r>
              <a:rPr lang="en-US" sz="1700" b="1" dirty="0">
                <a:solidFill>
                  <a:srgbClr val="8E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“What type of destination do you prefer? (🏖️ Beach, 🏔️ Mountains, 🌆 City, 🎭 Cultural)”</a:t>
            </a:r>
            <a:endParaRPr lang="en-IN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94DC8-9CDA-2708-1C55-CAF18CDF55E3}"/>
              </a:ext>
            </a:extLst>
          </p:cNvPr>
          <p:cNvSpPr txBox="1"/>
          <p:nvPr/>
        </p:nvSpPr>
        <p:spPr>
          <a:xfrm>
            <a:off x="8003568" y="3709645"/>
            <a:ext cx="351033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u="sng" dirty="0">
                <a:solidFill>
                  <a:srgbClr val="8E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STEP-7 SUMMARY</a:t>
            </a:r>
          </a:p>
          <a:p>
            <a:r>
              <a:rPr lang="en-IN" sz="1700" b="1" dirty="0">
                <a:latin typeface="Arial" panose="020B0604020202020204" pitchFamily="34" charset="0"/>
                <a:cs typeface="Arial" panose="020B0604020202020204" pitchFamily="34" charset="0"/>
              </a:rPr>
              <a:t>Great! Here's what I gathered from you:📍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>
                <a:latin typeface="Arial" panose="020B0604020202020204" pitchFamily="34" charset="0"/>
                <a:cs typeface="Arial" panose="020B0604020202020204" pitchFamily="34" charset="0"/>
              </a:rPr>
              <a:t>Destination: $destination 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>
                <a:latin typeface="Arial" panose="020B0604020202020204" pitchFamily="34" charset="0"/>
                <a:cs typeface="Arial" panose="020B0604020202020204" pitchFamily="34" charset="0"/>
              </a:rPr>
              <a:t>Budget: ₹$travel_budget 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>
                <a:latin typeface="Arial" panose="020B0604020202020204" pitchFamily="34" charset="0"/>
                <a:cs typeface="Arial" panose="020B0604020202020204" pitchFamily="34" charset="0"/>
              </a:rPr>
              <a:t>Travel Date: $travel_date 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>
                <a:latin typeface="Arial" panose="020B0604020202020204" pitchFamily="34" charset="0"/>
                <a:cs typeface="Arial" panose="020B0604020202020204" pitchFamily="34" charset="0"/>
              </a:rPr>
              <a:t>Preference: $travel_type🧠 </a:t>
            </a:r>
          </a:p>
          <a:p>
            <a:r>
              <a:rPr lang="en-IN" sz="1700" b="1" dirty="0">
                <a:latin typeface="Arial" panose="020B0604020202020204" pitchFamily="34" charset="0"/>
                <a:cs typeface="Arial" panose="020B0604020202020204" pitchFamily="34" charset="0"/>
              </a:rPr>
              <a:t>I’ll now generate a travel plan for you based on this info.</a:t>
            </a:r>
          </a:p>
        </p:txBody>
      </p:sp>
    </p:spTree>
    <p:extLst>
      <p:ext uri="{BB962C8B-B14F-4D97-AF65-F5344CB8AC3E}">
        <p14:creationId xmlns:p14="http://schemas.microsoft.com/office/powerpoint/2010/main" val="35411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01BF76A-9260-7AED-174B-CFBFFEEB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61" y="3650099"/>
            <a:ext cx="7328729" cy="30658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0CB476-46E0-087F-C24B-70623070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213" y="720566"/>
            <a:ext cx="6338466" cy="2708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3B92B-321E-7C46-EB17-EFC318316485}"/>
              </a:ext>
            </a:extLst>
          </p:cNvPr>
          <p:cNvSpPr txBox="1"/>
          <p:nvPr/>
        </p:nvSpPr>
        <p:spPr>
          <a:xfrm>
            <a:off x="9476367" y="395747"/>
            <a:ext cx="271563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u="sng" dirty="0">
                <a:solidFill>
                  <a:srgbClr val="8E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STEP-8 ITINERARY?</a:t>
            </a:r>
            <a:r>
              <a:rPr lang="en-US" sz="1700" b="1" dirty="0">
                <a:solidFill>
                  <a:srgbClr val="8E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"Would you like me to suggest a travel itinerary now?" 🌇</a:t>
            </a: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NO- </a:t>
            </a:r>
            <a:r>
              <a:rPr lang="en-IN" sz="1700" b="1" dirty="0">
                <a:latin typeface="Arial" panose="020B0604020202020204" pitchFamily="34" charset="0"/>
                <a:cs typeface="Arial" panose="020B0604020202020204" pitchFamily="34" charset="0"/>
              </a:rPr>
              <a:t>OK. No Problem!! 👍</a:t>
            </a:r>
          </a:p>
          <a:p>
            <a:r>
              <a:rPr lang="en-IN" sz="1700" b="1" dirty="0">
                <a:latin typeface="Arial" panose="020B0604020202020204" pitchFamily="34" charset="0"/>
                <a:cs typeface="Arial" panose="020B0604020202020204" pitchFamily="34" charset="0"/>
              </a:rPr>
              <a:t>YES-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Awesome! Here’s your suggested travel itinerary for $destination 🌍</a:t>
            </a:r>
            <a:endParaRPr lang="en-IN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91499-B804-488D-8740-D6366BDECA91}"/>
              </a:ext>
            </a:extLst>
          </p:cNvPr>
          <p:cNvSpPr txBox="1"/>
          <p:nvPr/>
        </p:nvSpPr>
        <p:spPr>
          <a:xfrm>
            <a:off x="1643865" y="3782628"/>
            <a:ext cx="27740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8E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STEP-9 ANOTHER TRIP?</a:t>
            </a:r>
            <a:r>
              <a:rPr lang="en-US" sz="1600" b="1" dirty="0">
                <a:solidFill>
                  <a:srgbClr val="8E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✨ Would you like to plan another trip? ➤ Reply "Yes" to start over or "No" to exit X.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NO- “Thank you for using Travel Planner Agent 🌏 Have a safe and amazing journey! 🙋‍♂️✈️😊”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YES- Awesome! Let's plan another trip. 🛍️🌍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7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09D3-7D9D-8463-4C42-BA60B2D9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53" y="130950"/>
            <a:ext cx="8911687" cy="1280890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FLOWCHART</a:t>
            </a:r>
            <a:endParaRPr lang="en-IN" sz="3800" b="1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AD2B3-9663-1341-0164-824C94BD6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28264" y="-2063323"/>
            <a:ext cx="3361501" cy="11298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37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43" y="161773"/>
            <a:ext cx="8911687" cy="1280890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sz="3800" u="sn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712360"/>
            <a:ext cx="8915400" cy="377762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Travel Planner Agent successfully demonstrates the capability of IBM Watson to build intelligent and user-friendly conversational interfaces. It simplifies trip planning by making it interactive, personalized, and fun. The project effectively combines AI and user experience design.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DD1F-4304-1BEB-839B-620DFA59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97" y="804898"/>
            <a:ext cx="11029616" cy="530296"/>
          </a:xfrm>
        </p:spPr>
        <p:txBody>
          <a:bodyPr>
            <a:noAutofit/>
          </a:bodyPr>
          <a:lstStyle/>
          <a:p>
            <a:r>
              <a:rPr lang="en-US" sz="38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  <a:endParaRPr lang="en-IN" sz="3800" b="1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3166-8E6F-F352-FF3F-B728AF63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56" y="1545797"/>
            <a:ext cx="10624488" cy="319105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8E6C00"/>
                </a:solidFill>
              </a:rPr>
              <a:t>https://github.com/Sakshamsaxena007/Travel-Planner-Agent.git</a:t>
            </a:r>
          </a:p>
        </p:txBody>
      </p:sp>
    </p:spTree>
    <p:extLst>
      <p:ext uri="{BB962C8B-B14F-4D97-AF65-F5344CB8AC3E}">
        <p14:creationId xmlns:p14="http://schemas.microsoft.com/office/powerpoint/2010/main" val="66897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1717199" y="783014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800" b="1" u="sng" cap="none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19EB5C-C065-485F-D7FF-CEF62EFFFE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17199" y="1635632"/>
            <a:ext cx="7561655" cy="514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future, the system can be enhanced by: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E6C00"/>
                </a:solidFill>
                <a:effectLst/>
                <a:latin typeface="Arial" panose="020B0604020202020204" pitchFamily="34" charset="0"/>
              </a:rPr>
              <a:t>Connecting live APIs (Weather, Hotels, Flights)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E6C00"/>
                </a:solidFill>
                <a:effectLst/>
                <a:latin typeface="Arial" panose="020B0604020202020204" pitchFamily="34" charset="0"/>
              </a:rPr>
              <a:t>Providing destination recommendations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E6C00"/>
                </a:solidFill>
                <a:effectLst/>
                <a:latin typeface="Arial" panose="020B0604020202020204" pitchFamily="34" charset="0"/>
              </a:rPr>
              <a:t>Including multi-destination planning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E6C00"/>
                </a:solidFill>
                <a:effectLst/>
                <a:latin typeface="Arial" panose="020B0604020202020204" pitchFamily="34" charset="0"/>
              </a:rPr>
              <a:t>Integrating payment gateways for bookings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E6C00"/>
                </a:solidFill>
                <a:effectLst/>
                <a:latin typeface="Arial" panose="020B0604020202020204" pitchFamily="34" charset="0"/>
              </a:rPr>
              <a:t>Expanding language support for global users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40436"/>
            <a:ext cx="8911687" cy="1280890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sz="3800" u="sng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09597D-C7E4-4D9D-B24B-C085619C54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19621" y="1765669"/>
            <a:ext cx="8379217" cy="367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 Assistant Documentation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Portal –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E6C00"/>
                </a:solidFill>
                <a:effectLst/>
                <a:latin typeface="Arial" panose="020B0604020202020204" pitchFamily="34" charset="0"/>
              </a:rPr>
              <a:t>https://cloud.ibm.com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Internship Guidelines Document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E6C00"/>
                </a:solidFill>
                <a:effectLst/>
                <a:latin typeface="Arial" panose="020B0604020202020204" pitchFamily="34" charset="0"/>
              </a:rPr>
              <a:t>SB4Academia 2025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Icons from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Emojipedia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own code + dialog setup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0"/>
            <a:ext cx="8911687" cy="1280890"/>
          </a:xfrm>
        </p:spPr>
        <p:txBody>
          <a:bodyPr>
            <a:normAutofit/>
          </a:bodyPr>
          <a:lstStyle/>
          <a:p>
            <a:r>
              <a:rPr lang="en-IN" sz="38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D08F2-8886-6317-1905-482D64EE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48" y="1530849"/>
            <a:ext cx="6747702" cy="52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0"/>
            <a:ext cx="8911687" cy="1280890"/>
          </a:xfrm>
        </p:spPr>
        <p:txBody>
          <a:bodyPr>
            <a:normAutofit/>
          </a:bodyPr>
          <a:lstStyle/>
          <a:p>
            <a:r>
              <a:rPr lang="en-IN" sz="38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9D588-A029-C151-E5FC-CCAB7651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60" y="1517424"/>
            <a:ext cx="6765078" cy="522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08917-C633-1D1B-E450-468562B7E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E50F-B678-2D23-4962-E3D756FC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0"/>
            <a:ext cx="8911687" cy="1280890"/>
          </a:xfrm>
        </p:spPr>
        <p:txBody>
          <a:bodyPr>
            <a:normAutofit/>
          </a:bodyPr>
          <a:lstStyle/>
          <a:p>
            <a:r>
              <a:rPr lang="en-IN" sz="38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CERTIFICATIONS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547FA-BE42-3476-2891-C0FBE1E1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53145" y="652281"/>
            <a:ext cx="4885708" cy="6909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454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980" y="445763"/>
            <a:ext cx="10589231" cy="787446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623" y="2515824"/>
            <a:ext cx="7849456" cy="38964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sz="2000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Images)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7966D-32BA-2C92-09C8-8D1209364C73}"/>
              </a:ext>
            </a:extLst>
          </p:cNvPr>
          <p:cNvSpPr txBox="1"/>
          <p:nvPr/>
        </p:nvSpPr>
        <p:spPr>
          <a:xfrm>
            <a:off x="1602769" y="1489753"/>
            <a:ext cx="995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E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conversational chatbot built using IBM Watson Assistant that interacts with users to plan a trip by asking key questions like destination, budget, dates, and preferences, and provides a custom travel itinerary.</a:t>
            </a:r>
            <a:endParaRPr lang="en-IN" sz="2000" b="1" dirty="0">
              <a:solidFill>
                <a:srgbClr val="8E6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46 Thank You Note Examples, Templates, Tips &amp; Etiquettes">
            <a:extLst>
              <a:ext uri="{FF2B5EF4-FFF2-40B4-BE49-F238E27FC236}">
                <a16:creationId xmlns:a16="http://schemas.microsoft.com/office/drawing/2014/main" id="{DED7C3FD-8246-8A7C-2588-5FFED20B73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662737" cy="366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Thank you png images | PNGWing">
            <a:extLst>
              <a:ext uri="{FF2B5EF4-FFF2-40B4-BE49-F238E27FC236}">
                <a16:creationId xmlns:a16="http://schemas.microsoft.com/office/drawing/2014/main" id="{6D8445AF-D0A4-7CDA-0D2B-6801BFFF9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68" y="326483"/>
            <a:ext cx="10294064" cy="6205033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101" y="596416"/>
            <a:ext cx="8679219" cy="701256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800" u="sn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600" y="1297672"/>
            <a:ext cx="8934234" cy="5276184"/>
          </a:xfrm>
        </p:spPr>
        <p:txBody>
          <a:bodyPr>
            <a:no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IN" sz="2300" b="1" i="1" u="sng" dirty="0">
                <a:solidFill>
                  <a:srgbClr val="8E6C00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Example</a:t>
            </a:r>
            <a:r>
              <a:rPr lang="en-IN" sz="2300" b="1" dirty="0">
                <a:solidFill>
                  <a:srgbClr val="0F0F0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 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Travelers often find it difficult and time-consuming to plan trips — from choosing destinations to managing budgets. The need for a quick and intelligent virtual assistant that can suggest a trip plan is growing.</a:t>
            </a:r>
            <a:b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This project aims to solve that by building an AI agent that can interactively plan travel itineraries through simple conversations.</a:t>
            </a:r>
            <a:endParaRPr lang="en-IN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13" y="511095"/>
            <a:ext cx="8874428" cy="824546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3800" u="sng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52EB96C-789B-CCCB-1851-58A5ACD431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58786" y="1474788"/>
            <a:ext cx="8874428" cy="55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have developed a chatbot called Travel Planner Agent using IBM Watson Assistant that: -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E6C00"/>
                </a:solidFill>
                <a:effectLst/>
                <a:latin typeface="Arial" panose="020B0604020202020204" pitchFamily="34" charset="0"/>
              </a:rPr>
              <a:t>Takes user input for destination, budget, travel date, and preferences.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E6C00"/>
                </a:solidFill>
                <a:effectLst/>
                <a:latin typeface="Arial" panose="020B0604020202020204" pitchFamily="34" charset="0"/>
              </a:rPr>
              <a:t>Generates a customized travel itinerary.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E6C00"/>
                </a:solidFill>
                <a:effectLst/>
                <a:latin typeface="Arial" panose="020B0604020202020204" pitchFamily="34" charset="0"/>
              </a:rPr>
              <a:t>Allows users to restart the planning process.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E6C00"/>
                </a:solidFill>
                <a:effectLst/>
                <a:latin typeface="Arial" panose="020B0604020202020204" pitchFamily="34" charset="0"/>
              </a:rPr>
              <a:t>Uses conditional logic and context variables.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E6C00"/>
                </a:solidFill>
                <a:effectLst/>
                <a:latin typeface="Arial" panose="020B0604020202020204" pitchFamily="34" charset="0"/>
              </a:rPr>
              <a:t>Provides an intuitive, user-friendly experience.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2765"/>
            <a:ext cx="11029616" cy="530296"/>
          </a:xfrm>
        </p:spPr>
        <p:txBody>
          <a:bodyPr>
            <a:noAutofit/>
          </a:bodyPr>
          <a:lstStyle/>
          <a:p>
            <a:r>
              <a:rPr lang="en-US" sz="38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 (TECHNOLOGY USED)</a:t>
            </a:r>
            <a:endParaRPr lang="en-US" sz="3800" u="sng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95EB4E-9E89-C63D-0BB1-F6BF8EA30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1279"/>
              </p:ext>
            </p:extLst>
          </p:nvPr>
        </p:nvGraphicFramePr>
        <p:xfrm>
          <a:off x="1638300" y="1889812"/>
          <a:ext cx="8915400" cy="4245423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3678587609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166780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2000" b="1" u="sng" dirty="0">
                          <a:solidFill>
                            <a:srgbClr val="8E6C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2000" b="1" u="sng" dirty="0">
                          <a:solidFill>
                            <a:srgbClr val="8E6C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 / Tech. Used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023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Chatbot Framework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 Watson Assistant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293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NLP + Logic 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Watson Dialog Skills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434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 Cloud (Lite Plan)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92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 Granite / Prebuilt Intents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874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Variables Handling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Context variables + logic jumps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74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I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interface (Watson Preview)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254" y="708917"/>
            <a:ext cx="8949074" cy="682375"/>
          </a:xfrm>
        </p:spPr>
        <p:txBody>
          <a:bodyPr>
            <a:normAutofit/>
          </a:bodyPr>
          <a:lstStyle/>
          <a:p>
            <a:r>
              <a:rPr lang="en-US" sz="38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sz="3800" u="sng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7BDF7F-F405-BD76-E1D4-953053AC38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8799" y="1641666"/>
            <a:ext cx="8404261" cy="530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sng" strike="noStrike" cap="none" normalizeH="0" baseline="0" dirty="0">
                <a:ln>
                  <a:noFill/>
                </a:ln>
                <a:solidFill>
                  <a:srgbClr val="8E6C00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8E6C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 user input using free text or buttons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input into context variables (e.g.,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$destination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$travel_date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conditional jumps to guide the conversation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a static or templated travel itinerary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 user if they want to restart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Yes → clear variables &amp; restart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sng" strike="noStrike" cap="none" normalizeH="0" baseline="0" dirty="0">
                <a:ln>
                  <a:noFill/>
                </a:ln>
                <a:solidFill>
                  <a:srgbClr val="8E6C00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8E6C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Hosted on IBM Watson Assistant</a:t>
            </a:r>
            <a:r>
              <a:rPr lang="en-US" altLang="en-US" sz="19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/>
              <a:t>Chat preview available via IBM Cloud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Optional: Exported as .json for backup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190" y="661858"/>
            <a:ext cx="8558656" cy="568280"/>
          </a:xfrm>
        </p:spPr>
        <p:txBody>
          <a:bodyPr>
            <a:normAutofit fontScale="90000"/>
          </a:bodyPr>
          <a:lstStyle/>
          <a:p>
            <a:r>
              <a:rPr lang="en-US" sz="38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RESULTS</a:t>
            </a:r>
            <a:endParaRPr lang="en-US" sz="3800" u="sn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87" y="1353620"/>
            <a:ext cx="10622521" cy="8972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>
                <a:solidFill>
                  <a:srgbClr val="8E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“Bot asking user for preferences and returning a personalized itinerary along with their previews.”</a:t>
            </a:r>
            <a:endParaRPr lang="en-IN" sz="2400" b="1" i="1" dirty="0">
              <a:solidFill>
                <a:srgbClr val="8E6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170C5-D706-CD97-0D9D-BAA6ABA7A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59" y="3007682"/>
            <a:ext cx="8421080" cy="3624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959F41-364A-EA69-5377-6668A2518317}"/>
              </a:ext>
            </a:extLst>
          </p:cNvPr>
          <p:cNvSpPr txBox="1"/>
          <p:nvPr/>
        </p:nvSpPr>
        <p:spPr>
          <a:xfrm>
            <a:off x="2124256" y="2374378"/>
            <a:ext cx="818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8E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“Hi there !👋 I can help you plan your trip. Let’s get started.”😊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A6496D-BDAC-D91E-DC6A-A504F6E1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227" y="3573285"/>
            <a:ext cx="6623818" cy="2837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61BD54-19FE-E1AE-B67E-0374D07E4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331" y="643886"/>
            <a:ext cx="6184507" cy="2640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F719CB-68E3-A973-1589-93310833FBB3}"/>
              </a:ext>
            </a:extLst>
          </p:cNvPr>
          <p:cNvSpPr txBox="1"/>
          <p:nvPr/>
        </p:nvSpPr>
        <p:spPr>
          <a:xfrm>
            <a:off x="9894014" y="821932"/>
            <a:ext cx="22500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u="sng" dirty="0">
                <a:solidFill>
                  <a:srgbClr val="8E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STEP-2 WELCOME</a:t>
            </a:r>
            <a:r>
              <a:rPr lang="en-US" sz="1700" b="1" dirty="0">
                <a:solidFill>
                  <a:srgbClr val="8E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700" b="1" dirty="0"/>
              <a:t>Welcome to Travel Planner Agent!” ✈️😊</a:t>
            </a:r>
            <a:endParaRPr lang="en-IN" sz="17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812D8-C88C-AB8F-0621-D056D0787A9F}"/>
              </a:ext>
            </a:extLst>
          </p:cNvPr>
          <p:cNvSpPr txBox="1"/>
          <p:nvPr/>
        </p:nvSpPr>
        <p:spPr>
          <a:xfrm>
            <a:off x="10048126" y="4089115"/>
            <a:ext cx="172605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u="sng" dirty="0">
                <a:solidFill>
                  <a:srgbClr val="8E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STEP-3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"Where do you want to travel exactly in the world?" 🌏</a:t>
            </a:r>
            <a:endParaRPr lang="en-IN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9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1D645C2-B4DC-CC4F-8998-24783F9F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607" y="3693609"/>
            <a:ext cx="6085638" cy="2571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06A859-387F-4EEA-73F9-18094620C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95" y="739740"/>
            <a:ext cx="5881766" cy="2506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C0CFDE-FF52-9D9C-2134-D89722D8D747}"/>
              </a:ext>
            </a:extLst>
          </p:cNvPr>
          <p:cNvSpPr txBox="1"/>
          <p:nvPr/>
        </p:nvSpPr>
        <p:spPr>
          <a:xfrm>
            <a:off x="9955658" y="4099388"/>
            <a:ext cx="17157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u="sng" dirty="0">
                <a:solidFill>
                  <a:srgbClr val="8E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STEP-5 DATE</a:t>
            </a:r>
            <a:r>
              <a:rPr lang="en-US" sz="1700" b="1" dirty="0">
                <a:solidFill>
                  <a:srgbClr val="8E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“When are you planning to travel?” 📅</a:t>
            </a:r>
            <a:endParaRPr lang="en-IN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73973-252A-3982-A852-9222E566C661}"/>
              </a:ext>
            </a:extLst>
          </p:cNvPr>
          <p:cNvSpPr txBox="1"/>
          <p:nvPr/>
        </p:nvSpPr>
        <p:spPr>
          <a:xfrm>
            <a:off x="9870040" y="739740"/>
            <a:ext cx="23219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u="sng" dirty="0">
                <a:solidFill>
                  <a:srgbClr val="8E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STEP-4 BUDGET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“What is your approx. travel budget (in INR)?”💸</a:t>
            </a:r>
            <a:endParaRPr lang="en-IN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369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828677B-56C4-4B6F-8EF9-6505D98755E5}" vid="{A224EC75-42C6-4722-8BCE-63D98A3518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414</TotalTime>
  <Words>747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</vt:lpstr>
      <vt:lpstr>Wingdings 2</vt:lpstr>
      <vt:lpstr>Theme1</vt:lpstr>
      <vt:lpstr>TRAVEL PLANNER AGENT</vt:lpstr>
      <vt:lpstr>OUTLINE</vt:lpstr>
      <vt:lpstr>PROBLEM STATEMENT</vt:lpstr>
      <vt:lpstr>PROPOSED SOLUTION</vt:lpstr>
      <vt:lpstr>SYSTEM  APPROACH (TECHNOLOGY USED)</vt:lpstr>
      <vt:lpstr>ALGORITHM &amp; DEPLOYMENT</vt:lpstr>
      <vt:lpstr>RESULTS</vt:lpstr>
      <vt:lpstr>PowerPoint Presentation</vt:lpstr>
      <vt:lpstr>PowerPoint Presentation</vt:lpstr>
      <vt:lpstr>PowerPoint Presentation</vt:lpstr>
      <vt:lpstr>PowerPoint Presentation</vt:lpstr>
      <vt:lpstr>PROJECT FLOWCHART</vt:lpstr>
      <vt:lpstr>CONCLUSION</vt:lpstr>
      <vt:lpstr>GITHUB LINK</vt:lpstr>
      <vt:lpstr>PowerPoint Presentation</vt:lpstr>
      <vt:lpstr>REFERENCES</vt:lpstr>
      <vt:lpstr>IBM CERTIFICATIONS</vt:lpstr>
      <vt:lpstr>IBM CERTIFICATIONS</vt:lpstr>
      <vt:lpstr>IBM CERTIFICATIONS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Saksham Saxena</cp:lastModifiedBy>
  <cp:revision>51</cp:revision>
  <dcterms:created xsi:type="dcterms:W3CDTF">2021-05-26T16:50:10Z</dcterms:created>
  <dcterms:modified xsi:type="dcterms:W3CDTF">2025-07-30T17:33:00Z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