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129BA-5E48-4760-8D3C-4B0E35116BEE}" v="1" dt="2022-03-28T14:34:4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50" d="100"/>
          <a:sy n="50" d="100"/>
        </p:scale>
        <p:origin x="174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am Arora" userId="0cad3aa2-acc8-4fd8-bf72-518f25374b76" providerId="ADAL" clId="{03D129BA-5E48-4760-8D3C-4B0E35116BEE}"/>
    <pc:docChg chg="undo custSel modSld">
      <pc:chgData name="Saksham Arora" userId="0cad3aa2-acc8-4fd8-bf72-518f25374b76" providerId="ADAL" clId="{03D129BA-5E48-4760-8D3C-4B0E35116BEE}" dt="2022-03-28T14:34:59.453" v="5" actId="1076"/>
      <pc:docMkLst>
        <pc:docMk/>
      </pc:docMkLst>
      <pc:sldChg chg="modSp mod">
        <pc:chgData name="Saksham Arora" userId="0cad3aa2-acc8-4fd8-bf72-518f25374b76" providerId="ADAL" clId="{03D129BA-5E48-4760-8D3C-4B0E35116BEE}" dt="2022-03-28T14:34:59.453" v="5" actId="1076"/>
        <pc:sldMkLst>
          <pc:docMk/>
          <pc:sldMk cId="0" sldId="256"/>
        </pc:sldMkLst>
        <pc:picChg chg="mod">
          <ac:chgData name="Saksham Arora" userId="0cad3aa2-acc8-4fd8-bf72-518f25374b76" providerId="ADAL" clId="{03D129BA-5E48-4760-8D3C-4B0E35116BEE}" dt="2022-03-28T14:34:59.453" v="5" actId="1076"/>
          <ac:picMkLst>
            <pc:docMk/>
            <pc:sldMk cId="0" sldId="256"/>
            <ac:picMk id="2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08:53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4861 7861 24575,'40'2'0,"0"3"0,0 1 0,56 16 0,-26-5 0,310 46 0,-282-54 0,189-7 0,121-25 0,-99-16 0,-203 22 0,151-6 0,-209 21 0,51-11 0,-16 2 0,-7-1 0,-48 7 0,49-3 0,-51 7 0,0-1 0,0-1 0,-1-1 0,1-1 0,-1-2 0,42-15 0,-41 13 0,0 1 0,0 2 0,1 0 0,-1 2 0,1 1 0,0 2 0,36 1 0,-36-1 0,0 2 0,0 1 0,-1 1 0,0 1 0,1 1 0,-1 2 0,-1 0 0,0 2 0,0 1 0,24 13 0,-48-23 0,0 1 0,1-1 0,-1 1 0,0 0 0,0 0 0,1-1 0,-1 1 0,0 0 0,0 0 0,0 0 0,0 0 0,0 0 0,0 1 0,0-1 0,-1 0 0,1 0 0,0 0 0,-1 1 0,1-1 0,-1 0 0,1 1 0,-1-1 0,0 1 0,1 2 0,-1-3 0,-1 1 0,0 0 0,1 0 0,-1-1 0,0 1 0,0 0 0,0-1 0,0 1 0,0 0 0,0-1 0,0 0 0,-1 1 0,1-1 0,0 0 0,-1 1 0,-1 0 0,-9 6 0,0-1 0,0-1 0,-1 1 0,-14 4 0,-325 90 0,269-81 0,-983 196 0,892-195 0,-42 7 0,204-26 0,14-6 0,22-7 0,17-4 0,1 2 0,0 1 0,0 2 0,49-4 0,180-6 0,-210 17 0,757-45 0,-773 46 0,42-3 0,102 8 0,-187-3 0,1 0 0,0 1 0,-1-1 0,1 1 0,-1 0 0,1 0 0,-1 0 0,1 0 0,-1 1 0,1-1 0,1 2 0,-3-3 0,-1 1 0,0-1 0,1 0 0,-1 1 0,0-1 0,1 0 0,-1 1 0,0-1 0,0 1 0,1-1 0,-1 1 0,0-1 0,0 0 0,0 1 0,0-1 0,1 1 0,-1-1 0,0 1 0,0-1 0,0 1 0,0-1 0,0 1 0,0-1 0,0 1 0,-1 0 0,1 0 0,-1 0 0,0 0 0,1 0 0,-1 0 0,0 0 0,1-1 0,-1 1 0,0 0 0,0-1 0,0 1 0,1 0 0,-1-1 0,0 1 0,0-1 0,-2 1 0,-16 6 0,-1-1 0,0 0 0,0-2 0,-1 0 0,1-1 0,-23-1 0,22 0 0,-445 8 0,397-11 0,60 1 0,1 1 0,0-1 0,1-1 0,-1 1 0,1-1 0,-13-4 0,19 5 0,1 0 0,0 0 0,-1 0 0,1 0 0,0 0 0,-1 0 0,1 0 0,0 0 0,0 0 0,-1-1 0,1 1 0,0 0 0,-1 0 0,1 0 0,0-1 0,0 1 0,-1 0 0,1 0 0,0 0 0,0-1 0,0 1 0,0 0 0,-1-1 0,1 1 0,0 0 0,0 0 0,0-1 0,0 1 0,0 0 0,0-1 0,0 1 0,0 0 0,0-1 0,0 1 0,0 0 0,0 0 0,0-1 0,0 1 0,0 0 0,0-1 0,0 1 0,0 0 0,0-1 0,0 1 0,0 0 0,1 0 0,-1-1 0,0 1 0,0 0 0,0-1 0,0 1 0,1 0 0,-1 0 0,0 0 0,0-1 0,1 1 0,-1 0 0,0 0 0,1-1 0,21-12 0,38-12 0,105-29 0,-92 32 0,918-233 0,-961 250 0,53-3 0,-172-9 0,-166 11 0,201 7 0,40 0 0,12 3 0,22 6 0,80 19 0,1-4 0,147 16 0,-131-27 0,190-2 0,-297-13 0,-5 1 0,0 0 0,0 0 0,1 0 0,-1 1 0,0-1 0,6 3 0,-10-3 0,-1 0 0,0 0 0,0 0 0,0 0 0,0 0 0,1 0 0,-1 0 0,0 0 0,0 0 0,0 0 0,0 0 0,0 0 0,0 0 0,1 1 0,-1-1 0,0 0 0,0 0 0,0 0 0,0 0 0,0 0 0,0 0 0,0 0 0,0 1 0,1-1 0,-1 0 0,0 0 0,0 0 0,0 0 0,0 0 0,0 1 0,0-1 0,0 0 0,0 0 0,0 0 0,0 0 0,0 0 0,0 1 0,0-1 0,0 0 0,0 0 0,0 0 0,0 0 0,0 0 0,0 1 0,0-1 0,0 0 0,0 0 0,-1 0 0,1 0 0,0 0 0,0 1 0,0-1 0,0 0 0,-12 8 0,-14 3 0,-265 81 0,291-92 0,-1 1 0,1-1 0,-1 0 0,0 1 0,1-1 0,-1 0 0,1 1 0,-1-1 0,0 0 0,1 0 0,-1 0 0,1 0 0,-1 0 0,0 0 0,1 0 0,-1 0 0,0 0 0,1 0 0,-1 0 0,1 0 0,-1 0 0,0 0 0,1-1 0,-1 1 0,1 0 0,-1 0 0,0-1 0,0 1 0,10-15 0,25-16 0,59-40 0,-93 70 0,1 1 0,-1 0 0,1 0 0,-1-1 0,1 1 0,-1 0 0,1-1 0,-1 1 0,1-1 0,-1 1 0,0-1 0,1 1 0,-1 0 0,0-1 0,1 1 0,-1-1 0,0 1 0,0-1 0,1 0 0,-1 1 0,0-1 0,0 1 0,0-1 0,0 1 0,0-1 0,0 0 0,0 1 0,0-1 0,0 1 0,0-1 0,0 1 0,0-1 0,0 0 0,0 1 0,-1-1 0,1 1 0,0-1 0,0 1 0,-1-1 0,1 0 0,-2 0 0,1 1 0,0-1 0,-1 0 0,1 1 0,-1 0 0,1-1 0,0 1 0,-1 0 0,1-1 0,-1 1 0,1 0 0,-1 0 0,1 0 0,-1 0 0,1 1 0,-2-1 0,-26 8 0,1 1 0,0 1 0,1 1 0,0 2 0,-33 20 0,31-16 0,17-11 0,-228 129 0,205-108 0,35-27 0,-1 1 0,1-1 0,-1 0 0,1 1 0,0-1 0,-1 1 0,1-1 0,0 0 0,-1 1 0,1-1 0,0 1 0,0-1 0,-1 1 0,1-1 0,0 1 0,0-1 0,0 1 0,0 0 0,0-1 0,0 1 0,0-1 0,0 1 0,0 0 0,0-1 0,1 1 0,0-1 0,0 1 0,0-1 0,-1 0 0,1 1 0,0-1 0,0 0 0,0 0 0,0 0 0,0 0 0,0 0 0,-1 0 0,1 0 0,0 0 0,0 0 0,0 0 0,0 0 0,0 0 0,1-1 0,5-1 0,1 1 0,0-2 0,-1 1 0,0-1 0,1 0 0,-1-1 0,-1 0 0,1 0 0,0 0 0,-1-1 0,0 0 0,0 0 0,0-1 0,-1 1 0,0-1 0,0 0 0,4-8 0,2 2 0,0 1 0,1 0 0,0 1 0,0 0 0,1 1 0,0 0 0,24-11 0,20-14 0,-30 15 0,2 2 0,52-25 0,-78 41 0,0-1 0,0 1 0,0-1 0,0 1 0,0-1 0,0 0 0,0 0 0,4-5 0,-7 7 0,1 0 0,-1 0 0,0-1 0,0 1 0,0 0 0,0 0 0,0 0 0,0-1 0,0 1 0,1 0 0,-1 0 0,0-1 0,0 1 0,0 0 0,0 0 0,0-1 0,0 1 0,0 0 0,0 0 0,0 0 0,0-1 0,-1 1 0,1 0 0,0 0 0,0-1 0,0 1 0,0 0 0,0 0 0,0 0 0,0-1 0,-1 1 0,1 0 0,0 0 0,0 0 0,0-1 0,0 1 0,-1 0 0,1 0 0,0 0 0,-1 0 0,-21-5 0,3 4 0,0 0 0,0 2 0,0 0 0,0 1 0,1 1 0,-1 1 0,1 1 0,-22 8 0,33-11 0,3-1 0,0 0 0,0 0 0,0 0 0,0 1 0,0 0 0,1-1 0,-1 1 0,1 0 0,-1 1 0,-3 2 0,8-4 0,-1-1 0,1 1 0,0-1 0,-1 1 0,1-1 0,0 1 0,0-1 0,-1 0 0,1 1 0,0-1 0,0 0 0,-1 0 0,1 0 0,0 1 0,0-1 0,0 0 0,-1 0 0,1 0 0,0 0 0,0 0 0,0-1 0,-1 1 0,1 0 0,1 0 0,24-4 0,-24 4 0,19-3 0,-1-2 0,0 0 0,0-1 0,0 0 0,-1-2 0,1-1 0,-2 0 0,0-1 0,0-1 0,23-19 0,-40 29 0,1 0 0,-1 0 0,0 0 0,1 0 0,-1 0 0,0 0 0,0 0 0,0-1 0,0 1 0,0 0 0,0-1 0,-1 1 0,1-1 0,0 1 0,-1-1 0,1 1 0,-1-1 0,1 1 0,-1-1 0,0 0 0,0 1 0,1-1 0,-1 0 0,0 1 0,-1-1 0,1 0 0,0 1 0,-1-4 0,-1 3 0,0 0 0,1 0 0,-1 0 0,0 0 0,0 0 0,0 0 0,-1 0 0,1 1 0,0-1 0,-1 1 0,1-1 0,-1 1 0,1 0 0,-1 0 0,0 0 0,-3 0 0,-9-3 0,0 1 0,0 0 0,-1 2 0,1 0 0,-1 0 0,-14 2 0,22 0 0,1 0 0,0 1 0,-1-1 0,1 1 0,0 1 0,-10 4 0,14-6 0,0 1 0,0 0 0,0 0 0,0 0 0,0 0 0,1 1 0,-1-1 0,1 1 0,-1-1 0,1 1 0,0 0 0,0 0 0,0 0 0,-1 4 0,2-4 0,0-1 0,0 1 0,0-1 0,1 1 0,-1 0 0,1-1 0,-1 1 0,1 0 0,0-1 0,0 1 0,0 0 0,1-1 0,-1 1 0,1-1 0,-1 1 0,1 0 0,0-1 0,0 1 0,0-1 0,0 0 0,0 1 0,1-1 0,-1 0 0,1 0 0,-1 0 0,1 0 0,0 0 0,0 0 0,0 0 0,0 0 0,0-1 0,0 1 0,4 1 0,1 1 0,0 0 0,1-1 0,0 0 0,0 0 0,0 0 0,0-1 0,0 0 0,0-1 0,12 1 0,-7-1 0,45-1 0,-55 0 0,-1 0 0,0 0 0,1 0 0,-1-1 0,0 1 0,0-1 0,1 1 0,-1-1 0,0 0 0,0 0 0,0 0 0,0 0 0,0 0 0,0 0 0,0-1 0,0 1 0,-1 0 0,1-1 0,2-2 0,-4 3 0,0 1 0,0-1 0,1 0 0,-1 0 0,0 1 0,0-1 0,0 0 0,0 0 0,0 0 0,0 1 0,0-1 0,0 0 0,0 0 0,0 0 0,-1 1 0,1-1 0,0 0 0,0 0 0,-1 1 0,1-1 0,0 0 0,-1 1 0,1-1 0,-1 0 0,1 1 0,-1-1 0,1 1 0,-1-1 0,0 1 0,1-1 0,-1 1 0,1-1 0,-1 1 0,0-1 0,0 1 0,1 0 0,-1 0 0,0-1 0,0 1 0,1 0 0,-1 0 0,0 0 0,-1 0 0,-37-6 0,24 8 0,0-1 0,-1 2 0,1 0 0,0 1 0,1 0 0,-1 1 0,1 1 0,-16 8 0,21-9 0,-1 1 0,1-1 0,0 1 0,1 1 0,0 0 0,0 0 0,0 0 0,1 1 0,0 1 0,0-1 0,1 1 0,-8 14 0,13-21 0,0 0 0,0 0 0,0 0 0,0 0 0,0 0 0,0 0 0,1 0 0,-1 1 0,1-1 0,0 0 0,0 0 0,-1 1 0,2-1 0,-1 0 0,0 0 0,0 1 0,1-1 0,-1 0 0,1 0 0,-1 0 0,1 1 0,0-1 0,0 0 0,0 0 0,3 3 0,-2-2 0,2-1 0,-1 1 0,0-1 0,0 0 0,1 0 0,-1 0 0,1-1 0,0 1 0,-1-1 0,1 0 0,0 0 0,0 0 0,0-1 0,4 1 0,2 1 0,1-2 0,-1 1 0,0-1 0,1-1 0,-1 0 0,0 0 0,0-1 0,0 0 0,0-1 0,0 0 0,0 0 0,-1-1 0,0-1 0,15-8 0,-23 13 0,0-1 0,0 1 0,0-1 0,0 0 0,0 1 0,0-1 0,-1 0 0,1 0 0,0 0 0,0 1 0,-1-1 0,1 0 0,0 0 0,-1 0 0,1 0 0,-1 0 0,1 0 0,-1 0 0,0 0 0,1-1 0,-1 1 0,0 0 0,0 0 0,0 0 0,0 0 0,0-2 0,-1 2 0,0-1 0,1 1 0,-1 0 0,0 0 0,0 0 0,-1 1 0,1-1 0,0 0 0,0 0 0,0 0 0,0 1 0,-1-1 0,1 1 0,0-1 0,-1 1 0,1-1 0,-3 1 0,-4-2 0,-1 1 0,1 0 0,-1 0 0,0 1 0,-14 1 0,4 6 0,19-7 0,0 0 0,0 1 0,0-1 0,0 0 0,0 0 0,0 0 0,0 1 0,0-1 0,0 0 0,0 0 0,0 0 0,0 1 0,0-1 0,0 0 0,0 0 0,0 0 0,0 1 0,0-1 0,0 0 0,0 0 0,0 0 0,0 1 0,0-1 0,0 0 0,0 0 0,0 0 0,1 0 0,-1 1 0,0-1 0,0 0 0,0 0 0,0 0 0,0 0 0,1 0 0,-1 1 0,0-1 0,0 0 0,0 0 0,0 0 0,1 0 0,-1 0 0,0 0 0,4 2 0,0-1 0,0 1 0,0-1 0,0 0 0,0 0 0,7 0 0,2 1 0,44 1 0,-54-3 0,1 0 0,0 0 0,-1-1 0,1 1 0,-1-1 0,1 0 0,-1 0 0,1 0 0,-1 0 0,0-1 0,0 1 0,4-3 0,-7 4 0,0 0 0,1-1 0,-1 1 0,0 0 0,0 0 0,0-1 0,0 1 0,0 0 0,0 0 0,0-1 0,0 1 0,0 0 0,0 0 0,0-1 0,0 1 0,0 0 0,0 0 0,0-1 0,0 1 0,0 0 0,0-1 0,0 1 0,0 0 0,0 0 0,0-1 0,0 1 0,0 0 0,-1 0 0,1 0 0,0-1 0,0 1 0,0 0 0,0 0 0,-1-1 0,1 1 0,0 0 0,0 0 0,-1 0 0,1 0 0,0 0 0,0-1 0,-1 1 0,1 0 0,0 0 0,0 0 0,-1 0 0,1 0 0,0 0 0,0 0 0,-1 0 0,1 0 0,0 0 0,-1 0 0,1 0 0,0 0 0,-1 0 0,-17-4 0,18 4 0,-6-1 0,0 0 0,0 0 0,1 0 0,-1 1 0,0 0 0,0 0 0,0 1 0,1-1 0,-1 1 0,0 1 0,1-1 0,-11 5 0,15-6 0,1 0 0,0 1 0,0-1 0,0 0 0,-1 1 0,1-1 0,0 0 0,0 1 0,0-1 0,0 0 0,0 1 0,0-1 0,0 1 0,0-1 0,-1 0 0,2 1 0,-1-1 0,0 0 0,0 1 0,0-1 0,0 1 0,0-1 0,0 0 0,0 1 0,0-1 0,0 0 0,1 1 0,-1-1 0,0 0 0,0 1 0,1-1 0,-1 0 0,0 1 0,0-1 0,1 0 0,-1 0 0,0 1 0,1-1 0,-1 0 0,0 0 0,1 0 0,-1 0 0,0 1 0,1-1 0,0 0 0,17 10 0,50 5 0,-48-11 0,-18-3 0,-7 0 0,-23-3 0,-36 3 0,63-1 0,1 0 0,-1 0 0,1 0 0,-1 0 0,0 0 0,1 0 0,-1 0 0,1 0 0,-1 0 0,0 0 0,1 0 0,-1 1 0,1-1 0,-1 0 0,0 0 0,1 1 0,-1-1 0,1 0 0,-1 1 0,1-1 0,-1 1 0,1-1 0,-1 1 0,11 7 0,25 2 0,-25-9 0,47 3 0,-53-4 0,-1 0 0,0 0 0,1 0 0,-1-1 0,1 1 0,-1-1 0,0 0 0,1 0 0,-1 0 0,0 0 0,0-1 0,6-2 0,-9 4 0,0 0 0,0 0 0,0-1 0,0 1 0,1 0 0,-1 0 0,0 0 0,0 0 0,0 0 0,0 0 0,0 0 0,0-1 0,0 1 0,0 0 0,0 0 0,0 0 0,1 0 0,-1 0 0,0 0 0,0-1 0,0 1 0,0 0 0,0 0 0,0 0 0,0 0 0,0 0 0,0-1 0,0 1 0,0 0 0,0 0 0,0 0 0,0 0 0,0 0 0,-1-1 0,1 1 0,0 0 0,0 0 0,0 0 0,0 0 0,0 0 0,0 0 0,0-1 0,0 1 0,0 0 0,-1 0 0,-8-4 0,-12 0 0,-21 0 0,0 2 0,-59 5 0,98-3 0,0 1 0,-1 0 0,1 0 0,0 0 0,0 0 0,-1 1 0,1-1 0,0 1 0,1 0 0,-5 3 0,6-5 0,1 1 0,-1-1 0,1 1 0,-1-1 0,1 0 0,-1 1 0,1-1 0,0 1 0,-1-1 0,1 1 0,0 0 0,0-1 0,-1 1 0,1-1 0,0 1 0,0-1 0,0 1 0,0 0 0,-1-1 0,1 1 0,0 0 0,0-1 0,1 2 0,-1-1 0,1 0 0,-1 0 0,1 0 0,0-1 0,0 1 0,-1 0 0,1 0 0,0 0 0,0-1 0,0 1 0,0 0 0,0-1 0,0 1 0,0-1 0,0 1 0,0-1 0,0 0 0,2 1 0,7 2 0,1-1 0,-1 0 0,1 0 0,0-1 0,0 0 0,0-1 0,-1-1 0,1 1 0,0-2 0,0 0 0,-1 0 0,1 0 0,9-5 0,-14 5 0,1-1 0,-1 1 0,-1-1 0,1 0 0,0 0 0,-1-1 0,1 0 0,-1 0 0,0 0 0,-1-1 0,1 1 0,-1-1 0,0 0 0,0 0 0,0-1 0,-1 1 0,1-1 0,-2 0 0,1 0 0,0 0 0,-1 0 0,2-12 0,-3 16 0,-1-1 0,0 0 0,0 0 0,0 0 0,0 1 0,0-1 0,-1 0 0,1 0 0,-1 0 0,0 1 0,0-1 0,0 0 0,0 1 0,0-1 0,-1 1 0,1-1 0,-1 1 0,1 0 0,-1-1 0,0 1 0,0 0 0,0 0 0,0 1 0,-1-1 0,1 0 0,0 1 0,-1-1 0,1 1 0,-1-1 0,1 1 0,-1 0 0,0 0 0,1 1 0,-6-2 0,-9-2 0,0 1 0,0 1 0,0 0 0,-23 1 0,34 1 0,-14 0 0,-1 1 0,1 1 0,-1 0 0,1 2 0,0 0 0,0 1 0,0 2 0,1-1 0,-30 16 0,46-19 0,-1-1 0,1 0 0,-1 0 0,1 1 0,0 0 0,0 0 0,0 0 0,0 0 0,1 0 0,-1 1 0,1-1 0,0 1 0,0-1 0,-3 8 0,5-9 0,-1 0 0,1 0 0,-1 0 0,1 0 0,0 0 0,0 0 0,0 0 0,0 0 0,1 0 0,-1 0 0,0 0 0,1 0 0,-1 0 0,1 0 0,0-1 0,0 1 0,-1 0 0,1 0 0,1 0 0,-1-1 0,0 1 0,0-1 0,0 1 0,1-1 0,-1 1 0,1-1 0,-1 0 0,1 0 0,0 0 0,-1 0 0,5 2 0,4 2 0,1 0 0,0-1 0,0 0 0,0-1 0,1 0 0,-1 0 0,1-2 0,0 1 0,-1-1 0,1-1 0,0 0 0,0-1 0,14-3 0,-25 4 0,0 0 0,0 0 0,-1 0 0,1 0 0,0-1 0,0 1 0,0 0 0,0-1 0,-1 1 0,1-1 0,0 1 0,0-1 0,-1 1 0,1-1 0,0 1 0,-1-1 0,1 0 0,-1 1 0,1-1 0,-1 0 0,1 0 0,-1 1 0,1-1 0,-1 0 0,0 0 0,1-1 0,-1 1 0,0 0 0,0 0 0,-1-1 0,1 1 0,0 0 0,-1-1 0,1 1 0,-1 0 0,1 0 0,-1 0 0,0 0 0,1-1 0,-1 1 0,0 0 0,-1-1 0,-6-6 0,1 1 0,-2 0 0,-11-8 0,15 12 0,-74-48 0,90 56 0,0 1 0,1-2 0,0 0 0,0 0 0,0-1 0,15 2 0,89 9 0,-81-10 0,0-1 0,0-3 0,0 0 0,0-2 0,38-8 0,-69 9 0,-1 0 0,1 0 0,-1 0 0,1 0 0,-1-1 0,0 1 0,1-1 0,-1 0 0,0 0 0,0 0 0,-1 0 0,1-1 0,0 1 0,-1-1 0,1 0 0,-1 0 0,0 0 0,3-5 0,-3 4 0,-1-1 0,1 1 0,-1-1 0,0 0 0,0 0 0,0 1 0,-1-1 0,0 0 0,0 0 0,0 0 0,0 0 0,-2-6 0,-1 0 0,0 0 0,0 0 0,-1 0 0,0 1 0,-1-1 0,0 1 0,-1 0 0,0 1 0,-1-1 0,0 1 0,-9-9 0,3 7 0,0 1 0,-1 0 0,0 1 0,-1 1 0,0 0 0,0 1 0,-1 1 0,1 0 0,-2 1 0,1 0 0,-32-3 0,4 3 0,0 2 0,0 2 0,-59 6 0,86-4 0,0 1 0,0 1 0,0 1 0,-24 8 0,38-11 0,-1 0 0,1 1 0,-1 0 0,1 0 0,0 0 0,-1 0 0,1 1 0,0-1 0,0 1 0,1 0 0,-5 4 0,6-5 0,0 0 0,0 0 0,0 0 0,1 0 0,-1 0 0,0 0 0,1 1 0,-1-1 0,1 0 0,0 0 0,0 0 0,0 1 0,0-1 0,0 0 0,0 0 0,1 1 0,-1-1 0,1 0 0,-1 0 0,1 0 0,1 4 0,0-3 0,1 0 0,-1 0 0,1 1 0,-1-1 0,1-1 0,0 1 0,0 0 0,0-1 0,0 1 0,0-1 0,1 0 0,-1 0 0,1-1 0,0 1 0,-1-1 0,7 2 0,5 2 0,0-1 0,28 3 0,61 1 0,-93-8 0,0 0 0,0-1 0,0 0 0,0 0 0,0-2 0,-1 1 0,16-7 0,-25 9 0,1 0 0,-1-1 0,0 1 0,1-1 0,-1 0 0,0 1 0,0-1 0,1 0 0,-1 0 0,0 0 0,0 0 0,0 0 0,0 0 0,0 0 0,0 0 0,-1 0 0,3-3 0,-3 3 0,-1 1 0,1-1 0,0 0 0,0 1 0,0-1 0,0 0 0,-1 1 0,1-1 0,0 1 0,0-1 0,-1 1 0,1-1 0,-1 1 0,1-1 0,0 1 0,-1-1 0,1 1 0,-1-1 0,1 1 0,-1 0 0,1-1 0,-1 1 0,1 0 0,-1-1 0,0 1 0,0-1 0,-6-1 0,1 0 0,-1 0 0,1 0 0,-1 0 0,-13 0 0,-4 2 0,0 2 0,0 0 0,1 2 0,-1 0 0,1 2 0,0 1 0,0 0 0,1 2 0,0 0 0,1 2 0,-27 16 0,42-23 0,0 0 0,1 0 0,-1 0 0,1 1 0,0 0 0,0 0 0,1 0 0,-1 0 0,1 1 0,0 0 0,1 0 0,-1 0 0,1 0 0,0 1 0,1-1 0,0 1 0,-3 12 0,4-14 0,1 0 0,0 0 0,0 0 0,0 0 0,0 0 0,1 0 0,0 0 0,0 0 0,0 0 0,1 0 0,0-1 0,-1 1 0,2-1 0,-1 1 0,0-1 0,1 0 0,0 1 0,0-1 0,0-1 0,1 1 0,-1 0 0,1-1 0,0 0 0,0 0 0,6 4 0,5 2 0,0-1 0,1-1 0,0 0 0,0-1 0,1-1 0,0 0 0,-1-1 0,21 2 0,0-3 0,0-1 0,67-4 0,-95 0 0,1 1 0,0-1 0,-1-1 0,1 1 0,-1-2 0,0 1 0,0-1 0,0-1 0,0 0 0,-1 0 0,13-10 0,-18 13 0,-1 0 0,1 0 0,0-1 0,-1 1 0,0-1 0,1 0 0,-1 0 0,0 0 0,-1 0 0,1 0 0,0 0 0,-1 0 0,0 0 0,1-1 0,-1 1 0,-1-1 0,1 1 0,0-1 0,-1 1 0,0-1 0,0 1 0,0-1 0,0 1 0,0-1 0,-1 1 0,0-1 0,1 1 0,-1-1 0,-1 1 0,1 0 0,0 0 0,-1-1 0,0 1 0,-3-5 0,2 4 0,-1 0 0,0-1 0,0 1 0,-1 1 0,1-1 0,-1 1 0,0-1 0,0 1 0,0 1 0,0-1 0,0 1 0,-1 0 0,1 0 0,-1 0 0,0 1 0,-9-2 0,-10 0 0,0 1 0,-38 2 0,46 1 0,-11-2 0,17 1 0,1-1 0,0 1 0,-1 1 0,1 0 0,0 0 0,0 1 0,-15 5 0,24-7 0,1 0 0,-1 0 0,1 1 0,-1-1 0,0 0 0,1 0 0,-1 1 0,1-1 0,-1 1 0,1-1 0,-1 1 0,1-1 0,-1 0 0,1 1 0,-1 0 0,1-1 0,0 1 0,-1-1 0,1 1 0,0-1 0,-1 1 0,1 0 0,0-1 0,0 1 0,0 0 0,0-1 0,0 1 0,-1 0 0,1-1 0,0 1 0,1 0 0,-1 0 0,0 1 0,1 0 0,0-1 0,0 1 0,0 0 0,0-1 0,0 1 0,0-1 0,1 1 0,-1-1 0,0 1 0,3 0 0,3 4 0,1 0 0,-1-1 0,17 8 0,-2-5 0,0-1 0,0 0 0,0-2 0,1-1 0,43 3 0,116-7 0,-168-1 0,-14 1 0,0 0 0,-1 0 0,1 1 0,0-1 0,0 0 0,0 0 0,0 0 0,0 0 0,0 0 0,0 0 0,0 1 0,0-1 0,0 0 0,0 0 0,0 0 0,0 0 0,0 0 0,0 0 0,0 1 0,0-1 0,1 0 0,-1 0 0,0 0 0,0 0 0,0 0 0,0 0 0,0 1 0,0-1 0,0 0 0,0 0 0,0 0 0,0 0 0,1 0 0,-1 0 0,0 0 0,0 0 0,0 0 0,0 0 0,0 1 0,-27 10 0,-41 12 0,-8 2 0,-95 45 0,166-68 0,0 1 0,1-1 0,0 1 0,-1 0 0,1 0 0,0 1 0,1-1 0,-1 1 0,1 0 0,-1 0 0,1 0 0,-3 5 0,6-8 0,-1 1 0,0 0 0,1 0 0,-1-1 0,1 1 0,-1 0 0,1 0 0,0 0 0,0 0 0,0 0 0,0-1 0,0 1 0,0 0 0,0 0 0,1 0 0,-1 0 0,1-1 0,-1 1 0,1 0 0,0 0 0,0-1 0,0 1 0,0 0 0,0-1 0,0 1 0,0-1 0,0 1 0,1-1 0,-1 0 0,0 0 0,1 1 0,-1-1 0,1 0 0,0 0 0,1 0 0,7 4 0,0 0 0,0-1 0,1-1 0,0 0 0,-1 0 0,1-1 0,0 0 0,0-1 0,0 0 0,0-1 0,0 0 0,0-1 0,0 0 0,0-1 0,0 0 0,20-7 0,-29 8 0,1 0 0,-1 0 0,0 0 0,0 0 0,0 0 0,0-1 0,0 1 0,0 0 0,-1-1 0,1 0 0,0 1 0,-1-1 0,1 0 0,-1 0 0,0 0 0,1 0 0,-1 0 0,0 0 0,0 0 0,0 0 0,-1 0 0,1-1 0,0 1 0,-1 0 0,0 0 0,1-1 0,-1 1 0,0 0 0,0-1 0,0 1 0,0 0 0,-1-1 0,1 1 0,-2-3 0,1 0 0,-1 0 0,0 1 0,0-1 0,-1 0 0,1 1 0,-1 0 0,0-1 0,-1 1 0,1 1 0,0-1 0,-1 0 0,0 1 0,0 0 0,-6-4 0,-38-15 0,1 0 0,47 22 0,0 0 0,-1 0 0,1 0 0,0 0 0,0-1 0,0 1 0,0 0 0,0 0 0,0 0 0,0 0 0,0 0 0,-1 0 0,1 0 0,0-1 0,0 1 0,0 0 0,0 0 0,0 0 0,0 0 0,0-1 0,0 1 0,0 0 0,0 0 0,0 0 0,0 0 0,0 0 0,0-1 0,0 1 0,0 0 0,0 0 0,0 0 0,0 0 0,0 0 0,1-1 0,-1 1 0,0 0 0,0 0 0,0 0 0,0 0 0,0 0 0,0 0 0,0-1 0,0 1 0,0 0 0,1 0 0,-1 0 0,11-7 0,17-4 0,-26 10 0,52-20 0,0-3 0,-2-2 0,76-51 0,-126 76 0,20-18 0,-22 19 0,1 0 0,-1 0 0,0-1 0,1 1 0,-1 0 0,0 0 0,0-1 0,1 1 0,-1-1 0,0 1 0,0 0 0,0-1 0,1 1 0,-1 0 0,0-1 0,0 1 0,0-1 0,0 1 0,0 0 0,0-1 0,0 1 0,0-1 0,0 1 0,0-1 0,0 1 0,0 0 0,0-1 0,0 1 0,0-1 0,0 1 0,-1 0 0,1-1 0,0 1 0,0 0 0,0-1 0,-1 1 0,1 0 0,0-1 0,0 1 0,-1 0 0,1-1 0,0 1 0,-1 0 0,1 0 0,0-1 0,-1 1 0,1 0 0,0 0 0,-1 0 0,1-1 0,-1 1 0,1 0 0,0 0 0,-1 0 0,1 0 0,-1 0 0,1 0 0,0 0 0,-1 0 0,-15-3 0,0 1 0,0 0 0,-1 1 0,1 1 0,0 0 0,-21 4 0,-98 23 0,32 1 0,90-23 0,-1 0 0,1 0 0,1 1 0,-1 1 0,-16 12 0,28-19 0,0 1 0,0-1 0,1 1 0,-1-1 0,0 1 0,0 0 0,1-1 0,-1 1 0,0 0 0,1 0 0,-1-1 0,1 1 0,-1 0 0,1 0 0,-1 0 0,1 0 0,-1 0 0,1 0 0,0 0 0,0 0 0,-1 1 0,2-2 0,-1 1 0,0 0 0,1-1 0,-1 1 0,1-1 0,-1 1 0,0-1 0,1 0 0,-1 1 0,1-1 0,0 1 0,-1-1 0,1 0 0,-1 0 0,1 1 0,0-1 0,-1 0 0,1 0 0,-1 0 0,1 1 0,0-1 0,-1 0 0,2 0 0,3 0 0,0 1 0,1-1 0,-1 0 0,1-1 0,-1 1 0,6-2 0,-7 1 0,0-1 0,0 1 0,-1-1 0,1 0 0,-1 0 0,0 0 0,1 0 0,-1-1 0,0 1 0,0-1 0,-1 0 0,5-4 0,-6 6 0,-1 0 0,1-1 0,0 1 0,-1 0 0,1 0 0,-1 0 0,1 0 0,-1-1 0,1 1 0,-1 0 0,0-1 0,0 1 0,0 0 0,0-1 0,0 1 0,0 0 0,0 0 0,0-1 0,0 1 0,0 0 0,-1-1 0,1 1 0,-1 0 0,1 0 0,-1 0 0,1-1 0,-1 1 0,0 0 0,1 0 0,-1 0 0,0 0 0,0 0 0,0 0 0,0 0 0,0 0 0,0 1 0,0-1 0,0 0 0,0 0 0,-2 0 0,-8-5 0,0 1 0,-1-1 0,1 2 0,-1 0 0,0 0 0,0 1 0,-18-2 0,-91-3 0,105 7 0,-123 2 0,-35-2 0,170 0 0,0 0 0,0 0 0,-1 0 0,1-1 0,0 0 0,0 1 0,0-2 0,1 1 0,-1 0 0,0-1 0,1 1 0,-1-1 0,1 0 0,0 0 0,-4-6 0,-8-5 0,-150-164 0,140 148 0,-222-253-1032,-186-192-3099,-188-194 2310,620 668 1819,-779-831-3150,-121-97 1836,-1466-1366-2466,749 847 4147,775 730 6315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09:09.4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4338 900 24575,'-4'5'0,"0"0"0,0 1 0,1-1 0,0 1 0,0 0 0,0-1 0,1 1 0,0 1 0,-3 11 0,-6 58 0,10-67 0,0-1 0,1 1 0,1-1 0,0 1 0,0-1 0,0 1 0,1-1 0,0 0 0,1 0 0,0 0 0,0 0 0,1 0 0,0 0 0,0-1 0,1 0 0,0 0 0,0 0 0,0-1 0,1 1 0,11 8 0,3 1 0,0-2 0,1 0 0,1-2 0,0 0 0,1-2 0,24 9 0,33 9 0,1-3 0,130 21 0,177-6 0,-302-37 0,1-4 0,-1-3 0,166-31 0,-205 24 0,-1-1 0,-1-2 0,0-3 0,-1-1 0,-1-2 0,-1-2 0,-1-2 0,68-52 0,-99 68 0,1-1 0,-2-1 0,1 1 0,-1-2 0,12-17 0,-19 26 0,0-1 0,-1 0 0,1 0 0,-1 1 0,0-1 0,0 0 0,0 0 0,0 0 0,0 0 0,0 0 0,-1-1 0,0 1 0,1 0 0,-1 0 0,0 0 0,-1 0 0,1 0 0,-1-1 0,1 1 0,-1 0 0,0 0 0,0 0 0,0 0 0,0 0 0,-1 1 0,1-1 0,-1 0 0,0 1 0,-4-6 0,-4-2 0,-2 0 0,1 1 0,-1 0 0,0 1 0,-1 1 0,0 0 0,0 0 0,-15-4 0,-18-6 0,-50-11 0,81 24 0,-196-44 0,174 42 0,-1 1 0,1 2 0,-66 3 0,89 2 0,1 0 0,0 1 0,0 1 0,0 0 0,0 0 0,0 2 0,1-1 0,0 1 0,0 1 0,-18 14 0,-6 8 0,-57 59 0,67-61 0,23-25 0,0 1 0,-1 0 0,1 1 0,0-1 0,0 0 0,0 1 0,0 0 0,1 0 0,-1 0 0,1 0 0,0 0 0,0 0 0,-1 7 0,3-10 0,-1-1 0,1 1 0,1 0 0,-1-1 0,0 1 0,0-1 0,0 1 0,0-1 0,0 1 0,0-1 0,1 1 0,-1-1 0,0 0 0,0 1 0,1-1 0,-1 1 0,0-1 0,1 1 0,-1-1 0,0 0 0,1 1 0,-1-1 0,0 0 0,1 1 0,-1-1 0,1 0 0,-1 0 0,1 1 0,-1-1 0,1 0 0,-1 0 0,1 0 0,-1 0 0,1 1 0,-1-1 0,1 0 0,-1 0 0,1 0 0,-1 0 0,1 0 0,-1 0 0,1-1 0,0 1 0,24-5 0,-5-2 0,-1-1 0,0-1 0,-1-1 0,0-1 0,0 0 0,-1-1 0,-1-1 0,0-1 0,23-25 0,-38 38 0,0 0 0,0 1 0,0-1 0,0 0 0,0 0 0,-1 0 0,1 0 0,0 0 0,-1 0 0,1 0 0,0 0 0,-1 0 0,1 0 0,-1-1 0,0 1 0,1 0 0,-1 0 0,0 0 0,0-1 0,0 1 0,0 0 0,0 0 0,0 0 0,0-1 0,0 1 0,-1 0 0,1 0 0,0 0 0,-1-2 0,-1 1 0,0 1 0,0 0 0,0 0 0,0 0 0,0 0 0,0 0 0,0 0 0,0 0 0,0 0 0,0 1 0,-1-1 0,1 1 0,0 0 0,0 0 0,-1 0 0,-3 0 0,-33 2 0,-1 1 0,1 2 0,0 2 0,-63 20 0,52-14 0,-480 133 0,356-90 0,-169 80 0,309-121 0,22-11 0,1 1 0,-1 0 0,1 1 0,0 0 0,0 1 0,-14 12 0,25-19 0,0 0 0,0 0 0,0 0 0,0 0 0,-1 0 0,1 0 0,0 0 0,0 0 0,0 1 0,0-1 0,0 0 0,0 0 0,0 0 0,0 0 0,0 0 0,0 1 0,0-1 0,-1 0 0,1 0 0,0 0 0,0 0 0,0 1 0,0-1 0,0 0 0,0 0 0,0 0 0,1 0 0,-1 1 0,0-1 0,0 0 0,0 0 0,0 0 0,0 0 0,0 0 0,0 1 0,0-1 0,0 0 0,0 0 0,0 0 0,0 0 0,1 0 0,-1 0 0,0 1 0,0-1 0,0 0 0,0 0 0,0 0 0,1 0 0,-1 0 0,0 0 0,14 4 0,14-3 0,14-3 0,0-2 0,0-1 0,0-3 0,0-1 0,60-22 0,-5-8 0,98-53 0,-172 81 0,19-9 0,-40 19 0,1-1 0,-1 1 0,0-1 0,0 1 0,0-1 0,0 0 0,0 0 0,-1 0 0,1 0 0,0 0 0,-1 0 0,1 0 0,1-4 0,-3 5 0,0 0 0,0 0 0,1 0 0,-1 0 0,0 0 0,0 0 0,0 0 0,0 0 0,0 0 0,0 0 0,0 0 0,0 1 0,-1-1 0,1 0 0,0 0 0,0 0 0,-1 0 0,1 0 0,-1 0 0,1 0 0,-1 1 0,1-1 0,-1 0 0,0-1 0,-1 1 0,0-1 0,0 0 0,-1 1 0,1-1 0,0 1 0,-1 0 0,1 0 0,-5-2 0,-3 0 0,-1 0 0,1 1 0,-17-1 0,-210 2 0,191 2 0,116-11 0,-62 8 0,0 1 0,0-2 0,-1 1 0,1-1 0,0-1 0,-1 1 0,0-1 0,0 0 0,8-6 0,-15 9 0,1 1 0,-1-1 0,1 1 0,-1 0 0,1-1 0,-1 1 0,1-1 0,-1 1 0,0-1 0,1 0 0,-1 1 0,0-1 0,0 1 0,1-1 0,-1 1 0,0-1 0,0 0 0,0 1 0,0-1 0,0 0 0,0 1 0,0-1 0,0 0 0,0 1 0,0-1 0,0 1 0,0-1 0,0 0 0,0 1 0,-1-1 0,1-1 0,-2 1 0,1-1 0,0 1 0,-1-1 0,1 1 0,-1 0 0,1 0 0,-1-1 0,0 1 0,1 0 0,-4-1 0,-47-16 0,51 18 0,-50-11 0,0 3 0,0 2 0,-1 2 0,1 2 0,-87 9 0,29 6 0,-173 44 0,207-37 0,-117 51 0,187-69 0,1 0 0,0 0 0,-1 0 0,1 1 0,1 0 0,-1 0 0,0 0 0,1 0 0,-7 8 0,10-11 0,0 1 0,-1 0 0,1-1 0,0 1 0,-1-1 0,1 1 0,0-1 0,0 1 0,-1 0 0,1-1 0,0 1 0,0 0 0,0-1 0,0 1 0,0-1 0,0 1 0,0 0 0,0-1 0,0 1 0,0 0 0,0-1 0,1 1 0,-1 0 0,0-1 0,0 1 0,1-1 0,-1 1 0,1 0 0,0 0 0,1 0 0,-1 1 0,1-1 0,0 0 0,-1 0 0,1-1 0,0 1 0,0 0 0,0-1 0,0 1 0,0-1 0,0 1 0,0-1 0,3 0 0,9 1 0,0-2 0,1 1 0,-1-2 0,0 0 0,0 0 0,0-1 0,0-1 0,0-1 0,24-11 0,11-8 0,54-36 0,-102 60 0,18-12 0,0 0 0,0-1 0,-1-1 0,26-26 0,-42 38 0,-1 1 0,0 0 0,0-1 0,0 1 0,0-1 0,0 1 0,0-1 0,0 0 0,0 1 0,-1-1 0,1 0 0,0 0 0,-1 1 0,0-1 0,1 0 0,-1 0 0,0 0 0,0-2 0,0 2 0,-1 1 0,1-1 0,-1 1 0,0 0 0,1-1 0,-1 1 0,0 0 0,0 0 0,0 0 0,0-1 0,0 1 0,0 0 0,0 0 0,0 0 0,0 1 0,0-1 0,-1 0 0,0 0 0,-5-3 0,-1 2 0,1-1 0,0 1 0,-1 0 0,1 0 0,-1 1 0,-10-1 0,-18 1 0,0 2 0,0 1 0,0 2 0,-63 15 0,-138 53 0,235-72 0,-1 1 0,1 0 0,0 0 0,-1 0 0,1 0 0,0 0 0,0 1 0,-1-1 0,1 1 0,0-1 0,1 1 0,-3 2 0,4-4 0,-1 0 0,1 1 0,0-1 0,0 1 0,0-1 0,0 0 0,0 1 0,0-1 0,-1 1 0,1-1 0,0 0 0,0 1 0,0-1 0,0 1 0,1-1 0,-1 0 0,0 1 0,0-1 0,0 1 0,0-1 0,0 0 0,0 1 0,1-1 0,-1 0 0,0 1 0,0-1 0,1 1 0,17 10 0,4-5 0,1 0 0,-1-2 0,1-1 0,0-1 0,0-1 0,27-2 0,-21 1 0,-18 1 0,0-2 0,0 1 0,0-1 0,0-1 0,0 0 0,0-1 0,0 0 0,15-7 0,-22 8 0,0-1 0,0 1 0,0-1 0,0 1 0,0-1 0,-1-1 0,1 1 0,-1 0 0,0-1 0,0 1 0,0-1 0,-1 0 0,1 0 0,-1 0 0,0-1 0,0 1 0,0 0 0,-1-1 0,1 1 0,-1-1 0,0 0 0,0-6 0,-1 6 0,1 0 0,-1 1 0,0-1 0,0 0 0,-1 0 0,1 1 0,-1-1 0,0 1 0,0-1 0,-1 1 0,0-1 0,1 1 0,-1 0 0,-1 0 0,1 0 0,0 0 0,-1 0 0,0 0 0,0 1 0,0-1 0,-1 1 0,1 0 0,-1 0 0,1 0 0,-1 0 0,0 1 0,0-1 0,-1 1 0,1 0 0,0 1 0,-6-3 0,-5 0 0,0 0 0,-1 1 0,1 1 0,-1 0 0,0 1 0,0 1 0,1 0 0,-18 3 0,31-3 0,1 0 0,-1 0 0,0 0 0,1 0 0,-1 0 0,0 1 0,1-1 0,-1 1 0,0-1 0,1 1 0,-1 0 0,1-1 0,-1 1 0,1 0 0,-1 0 0,1 0 0,0 0 0,-1 0 0,1 0 0,0 1 0,0-1 0,0 0 0,0 1 0,0-1 0,0 1 0,0-1 0,1 1 0,-2 1 0,2-1 0,0 1 0,1-1 0,-1 0 0,0 0 0,1 0 0,-1 0 0,1 0 0,0 0 0,0 0 0,0 0 0,0 0 0,0 0 0,0 0 0,1 0 0,-1-1 0,0 1 0,1-1 0,-1 1 0,1-1 0,0 1 0,0-1 0,2 2 0,9 5 0,0 0 0,0-1 0,1-1 0,-1 0 0,2-1 0,-1 0 0,29 5 0,-4-4 0,71 3 0,37-10 0,-145 1 0,0 0 0,0 0 0,-1 0 0,1 0 0,0 1 0,0-1 0,0 1 0,0-1 0,-1 1 0,1 0 0,0-1 0,0 1 0,-1 0 0,1 0 0,-1 0 0,1 1 0,-1-1 0,2 2 0,-2-2 0,-1 0 0,1 0 0,-1 1 0,1-1 0,-1 0 0,1 1 0,-1-1 0,0 1 0,0-1 0,0 0 0,0 1 0,0-1 0,0 1 0,0-1 0,0 0 0,0 1 0,-1-1 0,0 3 0,-4 7 0,0-1 0,0 0 0,-1 0 0,-14 18 0,6-8 0,-17 22 0,23-32 0,0 0 0,1 1 0,0-1 0,-8 18 0,14-26 0,1 0 0,-1 0 0,1 1 0,-1-1 0,1 0 0,0 0 0,0 1 0,0-1 0,0 0 0,1 0 0,-1 0 0,0 1 0,1-1 0,0 0 0,-1 0 0,1 0 0,0 0 0,0 0 0,0 0 0,1 0 0,-1 0 0,0-1 0,1 1 0,2 3 0,-2-4 0,-1 1 0,1-1 0,-1 1 0,0-1 0,0 1 0,1 0 0,-1 0 0,0 0 0,0-1 0,-1 1 0,1 0 0,0 0 0,-1 0 0,1 0 0,-1 1 0,0-1 0,1 0 0,-1 0 0,0 0 0,0 0 0,0 0 0,-1 0 0,1 0 0,0 0 0,-1 0 0,0 0 0,1 0 0,-3 3 0,-1 4 0,-2-2 0,1 1 0,-1-1 0,0 0 0,-1 0 0,-13 11 0,-52 34 0,48-36 0,-7 6 0,-5 3 0,-63 35 0,89-55 0,1-1 0,-1 0 0,0 0 0,0-1 0,0 0 0,-1 0 0,1-1 0,-1-1 0,1 0 0,-1 0 0,0-1 0,-13-2 0,21 2 0,-1-1 0,1 1 0,-1-1 0,1 0 0,0-1 0,-1 1 0,1 0 0,0-1 0,0 0 0,0 0 0,0 0 0,0 0 0,0 0 0,0-1 0,1 1 0,-1-1 0,1 1 0,0-1 0,0 0 0,0 0 0,0 0 0,-2-7 0,0-1 0,1 0 0,1-1 0,0 0 0,0 0 0,0-17 0,2 17 0,-1 0 0,0 0 0,-1 0 0,-5-19 0,5 28 0,1 0 0,-1 1 0,0-1 0,0 0 0,0 1 0,0-1 0,0 1 0,-1 0 0,1 0 0,-1 0 0,1 0 0,-1 0 0,0 0 0,-5-2 0,-50-17 0,28 11 0,-5-4 0,-15-6 0,0 1 0,-2 3 0,-100-19 0,118 29 0,0-1 0,-41-16 0,41 12 0,-70-13 0,-119-9 0,155 24 0,22 1 0,-57 0 0,-175 8 0,-233-10 0,363 0 0,56 6 0,0-5 0,-91-20 0,139 21 0,-1 1 0,-1 3 0,1 1 0,-1 2 0,-56 7 0,100-6 0,0 0 0,0 1 0,-1-1 0,1 0 0,0 1 0,0 0 0,-1-1 0,1 1 0,0 0 0,0 0 0,0 0 0,0 0 0,0 1 0,0-1 0,0 0 0,1 1 0,-1 0 0,0-1 0,1 1 0,-1 0 0,1 0 0,0 0 0,-1 0 0,1 0 0,-1 2 0,0 4 0,0 0 0,1-1 0,-1 1 0,1 0 0,1 0 0,0 8 0,0-9 0,0-1 0,0 1 0,0-1 0,-1 1 0,0-1 0,-1 1 0,1-1 0,-1 0 0,-4 9 0,-13 20 0,14-25 0,0-1 0,0 0 0,-1 0 0,-7 9 0,10-15 0,0 0 0,-1 0 0,1 0 0,-1 0 0,1-1 0,-1 0 0,0 0 0,0 0 0,0 0 0,0 0 0,0-1 0,0 0 0,-8 2 0,-8 0 0,1-1 0,-1-1 0,-29-2 0,38 0 0,0 0 0,-1-1 0,1 0 0,0-1 0,0 0 0,0-1 0,-13-6 0,23 7 0,8 1 0,9 1 0,25-3 0,-1-2 0,55-14 0,11-2 0,5-2 0,-77 14 0,1 3 0,65-7 0,197 16 0,-69 31 0,-120-13 0,-96-18 0,0 2 0,-1-1 0,1 1 0,14 9 0,28 8 0,-9-8 0,1-1 0,71 30 0,-80-27 0,1-2 0,0-1 0,1-3 0,0 0 0,0-3 0,1-1 0,0-2 0,55-3 0,-21 0 0,63-2 0,-28-22 0,-106 24 0,4-1 0,0 1 0,0-1 0,0 0 0,-1-1 0,1 0 0,0 0 0,-1 0 0,12-7 0,-18 9 0,0 0 0,0 0 0,0 0 0,0-1 0,0 1 0,0 0 0,0 0 0,0-1 0,0 1 0,0 0 0,0 0 0,0 0 0,0-1 0,0 1 0,0 0 0,0 0 0,0-1 0,0 1 0,0 0 0,0 0 0,0 0 0,0-1 0,0 1 0,0 0 0,-1 0 0,1 0 0,0 0 0,0-1 0,0 1 0,0 0 0,0 0 0,-1 0 0,1 0 0,0 0 0,0-1 0,0 1 0,-1 0 0,1 0 0,0 0 0,0 0 0,0 0 0,-1 0 0,1 0 0,0 0 0,0 0 0,-1 0 0,1 0 0,0 0 0,0 0 0,0 0 0,-1 0 0,1 0 0,0 0 0,0 0 0,-1 0 0,1 0 0,0 1 0,-18-4 0,-355 1 0,185 4 0,174-2 0,-428-16 0,431 15 0,-16-1 0,0-1 0,0-1 0,1-1 0,-1-2 0,1 0 0,-34-16 0,-116-51 0,169 71 0,-1 0 0,1 0 0,-1 1 0,0 0 0,0 1 0,1 0 0,-1 0 0,0 1 0,0-1 0,0 2 0,0-1 0,0 1 0,0 1 0,0-1 0,-7 3 0,-9 5 0,1 1 0,0 1 0,-29 18 0,-3 2 0,53-31 0,0 1 0,1 0 0,-1 0 0,0 0 0,1 0 0,-1 0 0,0 0 0,1 1 0,0-1 0,-1 0 0,1 1 0,0-1 0,0 1 0,-1 0 0,1-1 0,0 1 0,1 0 0,-1-1 0,0 1 0,0 0 0,1 0 0,-1 0 0,1 0 0,0 0 0,0 0 0,-1 0 0,1 3 0,1-3 0,0 0 0,0 0 0,-1 0 0,1 0 0,0 0 0,1 0 0,-1 0 0,0-1 0,0 1 0,1 0 0,-1-1 0,1 1 0,0-1 0,-1 1 0,1-1 0,0 0 0,0 1 0,0-1 0,0 0 0,0-1 0,0 1 0,0 0 0,0 0 0,3 0 0,40 10 0,73 8 0,-89-16 0,0-1 0,48-4 0,-68 1 0,-1 0 0,0 0 0,0-1 0,0 0 0,0-1 0,0 0 0,0 0 0,0-1 0,-1 0 0,0 0 0,0-1 0,0 0 0,11-10 0,41-45 0,-3-3 0,83-122 0,-110 143 0,-9 13 0,-1 0 0,16-37 0,-31 59 0,0-2 0,-1 1 0,0 0 0,-1-1 0,0 1 0,0-1 0,-1 0 0,0 0 0,0 0 0,-1 1 0,0-1 0,-1 0 0,-2-13 0,1 17 0,0 0 0,-1 0 0,1 1 0,-1-1 0,0 1 0,0-1 0,0 1 0,-1 0 0,1 0 0,-1 1 0,0-1 0,0 1 0,-1 0 0,1 0 0,0 0 0,-1 0 0,0 1 0,0 0 0,-7-3 0,8 4 0,1-1 0,-1 1 0,1 0 0,-1 0 0,0 0 0,1 1 0,-1 0 0,0-1 0,0 1 0,1 0 0,-1 1 0,0-1 0,1 1 0,-1-1 0,0 1 0,1 0 0,-1 1 0,1-1 0,-1 0 0,1 1 0,-1 0 0,1 0 0,0 0 0,0 0 0,0 1 0,0-1 0,1 1 0,-4 2 0,2 2 0,0 1 0,0-1 0,1 1 0,0-1 0,0 1 0,1 0 0,0 0 0,0 0 0,0 11 0,0-1 0,2 1 0,0-1 0,2 21 0,-1-36 0,0 1 0,-1-1 0,1 0 0,0 1 0,1-1 0,-1 0 0,0 0 0,1 0 0,0 0 0,0 0 0,0 0 0,0 0 0,0-1 0,0 1 0,4 2 0,0 0 0,-1-1 0,1 0 0,0 0 0,1-1 0,-1 0 0,14 5 0,3-2 0,-1 0 0,1-2 0,35 2 0,13-4 0,-1-3 0,129-20 0,-160 16 0,-37 5 0,0-1 0,0 1 0,0 0 0,0-1 0,0 1 0,0-1 0,0 1 0,0-1 0,0 0 0,-1 0 0,1 0 0,0 0 0,0 0 0,-1-1 0,1 1 0,-1 0 0,3-3 0,-4 3 0,1 0 0,0-1 0,-1 1 0,1-1 0,-1 1 0,0-1 0,1 1 0,-1 0 0,0-1 0,0 1 0,0-1 0,0 1 0,0-1 0,0 1 0,0-1 0,0 1 0,-1-1 0,0-1 0,-1-2 0,0-1 0,0 1 0,-1 0 0,0 0 0,0 0 0,0 1 0,-1-1 0,0 1 0,0 0 0,-7-7 0,-2 2 0,-1-1 0,0 2 0,-1-1 0,0 2 0,0 0 0,0 1 0,-1 1 0,0 0 0,-23-3 0,7 3 0,0 2 0,0 1 0,-63 4 0,86-1 0,1 0 0,0 0 0,-1 1 0,1 0 0,0 1 0,0-1 0,0 2 0,0-1 0,1 1 0,-1 0 0,1 1 0,-13 9 0,15-9 0,0 0 0,1 0 0,0 0 0,0 0 0,0 1 0,1 0 0,-1 0 0,1 0 0,1 0 0,-1 0 0,1 0 0,0 1 0,0-1 0,1 1 0,0-1 0,0 14 0,1-16 0,0-1 0,1 1 0,-1-1 0,1 1 0,0-1 0,0 1 0,0-1 0,1 0 0,-1 1 0,1-1 0,0 0 0,0 0 0,0 0 0,0 0 0,0-1 0,1 1 0,-1 0 0,1-1 0,0 0 0,-1 0 0,1 0 0,0 0 0,1 0 0,-1 0 0,0-1 0,0 1 0,7 1 0,10 3 0,0 0 0,1-1 0,32 3 0,-38-6 0,189 17-258,251-8 0,135-34 146,-413 5 110,230-54 0,-314 46 116,-2-4-1,-1-4 1,-2-3 0,130-77-1,-207 107-107,2 1 0,-1 0 0,1 1 0,0 0-1,0 1 1,0 1 0,0 0 0,1 0 0,-1 2-1,17-1 1,886-52-6,63-75 0,-589 51 0,-334 67 0,-1-3 0,0-2 0,79-35 0,14-29 0,-143 77 0,-1 0 0,1 0 0,-1-1 0,0 0 0,0 0 0,0 0 0,0 0 0,-1 0 0,1-1 0,-1 0 0,3-5 0,-6 8 0,1 0 0,0 1 0,0-1 0,-1 0 0,1 0 0,-1 0 0,1 0 0,-1 0 0,0 0 0,0 0 0,0 0 0,0 0 0,0 0 0,0 0 0,0 0 0,-1 0 0,1 0 0,-1 0 0,0 0 0,1 0 0,-1 0 0,0 1 0,0-1 0,0 0 0,0 1 0,-1-1 0,1 0 0,0 1 0,-1 0 0,1-1 0,-1 1 0,1 0 0,-3-2 0,-8-5 0,-1 2 0,1-1 0,-1 1 0,0 1 0,-26-7 0,-72-8 0,13 2 0,53 9 0,-1 1 0,-59-2 0,-93 7 0,186 3 0,8 0 0,0 0 0,0 0 0,0 0 0,0 1 0,0 0 0,0 0 0,0 0 0,0 0 0,0 0 0,-4 3 0,7-4 0,1 1 0,-1-1 0,0 1 0,1-1 0,-1 1 0,1 0 0,-1-1 0,1 1 0,-1 0 0,1-1 0,-1 1 0,1 0 0,0 0 0,-1-1 0,1 1 0,0 0 0,0 0 0,0 0 0,-1-1 0,1 3 0,0-1 0,1 0 0,-1 0 0,0 0 0,1 0 0,0 0 0,-1 0 0,1 0 0,0 0 0,0 0 0,0 0 0,2 3 0,6 6 0,0 0 0,0-1 0,1 0 0,0-1 0,1 1 0,12 7 0,75 45 0,-55-40 0,0-1 0,2-2 0,1-2 0,0-2 0,1-2 0,70 11 0,-79-19 0,77 17 0,-106-19 0,1 0 0,-1 0 0,0 1 0,0 0 0,0 1 0,0 0 0,-1 0 0,1 1 0,7 6 0,-14-10 0,0 0 0,0 1 0,0-1 0,0 0 0,-1 0 0,1 1 0,-1-1 0,1 1 0,-1 0 0,0-1 0,0 1 0,0 0 0,0-1 0,0 1 0,-1 0 0,1 0 0,-1 0 0,0 4 0,0-2 0,-1-1 0,0 0 0,0 1 0,-1-1 0,1 0 0,-1 0 0,0 0 0,0 0 0,0 0 0,0 0 0,-4 3 0,-6 8 0,-1-1 0,-1 0 0,-1-1 0,-21 15 0,34-27 0,-115 79 0,-252 126 0,-834 337-780,1177-533 790,-170 61 409,166-61-348,-1-3-1,0 0 0,0-2 0,-45 2 0,75-7-70,1 0 0,-1 0 0,0 1 0,0-1 0,0 0 0,1 0 0,-1 0 0,0 0 0,0 0 0,0 0 0,0 0 0,0 0 0,1-1 0,-1 1 0,0 0 0,0 0 0,0-1 0,1 1 0,-1-1 0,0 1 0,1 0 0,-1-1 0,0 0 0,1 1 0,-1-1 0,0 1 0,1-1 0,-1 0 0,0 0 0,2-1 0,-1 1 0,1-1 0,0 1 0,0 0 0,0 0 0,0-1 0,0 1 0,0 0 0,0 0 0,0 0 0,0 0 0,0 0 0,1 0 0,-1 0 0,0 0 0,1 1 0,1-2 0,89-45 0,121-44 0,-210 90 0,184-71 0,238-57 0,-23 25 0,-396 102 0,0 0 0,0 1 0,1 0 0,-1 0 0,0 0 0,1 1 0,-1 0 0,0 0 0,1 1 0,-1-1 0,10 4 0,-15-4 0,0 0 0,-1 1 0,1-1 0,-1 0 0,1 0 0,-1 1 0,1-1 0,0 1 0,-1-1 0,0 0 0,1 1 0,-1-1 0,1 1 0,-1-1 0,1 1 0,-1-1 0,0 1 0,1-1 0,-1 1 0,0 0 0,0-1 0,0 1 0,1-1 0,-1 1 0,0 0 0,0-1 0,0 1 0,0-1 0,0 1 0,0 1 0,-1-1 0,1 1 0,-1-1 0,0 0 0,1 1 0,-1-1 0,0 0 0,0 0 0,0 0 0,0 1 0,0-1 0,0 0 0,-2 1 0,-3 2 0,0 1 0,-1-2 0,1 1 0,-13 4 0,-123 35 0,-260 43 0,-290-14-361,-6-68-246,-250-80-696,8-58 1376,178-20 153,751 151-205,6 3 96,0-1 0,0-1 0,0 1 0,0-1 0,0 1 0,0-1 0,0-1 0,1 1 0,0-1-1,-1 1 1,1-1 0,-5-5 0,8 7-110,1 1-1,0-1 1,0 1 0,-1-1-1,1 0 1,0 1-1,0-1 1,0 1 0,0-1-1,0 0 1,0 1 0,0-1-1,0 1 1,0-1-1,0 0 1,0 1 0,0-1-1,0 1 1,0-1-1,1 1 1,-1-1 0,0 0-1,0 1 1,1-1-1,-1 1 1,0-1 0,1 1-1,-1-1 1,1 1-1,-1 0 1,1-1 0,-1 1-1,0-1 1,1 1 0,-1 0-1,1-1 1,0 1-1,-1 0 1,1 0 0,-1-1-1,1 1 1,-1 0-1,1 0 1,0 0 0,-1 0-1,1 0 1,-1 0-1,2 0 1,31-7 100,236 4-107,-149 5 0,263 1 0,633-6 0,-716-24 0,-71 2 0,-210 27 0,-19-1 0,-1-1 0,0 1 0,0 0 0,0-1 0,1 1 0,-1-1 0,0 1 0,0-1 0,0 1 0,0-1 0,0 0 0,0 1 0,0-1 0,0 0 0,0 0 0,0 0 0,-2 0 0,-91 15 0,-124 2 0,121-11 0,-1687 64-3234,1297-58 2795,91-8 4112,594-6-3706,702-16-543,503-64 454,-1148 58 221,270-11 411,-514 35-414,-5 0-92,-1 0-1,1 0 1,0 0 0,0 1 0,-1 0 0,12 3-1,-17-4-3,0 0 0,0 0 0,0 0 0,0 0 0,1 0 0,-1 0 0,0 0 0,0 0 0,0 0 0,0 1 0,1-1 0,-1 0 0,0 0 0,0 0 0,0 0 0,0 0 0,0 0 0,0 1 0,0-1 0,1 0 0,-1 0 0,0 0 0,0 0 0,0 1 0,0-1 0,0 0 0,0 0 0,0 0 0,0 1 0,0-1 0,0 0 0,0 0 0,0 0 0,0 0 0,0 1 0,0-1 0,0 0 0,0 0 0,0 0 0,0 0 0,0 1 0,-1-1 0,1 0 0,0 0 0,0 0 0,0 0 0,0 1 0,0-1 0,0 0 0,0 0 0,-1 0 0,-13 10 0,-19 6 0,-123 43-155,-3-8 0,-193 37 0,-339 20-310,358-75-167,-1-14 0,-471-33 0,802 14 632,-33-2 233,1-2 0,-69-17 1,81 10 137,23 11-342,-1 0-1,1-1 1,0 1 0,0 0 0,-1-1 0,1 1-1,0-1 1,0 1 0,0 0 0,-1-1 0,1 1-1,0-1 1,0 1 0,0 0 0,0-1 0,0 1-1,0-1 1,0 1 0,0-1 0,0 1 0,0 0-1,0-1 1,0 1 0,0-1 0,0 1 0,1 0-1,-1-1 1,0 1 0,0-1 0,1 1 0,1-3 45,1 0 0,0 1 0,0 0 0,0-1 0,0 1 0,0 0 0,0 1 0,1-1 0,-1 0 1,6-1-1,41-13-62,0 2 0,1 2 1,73-7-1,-86 14-14,794-74-351,9 51-319,-52 4 272,493-44 65,-642 55 335,-317 9 0,-70-11 880,-222 11-754,0-2 0,-1-1-1,0-1 1,0-1 0,-1-2 0,29-15-1,-28 11-125,42-13 0,-132 40 0,0 2 0,-2-2 0,0-2 0,-64 0 0,38-3 0,-248 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10:36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2407 1766 24575,'-1'89'0,"3"107"0,-2-186 0,1-1 0,0 1 0,0-1 0,1 1 0,1-1 0,-1 0 0,1 0 0,8 15 0,-8-19 0,1 1 0,0-1 0,0 0 0,0 0 0,0 0 0,1-1 0,0 1 0,0-1 0,0 0 0,1-1 0,-1 1 0,1-1 0,11 4 0,4 1 0,1-1 0,1-1 0,-1-2 0,1 0 0,38 1 0,118-9 0,-131 0 0,0-2 0,0-2 0,92-29 0,-115 28 0,-1 0 0,0-2 0,-1-1 0,0-1 0,-1 0 0,0-2 0,-1 0 0,-1-2 0,21-21 0,-35 31 0,0 0 0,0-1 0,-1 0 0,0 0 0,0 0 0,-1 0 0,0-1 0,0 1 0,-1-1 0,0 0 0,-1 0 0,0-1 0,0 1 0,0-13 0,-2 15 0,0 0 0,-1 0 0,0-1 0,0 1 0,0 0 0,-1 0 0,0 0 0,0 0 0,-1 0 0,0 1 0,0-1 0,-1 1 0,1 0 0,-1 0 0,-1 0 0,1 0 0,-1 1 0,0 0 0,-6-5 0,-2 0 0,0 1 0,-1 0 0,-1 1 0,1 1 0,-1 0 0,-1 1 0,1 1 0,-1 0 0,0 1 0,0 1 0,-18-1 0,-28-2 0,-98 6 0,113 1 0,32-1 0,-24 0 0,1 2 0,-43 8 0,72-9 0,0 1 0,0 0 0,0 1 0,1 0 0,-1 0 0,1 1 0,-1 0 0,1 0 0,1 1 0,-1 0 0,1 0 0,0 1 0,0 0 0,-11 12 0,15-14 0,0 1 0,0 0 0,0-1 0,1 1 0,0 0 0,0 0 0,0 0 0,0 0 0,1 0 0,0 1 0,0-1 0,1 0 0,-1 1 0,1 8 0,1-6 0,1 0 0,-1 0 0,1-1 0,0 1 0,1-1 0,0 1 0,0-1 0,1 0 0,5 8 0,1-1 0,1 0 0,0 0 0,1-1 0,0-1 0,1 0 0,0-1 0,1 0 0,22 12 0,2-3 0,0-2 0,1-2 0,1-2 0,1-1 0,0-2 0,47 6 0,20-2 0,127-1 0,-201-12 0,0-2 0,1-1 0,-1-2 0,0-2 0,54-14 0,-78 16 0,1 0 0,-1-1 0,0-1 0,0 1 0,0-2 0,-1 1 0,0-2 0,0 1 0,0-1 0,-1 0 0,0-1 0,0 0 0,-1 0 0,0-1 0,-1 1 0,0-2 0,0 1 0,-1-1 0,0 0 0,0 0 0,3-13 0,-5 13 0,0 0 0,-1-1 0,0 1 0,-1-1 0,-1 1 0,1-1 0,-1 1 0,-1-1 0,0 0 0,-1 1 0,0 0 0,0-1 0,-1 1 0,0 0 0,-9-18 0,6 18 0,-1 0 0,1 0 0,-1 0 0,-1 1 0,0 0 0,0 0 0,-1 1 0,0 0 0,-1 1 0,1 0 0,-1 0 0,-1 1 0,-20-9 0,3 4 0,-1 2 0,0 1 0,0 1 0,-1 1 0,0 2 0,-54-1 0,3 6 0,-107 16 0,48 2-137,1 7 0,-194 60 0,265-63 78,1 3 1,1 3-1,2 2 0,1 3 0,1 3 1,-98 78-1,131-89 59,-51 56 0,67-66 0,1 1 0,0 0 0,1 0 0,1 1 0,-10 24 0,18-38 18,0 0 0,1 0-1,-1 1 1,1-1 0,0 0 0,1 1 0,-1-1 0,1 0 0,-1 1 0,1-1-1,1 1 1,-1-1 0,1 1 0,-1-1 0,1 0 0,0 1 0,1-1 0,-1 0 0,1 0-1,0 0 1,0 0 0,4 6 0,-1-5 9,-1 0 1,1-1-1,0 0 1,0 0-1,1 0 1,-1 0-1,1-1 0,0 0 1,-1 0-1,2-1 1,-1 1-1,0-1 0,0-1 1,12 3-1,7-1-27,0 0 0,0-2 0,0-1 0,1 0 0,-1-2 0,0-1 0,-1-1 0,1-1 0,-1-2 0,0 0 0,45-20 0,-49 17 0,-1 0 0,1-2 0,-2 0 0,1-1 0,-2-1 0,0 0 0,-1-2 0,0 0 0,-1 0 0,-1-2 0,0 1 0,-2-2 0,18-34 0,-18 29 0,-2-1 0,-1-1 0,-2 0 0,0 0 0,-1 0 0,-2-1 0,-1 1 0,-1-1 0,-1 0 0,-1 0 0,-2 0 0,0 0 0,-2 0 0,-1 1 0,-1 0 0,-1 0 0,-2 0 0,0 1 0,-2 0 0,0 1 0,-2 0 0,-1 1 0,-22-30 0,9 22 0,-2 2 0,-1 0 0,-1 2 0,-1 1 0,-1 2 0,-1 1 0,-1 1 0,-1 2 0,-1 2 0,-53-19 0,18 13 0,-1 3 0,-1 3 0,-1 3 0,-126-8 0,13 20 0,156 5 0,0 2 0,0 1 0,-52 14 0,78-17 0,0 0 0,1 0 0,-1 0 0,1 1 0,0 0 0,0 0 0,0 0 0,-9 8 0,12-9 0,0 0 0,0 0 0,1 0 0,-1 0 0,1 1 0,0-1 0,-1 1 0,1-1 0,0 1 0,1-1 0,-1 1 0,0-1 0,1 1 0,-1 0 0,1-1 0,0 1 0,0 0 0,0-1 0,0 1 0,0 0 0,2 3 0,1 6 0,0-1 0,1 0 0,0 0 0,1 0 0,1-1 0,-1 0 0,11 14 0,57 65 0,-62-77 0,10 12 0,2-2 0,0 0 0,2-2 0,0 0 0,1-2 0,1-1 0,1-1 0,0-2 0,1 0 0,1-2 0,-1-1 0,2-2 0,0 0 0,55 6 0,-76-13 0,-1-1 0,1-1 0,0 0 0,0 0 0,-1-1 0,1 0 0,0 0 0,-1-1 0,12-4 0,-16 4 0,-1 0 0,1-1 0,-1 1 0,1-1 0,-1 0 0,0 0 0,0 0 0,0 0 0,0-1 0,-1 0 0,0 1 0,1-1 0,-1-1 0,-1 1 0,1 0 0,-1-1 0,1 1 0,-1-1 0,1-6 0,1-1 0,-1 0 0,0-1 0,-1 1 0,0-1 0,-1 1 0,-1-1 0,0 1 0,0-1 0,-2 0 0,1 1 0,-2-1 0,1 1 0,-2 0 0,0 0 0,0 0 0,-8-14 0,4 11 0,-1-1 0,-1 2 0,-1-1 0,0 1 0,-1 1 0,0 0 0,-1 1 0,0 0 0,-1 1 0,-31-19 0,18 14 0,-1 2 0,-55-21 0,66 29 0,0 2 0,0 0 0,-1 0 0,1 2 0,-1 0 0,-30 1 0,44 1 0,-1 1 0,1-1 0,-1 1 0,1 0 0,0 0 0,-1 1 0,1-1 0,0 1 0,0 0 0,0 0 0,0 0 0,0 1 0,0-1 0,0 1 0,1 0 0,0 0 0,-1 0 0,1 1 0,0-1 0,1 1 0,-1-1 0,1 1 0,-1 0 0,1 0 0,0 0 0,1 0 0,-1 1 0,-1 7 0,-1 7 0,0 0 0,2 0 0,1 0 0,0 0 0,3 28 0,2-2 0,1-1 0,3 0 0,1 0 0,3-1 0,1 0 0,2-1 0,2 0 0,44 76 0,-59-114 0,30 42 0,-30-43 0,-1-1 0,1 0 0,0 0 0,0 0 0,0 0 0,0 0 0,0-1 0,0 1 0,0-1 0,0 1 0,1-1 0,-1 0 0,1 0 0,-1 0 0,1 0 0,3 1 0,-5-2 0,-1 0 0,1 0 0,-1 0 0,1 0 0,-1 0 0,1 0 0,-1 0 0,1-1 0,-1 1 0,1 0 0,-1 0 0,1 0 0,-1 0 0,0-1 0,1 1 0,-1 0 0,1-1 0,-1 1 0,0 0 0,1-1 0,-1 1 0,0 0 0,1-1 0,-1 1 0,0 0 0,0-1 0,1 1 0,-1-1 0,0 1 0,0-1 0,0 1 0,0-1 0,1 1 0,-1-1 0,0 1 0,0-1 0,0 1 0,0-1 0,0 1 0,0 0 0,0-1 0,0 1 0,0-1 0,-1 1 0,1-1 0,0 1 0,0-1 0,-11-23 0,0 10 0,-1 0 0,0 1 0,-1 1 0,0 0 0,-1 1 0,0 0 0,-1 1 0,0 0 0,0 1 0,-1 1 0,0 1 0,-1 0 0,1 1 0,-1 1 0,-1 1 0,1 0 0,-1 1 0,1 1 0,-29 0 0,39 3 0,1 0 0,0 0 0,0 1 0,0 0 0,0 0 0,0 1 0,0-1 0,1 1 0,-1 1 0,1-1 0,0 1 0,0 0 0,0 0 0,0 0 0,1 1 0,-1-1 0,1 1 0,0 0 0,-4 9 0,-6 8 0,0 2 0,2 0 0,-10 29 0,-13 49 0,-39 194 0,72-287 0,0-2 0,2-3 0,-1 0 0,0 0 0,0 0 0,0-1 0,0 1 0,-1 0 0,0 0 0,-3 5 0,5-9 0,0 0 0,0 0 0,0 0 0,0 0 0,0 1 0,-1-1 0,1 0 0,0 0 0,0 0 0,0 0 0,0 0 0,0 0 0,0 0 0,0 0 0,0 0 0,-1 0 0,1 0 0,0 0 0,0 0 0,0 0 0,0 0 0,0 0 0,0 0 0,-1 0 0,1 0 0,0 0 0,0 0 0,0 0 0,0 0 0,0 0 0,0 0 0,-1 0 0,1 0 0,0 0 0,0 0 0,0 0 0,0 0 0,0 0 0,0 0 0,0 0 0,0 0 0,-1 0 0,1-1 0,0 1 0,0 0 0,0 0 0,0 0 0,0 0 0,0 0 0,0 0 0,-4-11 0,1-9 0,2 13 0,1 1 0,0-1 0,0 1 0,1-1 0,0 1 0,0 0 0,0-1 0,0 1 0,4-8 0,-2 4 0,0 1 0,-1-1 0,-1 1 0,0-1 0,0 0 0,-1 0 0,0 1 0,0-1 0,-1 0 0,0 0 0,-1 1 0,-4-13 0,-5-15 0,-28-58 0,38 92 0,-217-419 0,217 421 0,0-1 0,0 1 0,0-1 0,0 0 0,0 1 0,0-1 0,1 0 0,-1 0 0,1 0 0,0 0 0,-1 1 0,1-1 0,0 0 0,0 0 0,0 0 0,1-3 0,-1 4 0,1 0 0,0 0 0,-1 1 0,1-1 0,0 0 0,0 1 0,0-1 0,0 0 0,0 1 0,-1-1 0,1 1 0,0-1 0,0 1 0,0 0 0,0 0 0,0-1 0,1 1 0,-1 0 0,0 0 0,0 0 0,0 0 0,0 0 0,0 0 0,0 0 0,0 0 0,0 1 0,0-1 0,0 0 0,0 1 0,2 0 0,29 8 0,1 3 0,-2 0 0,0 2 0,0 1 0,45 31 0,-38-22 0,2-2 0,59 24 0,-94-44 0,0 0 0,0 0 0,0-1 0,1 0 0,-1 0 0,0 0 0,1-1 0,8 0 0,-13 0 0,0 0 0,0 0 0,0-1 0,0 1 0,0 0 0,0-1 0,0 1 0,0 0 0,0-1 0,0 1 0,-1-1 0,1 0 0,0 1 0,0-1 0,-1 0 0,1 1 0,0-1 0,-1 0 0,1 0 0,0-1 0,0 0 0,-1 0 0,1 0 0,-1 0 0,1 0 0,-1 0 0,0 0 0,0 0 0,0 0 0,0 0 0,0 0 0,-1 0 0,1 0 0,-1 0 0,0-2 0,-6-16 0,-2 0 0,0 0 0,-2 0 0,0 1 0,-1 1 0,0 0 0,-21-21 0,14 15 0,-406-452 0,158 189 0,24-16 0,231 287 0,6 9 0,0 0 0,1-1 0,0 0 0,0 0 0,0 0 0,1 0 0,1-1 0,-1 0 0,1 0 0,-2-15 0,4 22 0,1 1 0,0 0 0,1 0 0,-1 0 0,0-1 0,0 1 0,0 0 0,1 0 0,-1 0 0,1 0 0,-1 0 0,1 0 0,-1 0 0,1 0 0,-1 0 0,1 0 0,0 0 0,0 0 0,-1 0 0,1 0 0,0 0 0,0 1 0,0-1 0,0 0 0,0 1 0,0-1 0,0 1 0,0-1 0,0 1 0,1-1 0,-1 1 0,0 0 0,0 0 0,0-1 0,0 1 0,0 0 0,1 0 0,-1 0 0,0 0 0,2 1 0,4-1 0,0 1 0,0 0 0,-1 0 0,1 1 0,12 4 0,8 7 0,-1 0 0,0 2 0,0 1 0,-2 1 0,32 28 0,-55-45 0,-1 1 0,0-1 0,1 1 0,-1-1 0,0 1 0,1-1 0,-1 1 0,1-1 0,-1 0 0,1 1 0,-1-1 0,1 0 0,-1 1 0,1-1 0,-1 0 0,1 0 0,0 1 0,-1-1 0,1 0 0,-1 0 0,1 0 0,0 0 0,-1 0 0,1 0 0,0 0 0,-3-14 0,-16-22 0,2 14 0,0 0 0,-1 1 0,-33-31 0,-10-12 0,59 63 0,0 0 0,0 0 0,1 1 0,-1-1 0,0 0 0,1 0 0,-1 0 0,1 0 0,-1 1 0,1-1 0,-1 0 0,1 0 0,0 0 0,-1 0 0,1 0 0,0 0 0,0 0 0,0 0 0,0-2 0,0 3 0,0-1 0,1 1 0,-1-1 0,1 1 0,-1 0 0,0-1 0,1 1 0,-1 0 0,1-1 0,-1 1 0,1 0 0,-1 0 0,1-1 0,-1 1 0,1 0 0,-1 0 0,1 0 0,-1 0 0,1 0 0,0 0 0,-1 0 0,1 0 0,-1 0 0,2 0 0,39 9 0,-18 1 0,-1 2 0,-1 0 0,28 20 0,-25-15 0,46 24 0,-69-41 0,0 1 0,0-1 0,0 1 0,0-1 0,0 1 0,0-1 0,0 0 0,0 1 0,0-1 0,1 0 0,-1 0 0,0 0 0,0 0 0,0 0 0,0 0 0,0 0 0,0 0 0,1 0 0,-1-1 0,0 1 0,0 0 0,0-1 0,0 1 0,0-1 0,0 1 0,1-2 0,-1 1 0,0-1 0,0 1 0,0-1 0,0 1 0,0-1 0,0 0 0,0 0 0,0 1 0,-1-1 0,1 0 0,-1 0 0,0 0 0,1-3 0,-1-7 0,0-1 0,0 1 0,-4-19 0,4 31 0,-21-83 0,3 19 0,18 62 0,-1 0 0,1 1 0,-1-1 0,1-1 0,0 1 0,0 0 0,0 0 0,0 0 0,0 0 0,1 0 0,-1 0 0,0 0 0,1 0 0,0 0 0,-1 1 0,3-5 0,-2 5 0,0 0 0,0 0 0,0 0 0,0 0 0,0 0 0,1 0 0,-1 0 0,0 1 0,1-1 0,-1 0 0,0 1 0,1-1 0,-1 1 0,1-1 0,-1 1 0,1 0 0,2-1 0,6 2 0,0-1 0,1 1 0,-1 1 0,0 0 0,14 4 0,-16-3 0,101 31 0,177 83 0,-247-99 0,-31-15 0,19 7 0,-27-10 0,1 0 0,0 0 0,0 0 0,-1 0 0,1 0 0,0 0 0,0 0 0,-1-1 0,1 1 0,0 0 0,0 0 0,-1-1 0,1 1 0,0 0 0,-1-1 0,1 1 0,-1-1 0,1 1 0,-1-1 0,1 1 0,-1-1 0,1 1 0,-1-1 0,1 0 0,-1 1 0,1-1 0,-1 0 0,0 1 0,1-1 0,-1 0 0,0 1 0,0-2 0,1 2 0,-1-1 0,0 1 0,1-1 0,-1 1 0,0 0 0,1-1 0,-1 1 0,0 0 0,1-1 0,-1 1 0,0 0 0,1-1 0,-1 1 0,1 0 0,-1 0 0,1 0 0,-1-1 0,1 1 0,-1 0 0,1 0 0,-1 0 0,1 0 0,-1 0 0,1 0 0,-1 0 0,1 0 0,-1 0 0,1 0 0,-1 0 0,1 0 0,-1 1 0,1-1 0,-1 0 0,1 0 0,0 1 0,20 8 0,-19-7 0,27 15 0,-1 2 0,32 27 0,-37-26 0,2-2 0,0 0 0,35 18 0,-38-30 0,-21-6 0,-1 0 0,1 0 0,-1 0 0,1 0 0,-1 0 0,1-1 0,-1 1 0,1 0 0,-1 0 0,1 0 0,-1 0 0,1-1 0,-1 1 0,0 0 0,1 0 0,-1-1 0,1 1 0,-1 0 0,0-1 0,1 1 0,-1 0 0,0-1 0,1 1 0,-1-1 0,0-1 0,0 0 0,0 1 0,0-1 0,0 0 0,0 1 0,0-1 0,-1 0 0,1 1 0,-1-1 0,1 1 0,-1-1 0,0 1 0,1-1 0,-1 1 0,0-1 0,0 1 0,0 0 0,0-1 0,0 1 0,-1 0 0,1 0 0,-2-1 0,-12-13 0,-1 2 0,-1 0 0,0 1 0,-1 1 0,0 1 0,-1 0 0,0 1 0,-38-11 0,-13 0 0,-83-13 0,66 17 0,0 3 0,-1 5 0,-100 3 0,182 5 0,0 0 0,1 1 0,-1-1 0,1 1 0,-1 0 0,1 1 0,-1 0 0,1-1 0,0 2 0,0-1 0,0 0 0,0 1 0,-6 5 0,8-5 0,0 0 0,0 1 0,0 0 0,0 0 0,1-1 0,-1 2 0,1-1 0,0 0 0,0 0 0,1 1 0,0-1 0,-1 1 0,1-1 0,1 1 0,-1-1 0,0 8 0,1 9 0,1 0 0,1 0 0,0-1 0,2 1 0,0 0 0,1-1 0,1 0 0,1 0 0,1-1 0,1 1 0,0-2 0,19 27 0,11 12 0,3-2 0,69 72 0,-81-96 0,1-1 0,39 30 0,-57-51 0,0 0 0,0 0 0,1-1 0,0-1 0,1-1 0,-1 0 0,1 0 0,0-1 0,19 3 0,-27-7 0,0-1 0,-1 1 0,1-1 0,0 0 0,0-1 0,-1 0 0,1 0 0,-1 0 0,1 0 0,-1-1 0,1 0 0,-1-1 0,0 0 0,0 0 0,6-4 0,-4 2 0,-1-1 0,0-1 0,0 1 0,0-1 0,-1 0 0,0 0 0,-1-1 0,0 0 0,8-14 0,-2-4 0,-2 1 0,0-1 0,-1-1 0,-2 1 0,-1-1 0,3-39 0,-6 38 0,-1-1 0,-2 1 0,0-1 0,-2 1 0,-1 0 0,-2-1 0,0 2 0,-14-38 0,14 50 0,-1 0 0,0 1 0,-1-1 0,0 1 0,-1 1 0,0 0 0,-2 0 0,1 1 0,-1 0 0,-1 1 0,0 0 0,-1 1 0,0 0 0,0 1 0,-1 0 0,-18-7 0,28 14 0,0 0 0,1 1 0,-1-1 0,0 1 0,0 0 0,0 0 0,0 0 0,0 1 0,0 0 0,0 0 0,0 0 0,0 0 0,0 0 0,0 1 0,0 0 0,-5 1 0,6-1 0,1 1 0,-1-1 0,0 1 0,1 0 0,0 0 0,-1 0 0,1 0 0,0 0 0,0 1 0,0-1 0,0 1 0,1-1 0,-1 1 0,1 0 0,-1 0 0,1 0 0,0-1 0,0 1 0,0 0 0,0 0 0,0 6 0,-2 12 0,1 1 0,1 0 0,1 0 0,1 0 0,1 0 0,1-1 0,0 1 0,2-1 0,1 1 0,0-2 0,2 1 0,18 37 0,-11-30 0,1-1 0,1 0 0,2-2 0,0 0 0,2-1 0,0-1 0,2-1 0,34 27 0,-47-41 0,1-1 0,0 0 0,0 0 0,1-1 0,0 0 0,0-1 0,22 6 0,-31-10 0,0-1 0,0 1 0,0-1 0,1 0 0,-1 0 0,0 0 0,0 0 0,0 0 0,1-1 0,-1 1 0,0-1 0,0 0 0,0 0 0,0-1 0,0 1 0,0 0 0,0-1 0,-1 0 0,1 1 0,0-1 0,-1 0 0,1-1 0,-1 1 0,0 0 0,0-1 0,0 1 0,0-1 0,0 1 0,-1-1 0,1 0 0,-1 0 0,1 0 0,-1 0 0,0 0 0,1-6 0,1-5 0,0 0 0,-1 0 0,0 0 0,-1 0 0,-1 0 0,0 0 0,-1 0 0,-1 0 0,0 0 0,0 1 0,-2-1 0,0 1 0,0-1 0,-10-18 0,2 6 0,-2 0 0,-1 1 0,-1 1 0,-1 0 0,-39-42 0,41 50 0,0 1 0,-2 0 0,0 1 0,0 1 0,-1 0 0,-39-19 0,56 31 0,-1 0 0,0 1 0,1-1 0,-1 1 0,1-1 0,-1 1 0,0 0 0,1-1 0,-1 1 0,0 0 0,1 0 0,-1 0 0,0 0 0,-2 1 0,4-1 0,-1 1 0,1-1 0,-1 0 0,1 1 0,-1-1 0,0 0 0,1 1 0,0-1 0,-1 1 0,1-1 0,-1 1 0,1-1 0,-1 1 0,1-1 0,0 1 0,0-1 0,-1 1 0,1 0 0,0-1 0,0 1 0,0 0 0,-1-1 0,1 1 0,0-1 0,0 2 0,0 2 0,1 0 0,-1 0 0,1 0 0,0 0 0,0 0 0,0 0 0,1-1 0,-1 1 0,1 0 0,4 6 0,11 16 0,2 0 0,1-1 0,1-1 0,26 22 0,102 79 0,-141-119 0,84 59 0,-83-59 0,0-1 0,1 0 0,0 0 0,0-1 0,0 0 0,1-1 0,19 3 0,-28-5 0,0-1 0,0 0 0,0 1 0,-1-1 0,1 0 0,0-1 0,0 1 0,0 0 0,0 0 0,0-1 0,0 1 0,0-1 0,-1 0 0,1 1 0,0-1 0,0 0 0,-1 0 0,1 0 0,0 0 0,-1-1 0,1 1 0,-1 0 0,2-3 0,-1 2 0,-1-1 0,0 0 0,0 0 0,0 0 0,0 1 0,0-1 0,0 0 0,-1 0 0,0 0 0,1 0 0,-1 0 0,0 0 0,-1-5 0,-1-2 0,1-1 0,-2 1 0,1 1 0,-2-1 0,1 0 0,-1 1 0,-10-17 0,7 16 0,0 1 0,0 0 0,-1 1 0,-1 0 0,1 0 0,-1 1 0,-1 0 0,1 1 0,-1-1 0,0 2 0,-15-7 0,18 10 0,1-1 0,-1 1 0,0 0 0,0 1 0,0-1 0,0 1 0,0 1 0,0-1 0,0 1 0,0 1 0,0-1 0,0 1 0,0 0 0,0 1 0,0 0 0,0 0 0,1 0 0,-1 1 0,-12 6 0,8 0 0,-1 0 0,1 1 0,1 0 0,-1 1 0,2 0 0,0 1 0,0-1 0,1 2 0,0-1 0,1 1 0,-9 25 0,0 6 0,1 0 0,-12 69 0,6 4-240,6 0 1,5 2-1,8 175 0,15-92-284,47 242 1,30-22 246,-57-300 166,69 166 1,-95-272 255,-4-8-50,0-1 0,0 1 0,1-1 0,0 0 0,7 9 0,-11-16-81,0 0-1,0 0 0,0-1 1,0 1-1,0 0 1,0 0-1,0 0 1,0 0-1,0-1 1,0 1-1,0 0 0,0 0 1,0 0-1,0-1 1,0 1-1,0 0 1,0 0-1,0 0 1,0 0-1,1 0 0,-1-1 1,0 1-1,0 0 1,0 0-1,0 0 1,0 0-1,0 0 1,1 0-1,-1-1 0,0 1 1,0 0-1,0 0 1,0 0-1,1 0 1,-1 0-1,0 0 0,0 0 1,0 0-1,1 0 1,-1 0-1,0 0 1,0 0-1,0 0 1,0 0-1,1 0 0,-1 0 1,0 0-1,0 0 1,0 0-1,1 0 1,-1 0-1,0 0 1,0 0-1,0 1 0,0-1 1,0 0-1,1 0 1,-1 0-1,0 0 1,0 0-1,0 0 1,0 0-1,0 1 0,0-1 1,1 0-1,-1 0 1,0 1-1,0-18 293,-11-81-81,2 26-111,4 0 1,3-85 0,2 152-115,1 1 0,-1 0 0,1-1 0,0 1 0,0 0 0,0 0 0,0-1 0,1 1 0,-1 0 0,1 0 0,0 1 0,1-1 0,-1 0 0,0 1 0,1-1 0,0 1 0,0 0 0,4-4 0,-2 4 0,-1 1 0,1-1 0,-1 1 0,1 0 0,0 0 0,0 1 0,0-1 0,0 1 0,0 0 0,1 1 0,-1-1 0,0 1 0,6 0 0,11 2 0,0 2 0,0 0 0,0 1 0,-1 1 0,37 15 0,-26-6 0,24 7 0,-56-22 0,1 0 0,-1 0 0,0 0 0,1 0 0,-1 1 0,0-1 0,1 0 0,-1 0 0,1 0 0,-1 0 0,0 0 0,1 0 0,-1 0 0,0 0 0,1 0 0,-1 0 0,0 0 0,1 0 0,-1-1 0,1 1 0,-1 0 0,0 0 0,1 0 0,-1 0 0,0 0 0,1-1 0,-1 1 0,0 0 0,0 0 0,1-1 0,-1 1 0,0 0 0,0-1 0,1 1 0,-1 0 0,0 0 0,0-1 0,0 1 0,0 0 0,1-1 0,-1 1 0,0-1 0,-5-20 0,-19-21 0,-152-175 0,117 149 0,76 88 0,2 0 0,1-2 0,0 0 0,1-2 0,35 22 0,-54-37 0,0 0 0,0 0 0,0-1 0,1 1 0,-1 0 0,0-1 0,0 1 0,1-1 0,-1 0 0,1 0 0,-1 0 0,0 0 0,1 0 0,-1 0 0,0-1 0,1 1 0,-1-1 0,0 1 0,1-1 0,2-2 0,-2 1 0,1 0 0,-1-1 0,0 1 0,0-1 0,-1 0 0,1 0 0,0 0 0,-1 0 0,0-1 0,0 1 0,2-5 0,3-8 0,-1 0 0,0-1 0,-1 1 0,3-28 0,-1-15 0,-2 0 0,-4-63 0,1-11 0,-2 129 0,1-1 0,0 1 0,0 0 0,0 0 0,0 0 0,1 0 0,2-4 0,-4 8 0,0-1 0,0 1 0,0-1 0,0 1 0,1 0 0,-1-1 0,0 1 0,0-1 0,1 1 0,-1-1 0,0 1 0,1 0 0,-1-1 0,0 1 0,1 0 0,-1-1 0,1 1 0,-1 0 0,0-1 0,1 1 0,-1 0 0,1 0 0,-1 0 0,1-1 0,-1 1 0,1 0 0,-1 0 0,1 0 0,-1 0 0,1 0 0,-1 0 0,1 0 0,-1 0 0,1 0 0,-1 0 0,1 0 0,-1 0 0,1 1 0,-1-1 0,1 0 0,-1 0 0,1 0 0,-1 1 0,1-1 0,-1 0 0,1 1 0,-1-1 0,0 0 0,1 1 0,-1-1 0,0 0 0,1 1 0,-1-1 0,0 1 0,1-1 0,-1 1 0,0-1 0,0 1 0,0-1 0,0 1 0,1-1 0,-1 1 0,0-1 0,0 1 0,0 0 0,5 13 0,0 1 0,-1 0 0,0 0 0,2 28 0,3 14 0,36 112-1365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10:50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3512 3546 24575,'123'-9'0,"-51"1"0,128-9 0,86-10 0,77-10-164,1045-142-1875,-393 45 1941,-3 31 107,-591 79-9,-64 18-109,-71 18-323,-214-7 405,0 4 0,-1 3 0,82 23 0,-137-30 20,1 1 0,-1 0 0,0 1 0,0 1 0,19 12 1,-33-18 12,1 0 0,0 0 0,0 0 0,-1 0 0,1 1 0,-1-1 0,0 0 0,0 1 0,0 0 0,0 0 0,0-1 0,-1 1 0,1 0 0,-1 0 0,0 1 0,0-1 0,0 0 0,0 0 0,0 1 0,-1-1 0,1 0 0,-1 1 0,0-1 0,0 0 0,0 1 0,-1-1 0,1 0 0,-1 0 0,0 1 0,0-1 0,0 0 0,0 0 0,-3 6 0,-2 1 97,-1 0-1,0 0 1,0-1-1,-1 0 0,0 0 1,-1 0-1,-12 8 1,-14 11 183,-2-2 1,-46 24 0,-160 67 40,-77 2-442,-558 112-676,-20-72-177,-186-17-508,-1-69 515,858-71 1840,195-4-340,64 2 383,304 10 381,-16 2-1274,91 5-169,280 15-667,907 32-757,-8-56 596,-1563-9 944,485-32 71,-450 21 657,-62 11-683,1 1 0,0 0 0,0 0 0,-1 0 0,1-1 0,0 1 0,0 0 0,-1-1 0,1 1 0,0-1 0,-1 1 0,1-1 0,0 1 0,-1-1 0,1 1 0,-1-1 0,1 1 0,-1-1 0,1 0 0,0-1 0,-1 2-8,0-1 1,-1 1 0,1-1-1,0 1 1,0-1 0,0 1 0,-1-1-1,1 1 1,0-1 0,0 1 0,-1-1-1,1 1 1,0-1 0,-1 1-1,1 0 1,-1-1 0,1 1 0,0-1-1,-1 1 1,1 0 0,-1 0 0,0-1-1,-46-18 620,-320-63 929,350 78-1536,-328-55-6,-81-9-425,-1126-166-1463,-7 27 1046,1122 159 658,60 13-533,67 9 340,139 13 258,-237-24 1466,578 47 998,-73-7-1889,179 5 376,85-3-722,1102-61-1585,-978 5 1474,479-115-1,-607 74-18,-275 64 0,-61 17 0,-21 11 0,0 0 0,0 0 0,0 0 0,0 0 0,0-1 0,0 1 0,1 0 0,-1 0 0,0 0 0,0 0 0,0 0 0,0 0 0,0-1 0,0 1 0,0 0 0,0 0 0,0 0 0,0 0 0,0 0 0,0 0 0,0-1 0,0 1 0,0 0 0,0 0 0,0 0 0,0 0 0,0 0 0,0-1 0,0 1 0,0 0 0,-1 0 0,1 0 0,0 0 0,0 0 0,0 0 0,0 0 0,0 0 0,0-1 0,0 1 0,0 0 0,0 0 0,-1 0 0,1 0 0,0 0 0,0 0 0,0 0 0,0 0 0,0 0 0,0 0 0,-1 0 0,1 0 0,0 0 0,0 0 0,0 0 0,0 0 0,0 0 0,0 0 0,-1 0 0,1 0 0,0 0 0,0 0 0,0 0 0,0 0 0,-1 0 0,-50 1 0,-101 18 0,-100 18 0,-94 19-24,-3075 504-2818,3069-507 2740,274-45 266,63-10 178,14 2-334,1 0-1,0 0 1,0 0 0,0 0 0,0 0-1,0-1 1,0 1 0,0 0 0,-1 0-1,1 0 1,0 0 0,0 0 0,0 0-1,0 0 1,0-1 0,0 1 0,0 0-1,0 0 1,0 0 0,0 0 0,0 0-1,0-1 1,0 1 0,0 0 0,0 0-1,0 0 1,0 0 0,0 0 0,0-1-1,0 1 1,0 0 0,0 0-1,0 0 1,0 0 0,0 0 0,0 0-1,0-1 1,1 1 0,-1 0 0,0 0-1,0 0 1,0 0 0,0 0 0,0 0-1,0 0 1,0 0 0,0-1 0,1 1-1,-1 0 1,0 0 0,0 0 0,0 0-1,0 0 1,1 0 0,9-6 186,1 0 0,0 1 0,15-6 0,396-143 1757,-195 75-1706,557-215-293,-16-34-37,-754 321 85,222-109 0,-180 85 0,102-77 0,-148 101 0,-1-1 0,0 0 0,0 0 0,-1-1 0,0 0 0,10-16 0,-17 24 0,0-1 0,0 0 0,-1 1 0,1-1 0,0 0 0,-1 0 0,1 0 0,-1 0 0,0 0 0,1 1 0,-1-1 0,0 0 0,0 0 0,-1 0 0,1 0 0,0 0 0,0 0 0,-1 0 0,0-2 0,-1 2 0,1-1 0,-1 1 0,0 0 0,0-1 0,0 1 0,0 0 0,-1 0 0,1 0 0,-1 1 0,1-1 0,-1 1 0,1-1 0,-1 1 0,0 0 0,0 0 0,-4-1 0,-12-3 0,0 0 0,0 2 0,0 0 0,-33 1 0,-16 2 0,-85 13 0,-150 42-112,108-4 50,4 9 0,2 9-1,3 7 1,3 9 0,5 7 0,3 8 0,6 8 0,-205 168 0,122-41-36,202-180-78,-63 88 1,92-111 148,1 1-1,1 0 0,2 2 0,-17 48 0,28-67 28,1 0 0,1 1 0,1 0 0,0 0 0,1 0 0,1 1 0,1 19 0,1-28 0,0 1 0,1-1 0,0 0 0,0 1 0,1-1 0,0 0 0,1-1 0,0 1 0,0 0 0,1-1 0,0 0 0,1 0 0,-1-1 0,8 8 0,-3-5 0,1-1 0,0 0 0,0-1 0,1 0 0,0-1 0,1 0 0,0-1 0,0 0 0,0-1 0,16 4 0,4-1 0,1-1 0,0-2 0,1-1 0,-1-2 0,37-2 0,9-5-5,0-3-1,91-22 0,222-83-62,-189 35 61,-3-9 0,242-143 0,-220 94 9,325-262 0,-258 142-2,-71 25 55,-173 175 54,54-87 1,-86 121-100,-2 0-1,0 0 1,-1-1 0,-2-1 0,0 1 0,10-47-1,-18 62-9,0 1-1,0 0 1,-1-1-1,0 1 1,0-1-1,0 1 1,-1 0-1,-1-1 1,1 1-1,-1 0 1,0 0-1,-1 0 1,1 0-1,-1 0 1,-1 0-1,1 1 1,-1 0-1,-1 0 1,1 0-1,-1 0 1,0 0-1,0 1 1,0 0-1,-1 0 1,0 1-1,-12-8 1,1 3 0,-1 0 0,1 2 0,-2 0 0,1 1 0,0 1 0,-1 1 0,-27-3 0,-6 2 0,0 2 0,-1 3 0,-55 6 0,4 7-22,-140 35 0,68 0-53,3 8-1,-306 143 1,284-98 77,4 9 0,-180 136 0,83-16-69,78-22-200,87-58 183,108-129 87,1 2 1,0 0-1,2 1 0,-15 41 1,24-60-4,1 1 0,1 0 0,-1-1 0,1 1 0,0 0 0,0 0 0,1 0 0,0 0 0,0 0 0,0 0 0,1-1 0,0 1 0,1 7 0,0-10 0,0-1 0,-1 1 0,1 0 0,0 0 0,0-1 0,0 1 0,1-1 0,-1 0 0,0 0 0,1 0 0,0 0 0,-1 0 0,1 0 0,0-1 0,0 1 0,0-1 0,0 0 0,0 0 0,0 0 0,1 0 0,-1 0 0,0-1 0,0 1 0,1-1 0,4 0 0,12 0 0,0-1 0,-1-1 0,1-1 0,0-1 0,-1 0 0,23-9 0,31-13 0,103-52 0,140-99 32,-64 11 9,-8-11 0,-7-10-1,333-342 1,-349 286 19,-162 174 40,-3-3-1,91-153 1,-138 208-100,0-1 0,-1-1 0,-1 0 0,7-28 0,-13 43 0,0-1 0,0 1 0,-1 0 0,1 0 0,-1 0 0,0-1 0,0 1 0,-1 0 0,1-1 0,-1 1 0,0 0 0,0 0 0,0 0 0,-1 0 0,1 0 0,-1 0 0,0 0 0,-3-4 0,2 5 0,-1-1 0,0 1 0,0 0 0,0 0 0,0 1 0,0-1 0,0 1 0,-1 0 0,1 0 0,-1 0 0,0 1 0,0-1 0,1 1 0,-1 0 0,0 1 0,-5-1 0,-14 0 0,0 1 0,0 0 0,0 2 0,-40 9 0,-5 4 0,-96 37 0,17 6 44,2 8 1,3 5-1,4 7 0,3 6 0,3 5 1,5 7-1,5 5 0,-159 165 0,146-109 76,113-125-103,1 0 0,-35 68 1,53-92-18,0 1 0,0 0 0,1 0 0,0 0 0,1 1 0,0-1 0,-1 18 0,3-25 0,0 1 0,0-1 0,0 1 0,1-1 0,-1 1 0,1-1 0,0 0 0,0 1 0,0-1 0,0 0 0,0 1 0,0-1 0,1 0 0,-1 0 0,1 0 0,-1 0 0,1 0 0,0-1 0,0 1 0,-1 0 0,1-1 0,1 1 0,-1-1 0,0 0 0,0 0 0,0 0 0,1 0 0,-1 0 0,1 0 0,-1-1 0,0 1 0,1-1 0,3 1 0,8 0 0,1 0 0,-1-2 0,0 1 0,1-2 0,-1 0 0,0 0 0,25-9 0,18-8 0,103-48 0,-27-2 70,-4-5 0,176-133 0,-166 96-33,222-226 1,-298 270-53,-3-3 0,-2-3 0,72-120 0,-116 170 13,-2-1 0,0 0-1,-2-1 1,-1 0 0,0 0 0,5-35 0,-13 52 2,1 0 0,-2 0 0,1 0 0,-1-1 0,-1 1 1,1 0-1,-2 0 0,1 0 0,-1 0 0,0 0 0,0 0 0,-1 0 0,0 0 1,-1 1-1,0 0 0,0-1 0,0 1 0,-1 1 0,0-1 0,0 1 0,-1 0 1,0 0-1,0 0 0,-8-5 0,-2 0 0,-1 1 0,-1 1 0,0 0 0,0 1 0,-1 1 0,0 1 0,-28-5 0,-9 0 0,-1 3 0,-106-1 0,43 12-50,-126 19 0,-191 57-352,170-12-51,3 12 1,-359 160-1,403-136-73,4 9-1,6 10 0,-195 149 1,131-46 85,209-163 406,-64 77 0,100-104 35,2 2 0,-34 60 0,52-81 23,1 1 0,1-1 0,0 1 0,-8 33 0,14-46 11,0 1-1,1-1 1,-1 1 0,1-1-1,0 1 1,0 0 0,0-1 0,0 1-1,1-1 1,0 1 0,0-1-1,0 1 1,1-1 0,-1 1-1,1-1 1,0 0 0,0 0 0,1 0-1,-1 0 1,1 0 0,0-1-1,5 6 1,-2-5-4,0 0 0,0 0-1,1-1 1,-1 0 0,1 0-1,0 0 1,0-1 0,0 0 0,0 0-1,0-1 1,1 0 0,-1 0-1,0-1 1,14-1 0,13-1-16,1-2 0,-1-1 0,0-2 0,41-13 0,16-10 62,112-54-1,-16-10 89,-4-8-1,195-144 0,299-302 101,-393 275-264,-62 31 164,-66 40 547,-134 169-583,-1-1 0,26-60 0,-43 83-121,1 0 0,-2 0 0,1-1 0,-2 0 1,1 1-1,-2-1 0,1-20 0,-2 27-7,0 1 0,-1-1 0,0 0 0,0 0-1,0 1 1,-1-1 0,1 1 0,-1-1 0,0 1 0,-1-1 0,1 1 0,-1 0 0,0 0 0,0 0 0,0 1 0,0-1 0,0 1 0,-1 0-1,0 0 1,-7-5 0,0 2 0,0 0 0,-1 1 0,0 0 0,0 1 0,0 1 0,0 0 0,-1 0 0,1 1 0,-17 0 0,-15 0 0,0 3 0,0 1 0,-48 9 0,-5 6 34,-107 35-1,30 5-17,3 7 0,-264 140-1,216-79-618,-275 204-1,190-84 502,69-21 69,72-36-102,137-154 124,2 2 0,-22 39 0,41-64 5,0-1 0,0 0 0,1 1 0,1 0 0,-1 0 0,-1 13 1,5-22 10,0 1 1,-1-1 0,1 0 0,0 1 0,1-1 0,-1 0 0,0 1-1,0-1 1,1 0 0,0 0 0,-1 1 0,1-1 0,0 0 0,0 0-1,0 0 1,0 0 0,0 0 0,1 0 0,-1 0 0,1 0-1,-1-1 1,1 1 0,0 0 0,-1-1 0,1 1 0,0-1 0,0 0-1,0 0 1,0 0 0,0 0 0,0 0 0,1 0 0,-1 0 0,3 0-1,6 0 67,-1 0-1,1 0 1,0-1-1,0 0 0,-1-1 1,1 0-1,-1-1 0,1 0 1,13-5-1,22-8 62,-1-2-1,55-28 1,16-18 37,-3-4 1,158-123-1,-130 74 43,161-170-1,-240 222-149,-3-3 0,98-146 1,-146 196-59,-1 0 1,-1-1 0,0-1 0,-2 1-1,0-1 1,8-36 0,-14 49-6,0 1 0,-1 0 0,1 0 0,-1-1 0,0 1 0,-1 0-1,0-1 1,1 1 0,-2 0 0,1 0 0,0 0 0,-1 0 0,0 0 0,0 0 0,-1 0 0,1 1 0,-1-1 0,0 1 0,-1-1-1,1 1 1,-1 0 0,1 1 0,-1-1 0,0 1 0,0-1 0,-1 1 0,1 0 0,-1 1 0,1-1 0,-6-1 0,-6-3 0,-1 2 0,1 0 0,-1 0 0,0 2 0,0 0 0,-34 0 0,1 2 0,0 3 0,-82 14 0,33 3-2,-101 34 0,29 5 0,2 8 0,4 7 0,3 8 0,4 6 0,4 7 0,4 7 0,4 6 0,-179 171 0,245-199-3,3 3-1,-94 129 1,145-174 3,-27 55 1,48-84 1,1 0 0,0 1 0,1-1 0,0 1 0,0 0 0,1 0 0,-2 14 0,4-22 0,0 0 0,0 0 0,0 0 0,0 0 0,1 0 0,-1 0 0,0 0 0,0 0 0,1 0 0,-1 0 0,0 0 0,1 0 0,-1 0 0,1 0 0,-1 0 0,1-1 0,0 1 0,-1 0 0,1 0 0,0 0 0,0-1 0,-1 1 0,1 0 0,0-1 0,0 1 0,0-1 0,0 1 0,0-1 0,0 1 0,0-1 0,0 0 0,0 0 0,0 1 0,0-1 0,0 0 0,0 0 0,0 0 0,0 0 0,0 0 0,0 0 0,0 0 0,0 0 0,0-1 0,0 1 0,0 0 0,1-1 0,13-3 0,0-1 0,0-1 0,0 0 0,-1-1 0,23-15 0,153-109 0,39-53-91,-8-10 0,-8-9 0,358-446 0,-497 551-4,92-159 0,-153 233 95,-1-1 0,13-35 0,-24 57 0,0-1 0,0 0 0,0 1 0,0-1 0,0 1 0,-1-1 0,1 0 0,-1 0 0,0 1 0,0-1 0,0 0 0,-1 0 0,0 1 0,1-1 0,-3-4 0,2 6 0,1 1 0,-1 0 0,0 0 0,0 0 0,0 0 0,0 0 0,0 0 0,0 0 0,-1 0 0,1 0 0,0 0 0,0 1 0,-1-1 0,1 0 0,0 1 0,-2-1 0,-1 0 0,-1 0 0,1 0 0,0 1 0,0 0 0,-1 0 0,1 0 0,-6 1 0,-12 3 33,1 1-1,-1 1 1,1 1 0,-24 11 0,-158 84 708,-8 24-784,5 9-1,7 9 1,7 8-1,-259 264 1,396-360 43,3 2 0,-80 115 0,128-167 0,0 0 0,1 0 0,0 0 0,0 1 0,0-1 0,1 1 0,0-1 0,-3 14 0,5-19 0,0 0 0,0 0 0,0 0 0,1 0 0,-1 0 0,0 0 0,0 0 0,1-1 0,-1 1 0,0 0 0,1 0 0,-1 0 0,1 0 0,-1-1 0,1 1 0,-1 0 0,1 0 0,-1-1 0,1 1 0,0 0 0,-1-1 0,1 1 0,0-1 0,0 1 0,0-1 0,1 1 0,1 0 0,1 0 0,-1 0 0,1-1 0,-1 0 0,1 1 0,0-1 0,-1-1 0,1 1 0,-1 0 0,1-1 0,3-1 0,21-6 0,0-1 0,0-2 0,46-23 0,168-111 0,-27-6-390,-8-8 0,-6-10 1,292-318-1,-314 277 554,-71 67 398,-90 115-474,-1 0 0,27-59 0,-43 84-88,1-1 0,0 1 0,-1-1 0,0 1 0,0-1 0,0 0 1,0 0-1,0 0 0,-1 1 0,0-1 0,0 0 0,0 0 0,0 0 0,-1 0 0,1 0 0,-1 0 0,-1-4 0,1 7 0,0 0 0,0-1 0,0 1 0,0 0 0,0 0 0,-1 0 0,1 0 0,0 0 0,0 0 0,-1 0 0,1 0 0,-1 0 0,1 1 0,-1-1 0,1 1 0,-4-2 0,-1 1 0,1 1 0,-1-1 0,0 1 0,0 0 0,1 0 0,-10 2 0,-17 5 0,-1 1 0,2 1 0,-45 21 0,-189 98 0,-67 66-86,30 2-83,9 12 1,-409 377 0,518-399-113,154-152 246,-49 70 0,74-97 35,1 0 0,1 0 0,-1 0 0,-4 15 0,8-21 0,-1 1 0,1 0 0,-1-1 0,1 1 0,0 0 0,0-1 0,0 1 0,0 0 0,0-1 0,0 1 0,1 0 0,-1-1 0,0 1 0,1 0 0,-1-1 0,1 1 0,0-1 0,0 3 0,1-3 0,-1 0 0,1 1 0,-1-1 0,1 0 0,-1 0 0,1 0 0,-1 0 0,1 0 0,0 0 0,0 0 0,-1 0 0,1-1 0,0 1 0,0-1 0,0 1 0,3-1 0,5 1 0,0-1 0,0 0 0,-1-1 0,14-2 0,32-8 0,0-3 0,63-26 0,235-107-164,104-68-655,632-340-988,429-205 1136,-1153 598 121,-89 55 412,-273 106 140,161-52-16,-139 46 58,0 1 0,1 2 0,48-3 0,-70 7 8,0 0 0,0 0 0,0 0 0,0 0 1,0 1-1,0-1 0,0 1 0,0 0 0,0 0 0,-1 1 0,1-1 0,0 1 0,5 3 0,-8-4-23,0 0-1,0 0 0,-1 0 1,1 0-1,0 0 1,0 0-1,-1 0 0,1 1 1,0-1-1,-1 0 0,1 0 1,-1 1-1,0-1 1,1 0-1,-1 1 0,0 1 1,0 0 26,0 1 1,0-1-1,-1 0 1,1 1 0,-1-1-1,0 0 1,0 0-1,-3 6 1,-4 7 105,-1-1 0,-1-1-1,0 1 1,-1-1 0,-12 12 0,-23 20 330,-62 51 1,-136 84 381,-87 29-544,-839 404-1292,-44-67-870,876-399 1699,-53 25-630,59-27 109,65-31 309,-67 26 450,277-118 852,67-27-584,101-40 567,139-52-35,130-45-455,116-36-576,95-26-89,1484-453-2506,34 119-290,-1534 423 2029,-85 33 168,-89 33 670,-88 28 314,-241 18 281,-1 2 1,1 4-1,105 19 1,-157-19-180,-1 1 0,29 12 1,-43-16-195,-1 1-1,1 0 1,-1 1 0,0-1 0,0 1 0,0 0-1,0 0 1,-1 0 0,1 0 0,-1 1 0,0 0-1,0-1 1,0 1 0,4 7 0,-6-8-29,0 0 1,-1-1-1,1 1 1,0 0-1,-1 0 0,0 0 1,0 0-1,1 0 1,-2-1-1,1 1 0,0 0 1,-1 0-1,1 0 1,-1 0-1,0 0 1,0-1-1,0 1 0,0 0 1,0-1-1,-1 1 1,1-1-1,-1 1 0,1-1 1,-4 4-1,-5 5 103,-1-1 1,0 0-1,0 0 0,-15 9 0,-17 9 340,-81 39 1,-136 42 491,-89 9-178,-76 2-695,-989 181-1646,-16-77-187,1102-178 1278,192-26 348,-345 29 2506,492-52-2011,37-5 117,367-50 1303,-51 8-1752,90-12-857,17-4 363,1205-172-1813,-7-36 141,-1264 196 1279,-71 6 228,-282 60 585,220-54-133,-186 40 617,88-38 0,-159 58-296,0-2 1,0 1-1,15-12 1,-28 18-129,0-1 1,0 1-1,0 0 1,-1-1-1,1 0 1,-1 0-1,1 1 1,-1-1 0,1 0-1,1-4 1,-3 6-33,0-1-1,0 0 1,0 0 0,1 1 0,-1-1 0,0 0 0,0 0 0,0 1-1,0-1 1,0 0 0,0 1 0,-1-1 0,1 0 0,0 0 0,0 1 0,0-1-1,-1 0 1,1 1 0,0-1 0,-1 0 0,1 1 0,-1-1 0,1 1 0,-1-2-1,-3-1 64,-1 0 0,0 0-1,0 0 1,0 0-1,0 1 1,0 0 0,0 0-1,0 0 1,-10-1-1,-36-7 410,-76-7-1,-181 2 492,-120 17-327,-100 25-1253,-259 48-647,5 35-1,-811 223 1,1051-183 1061,67 6-637,72 5-137,69 3 239,257-122 724,3 3-1,1 4 0,2 3 0,-98 93 0,147-122 135,0 0 1,2 2-1,1 0 0,1 1 1,1 1-1,1 0 1,-13 33-1,23-44-41,0 0 0,2 0 0,-1 1 1,2-1-1,0 1 0,1 0 0,1 0 0,1 0 0,0 0 0,1 0 0,1 0 1,1 0-1,0 0 0,9 26 0,-4-22 22,1 0 0,1-1 0,1 0 0,0 0 0,2-1 0,0-1 0,19 20-1,-3-7 32,2-2-1,1-1 1,1-1-1,52 31 1,-15-17-67,2-3 1,105 40 0,-43-31 132,154 34 0,220 10-109,-130-53-446,1-18-1,460-33 0,757-161-674,1714-512-775,-2983 596 1123,87-40 1424,-310 90-135,-100 38-549,3 0 39,-1-1-1,1-1 0,-1 1 0,8-6 0,-13 8-96,-1 1-1,1 0 0,-1-1 0,0 1 1,1 0-1,-1-1 0,0 1 1,1-1-1,-1 1 0,0-1 0,1 1 1,-1-1-1,0 1 0,0-1 0,0 1 1,1-1-1,-1 1 0,0-1 1,0 1-1,0-1 0,0 1 0,0-1 1,0 1-1,0-1 0,0 1 1,0-1-1,-1 0 28,0 0 0,0 0-1,0 0 1,1 0 0,-1 0 0,0 0 0,0 0 0,0 1-1,0-1 1,-1 0 0,1 1 0,0-1 0,0 1 0,0-1-1,0 1 1,-3-1 0,-17-4 283,-1 1-1,-38-3 1,-147-1 655,-109 15-108,-102 23-653,-146 38-511,5 25 1,3 23-1,-804 281 1,1036-275 255,89-20-96,207-89 112,-91 46-7,103-50 26,1 1 0,0 0-1,1 1 1,-20 18-1,32-27-1,1-1 0,-1 1 0,1-1 0,-1 1 0,1 0 0,0 0 0,0 0 0,0-1 0,0 1 0,0 0 0,0 0 0,0 1 0,1-1 0,-2 3 0,2-4 0,1 0 0,-1 0 0,0 0 0,0 0 0,0 0 0,1 0 0,-1 0 0,1 0 0,-1 0 0,0 0 0,1 0 0,0 0 0,-1 0 0,1 0 0,0 0 0,-1-1 0,1 1 0,0 0 0,0 0 0,-1-1 0,1 1 0,1 0 0,6 3 0,1-1 0,-1 1 0,1-2 0,0 1 0,-1-1 0,18 1 0,174 9 0,123-18 0,115-19 4,93-14 10,72-8-174,2740-186-2922,-1912 139 3152,-838 52-70,-53 1-164,-60 0-621,-68 0-10,-74 2 213,-257 30 494,432-65 1837,-433 56-804,-78 18-874,1-1 1,-1 1-1,0-1 0,0 0 1,0 0-1,1 0 1,-1 0-1,0 0 0,0 0 1,0 0-1,0-1 0,3-2 1,-5 3-56,0 1 0,0-1 0,0 1 1,0 0-1,0-1 0,0 1 0,0 0 1,0-1-1,0 1 0,0 0 0,-1-1 0,1 1 1,0 0-1,0-1 0,0 1 0,0 0 1,-1-1-1,1 1 0,0 0 0,0 0 1,0-1-1,-1 1 0,1 0 0,0 0 0,0-1 1,-1 1-1,1 0 0,0 0 0,-1 0 1,1-1-1,-25-10 519,-39-5 65,-1 2 1,-100-8-1,123 17-435,-289-27 778,-107 3-446,-92 9-1192,-1788 67-2779,6 146 1467,1944-153 1370,80-5 245,-63 16 1281,272-34 10,78-16-849,-1-1 0,1 0 1,-1 1-1,1-1 1,0 1-1,-1 0 0,1-1 1,0 1-1,0 0 1,0 0-1,0-1 0,-1 1 1,1 0-1,-1 2 1,2-3-37,0 0 1,0 1-1,0-1 1,0 1-1,0-1 1,0 0-1,0 1 1,0-1-1,0 0 1,1 1-1,-1-1 1,0 1-1,0-1 1,0 0-1,0 1 1,0-1-1,1 0 1,-1 1-1,0-1 1,0 0-1,1 0 1,-1 1-1,0-1 1,1 0-1,-1 1 1,0-1-1,0 0 1,1 0-1,-1 0 1,0 0-1,1 1 1,0-1-1,8 4 164,1 0-1,0 0 1,14 2 0,133 27 805,114 11 0,108 8-328,101 5-1268,88 1-38,73-5 365,1779 61-2519,5-105 2295,-1861-19 346,-58-6-624,-63-4 95,-67-3 462,76-16-171,-19-32 2054,-419 68-1547,4 0 198,1-2-1,-1 0 1,0-1 0,0 0 0,32-18 0,-48 23-266,-1 1 1,0-1-1,0 1 0,0-1 1,0 0-1,0 0 1,0 0-1,0 0 0,0 1 1,0-1-1,0 0 0,0-1 1,-1 1-1,1 0 1,0 0-1,-1 0 0,1 0 1,-1-1-1,1 1 0,-1 0 1,1 0-1,-1-1 1,0 1-1,0 0 0,0-1 1,0 1-1,0 0 0,0-2 1,-1 0 25,-1 0 0,1 1 0,-1-1 0,0 1 0,0-1 0,0 1 0,0-1 0,0 1 0,0 0 0,-1 0 0,1 0 0,-1 0 0,-3-1 0,-16-11 228,-1 1 0,-1 0 1,-39-13-1,-96-24 422,146 46-660,-291-74 629,-100 0-717,-86 13-784,-38 23-668,-709 32 0,-524 186 265,1258-86 1222,65 10-164,68 2-518,75-4 381,212-69 297,2 5-1,-121 67 1,192-95 119,0 0-1,0 1 1,1 0-1,0 1 1,1 0-1,-14 15 0,20-21-83,1-1-1,0 1 0,0 0 1,0 0-1,0-1 0,0 1 1,0 0-1,0 0 0,0 0 1,1 0-1,-1 0 0,1 1 1,0-1-1,-1 0 0,1 0 1,0 0-1,0 0 0,1 0 1,-1 0-1,0 0 0,1 0 1,-1 1-1,1-1 0,-1 0 1,1 0-1,0-1 0,0 1 1,0 0-1,0 0 0,0 0 1,1-1-1,-1 1 0,0 0 0,1-1 1,-1 1-1,3 1 0,6 4 78,0 0 0,1-1 0,-1 0 0,1-1-1,0 0 1,13 3 0,31 10 377,104 17 0,176 8 186,104-18-909,82-22 140,1286-143-1390,-19-174 0,-1311 206 1325,-68 3-562,-70 9 219,-14-7 149,-18-20 495,-296 118-84,71-37 538,-76 38-502,1-1-1,-1 1 1,0-1 0,0 0-1,0 0 1,-1-1-1,1 0 1,6-9 0,-11 13-54,0 0 1,0 0 0,0 1 0,-1-1 0,1 0-1,0 0 1,-1 0 0,1 0 0,-1 0 0,1 0 0,-1 0-1,0 0 1,0 0 0,0 0 0,0 0 0,0 0-1,-1 0 1,1 0 0,-1 0 0,1 0 0,-1 0-1,0 0 1,1 0 0,-1 1 0,0-1 0,0 0-1,-1 0 1,1 1 0,-2-3 0,-3-2 76,0 0 0,-1 0 0,0 1 0,0 0 0,0 0 1,-12-5-1,-13-5 214,-1 1 1,-51-15 0,-157-27 655,-89 12-327,41 23-890,1 12 0,-485 49 0,426 5 261,-633 168-1,627-104-26,71-1-1,93-19-2,152-68 2,2 0 1,-56 46-1,82-60 1,1 0 0,0 1 0,0 0 0,1 0 0,0 0 0,0 1 0,1 0 0,0 1 0,0-1 0,1 1 0,1 0 0,-6 19 0,9-24 0,0 0 0,0 0 0,1 0 0,0 0 0,0 0 0,0 0 0,1 0 0,0 0 0,0 0 0,0 0 0,1 0 0,1 5 0,1-3 0,-1 0 0,1 0 0,1-1 0,-1 1 0,1-1 0,0 0 0,1-1 0,0 1 0,8 6 0,7 3 0,1-1 0,0 0 0,1-2 0,48 18 0,1-5 0,120 26 0,171 5-35,-43-29-207,338-15 0,320-86-1334,-49-88 684,-654 93 376,350-136 1,-341 76 1372,-270 122-734,37-23 325,-48 28-359,1 0-1,-1-1 0,0 0 0,0 1 0,0-1 0,-1 0 1,1 0-1,-1-1 0,1 1 0,1-5 0,-3 7-59,-1 0 0,0 0 0,0 0 0,1 1 0,-1-1 0,0 0 0,0 0 0,0 0-1,0 0 1,0 0 0,0 0 0,0 1 0,0-1 0,-1 0 0,1 0 0,0 0 0,0 0 0,-1 0 0,1 1-1,0-1 1,-1 0 0,1 0 0,-1 1 0,1-1 0,-1 0 0,0 1 0,1-1 0,-1 0 0,0 1 0,1-1-1,-1 1 1,0-1 0,0 0 0,-7-3 111,1 0 0,-1 1-1,0-1 1,0 1-1,0 1 1,-12-3 0,-53-8 178,-1 3 1,-146-1-1,-82 17-481,46 13-307,-426 87 1,476-57 482,3 8-1,-291 125 1,156-16-140,287-135 101,1 1 1,2 3 0,1 2-1,-49 50 1,83-74 25,1 0 0,1 0 0,0 1 0,0 1 0,2 0 0,0 0 0,0 1 0,-8 23 0,15-32 0,0 0 0,1 0 0,-1 0 0,1 0 0,1 1 0,-1-1 0,1 0 0,0 0 0,1 1 0,0-1 0,0 0 0,1 0 0,-1 0 0,1 0 0,1 0 0,0-1 0,0 1 0,0-1 0,0 1 0,1-1 0,0 0 0,9 10 0,0-3 0,0-1 0,0 0 0,1-1 0,0-1 0,1 0 0,0-1 0,1 0 0,17 6 0,10 2 0,0-2 0,54 12 0,-13-10 23,114 9 0,-42-16 40,1-8-1,-1-7 1,160-25 0,-94-5-529,326-97 0,-353 72 155,247-114 0,-336 123 258,-2-4-1,-2-4 1,158-124 0,-219 149 28,50-53 0,-76 71 26,-1-2 1,0 0 0,-1-1-1,-1 0 1,13-28 0,-21 38 14,0 0-1,-1 1 1,0-1-1,-1 0 1,0 0 0,0-1-1,-1 1 1,0 0 0,-1-1-1,0 1 1,0 0 0,-1-1-1,-3-16 1,0 16 32,1 0 0,-1 0 0,-1 1 0,0-1 0,0 1 1,0 0-1,-1 1 0,-1-1 0,0 1 0,-14-13 0,-4 1 104,-1 1 1,0 1-1,-2 2 0,0 0 1,-1 2-1,0 1 0,-41-11 0,-2 2 230,-118-21-1,-144 9-396,145 31-243,-1 9 0,-310 49 0,245-7-7,-348 113 1,365-80 265,-243 121 0,328-126-4,4 6 0,-206 151 0,307-198-4,1 3 0,1 2 0,3 1 0,-64 79 0,99-110 7,1 1 0,0 0 0,0 0 0,1 1 0,0-1 0,1 1 0,1 1 0,-6 22 0,10-31 0,-1 0 0,1 1 0,0-1 0,0 0 0,0 0 0,1 0 0,-1 1 0,1-1 0,0 0 0,1 0 0,-1 0 0,1 0 0,-1 0 0,1-1 0,0 1 0,0 0 0,1-1 0,-1 0 0,1 1 0,0-1 0,0 0 0,0 0 0,0 0 0,0-1 0,1 1 0,-1-1 0,1 0 0,0 0 0,7 3 0,4 1 32,0 0 0,1-1 0,0-1 0,0 0-1,0-2 1,0 1 0,20-1 0,11-2 314,70-8-1,-15-7-290,-1-4 0,0-5-1,-2-4 1,158-68-1,-131 39-108,-3-6-1,229-156 0,-280 167 55,80-76 0,-128 104 0,-1 0 0,-1-2 0,-1 0 0,-1-1 0,-1-1 0,19-40 0,-34 60 0,0 0 0,-1 0 0,0 0 0,0-1 0,-1 1 0,0-1 0,0 0 0,-1 1 0,0-1 0,-1 0 0,0 0 0,0 0 0,-1 1 0,0-1 0,0 0 0,-1 1 0,-4-12 0,1 11 0,0 0 0,0 0 0,-1 0 0,0 0 0,-1 1 0,1 0 0,-2 1 0,1-1 0,-1 2 0,0-1 0,-1 1 0,0 0 0,1 1 0,-18-8 0,-5-1 0,-1 1 0,-1 1 0,-57-12 0,11 10 0,-113-8 0,28 16-172,0 8-1,-285 38 1,225-2-87,-313 95 0,72 34 139,343-112 8,-186 114 0,267-144 101,1 2-1,0 2 1,3 1-1,0 2 1,-45 52-1,76-77 9,0 0 0,1 0 0,0 1 0,0 0 0,0 0 0,1 0-1,0 1 1,1-1 0,0 1 0,0 0 0,1 0 0,-2 12-1,4-18 7,0 1 0,1-1-1,-1 0 1,0 0-1,1 0 1,0 0-1,0 0 1,0 0 0,0 0-1,0 0 1,1 0-1,-1 0 1,1 0-1,0-1 1,3 4-1,-1-2 13,0 0 0,1 0 0,-1-1 0,1 1 0,0-1 0,0-1 0,0 1 0,1-1 0,-1 1-1,11 1 1,9 2 141,0-2 0,0 0 0,0-2 1,35-1-1,16-4 175,91-16 1,12-13-505,326-104 1,154-127-362,-305 85 298,-251 117 118,119-90 0,-125 71 118,-86 70 0,-1 0 0,0-1 0,-1-1 0,0 1 0,12-24 0,-19 32-2,-1 1 0,1-1 0,-1 0 0,0 0 0,0 0 0,0 1 0,0-1 0,-1 0-1,1 0 1,-1 0 0,0 0 0,0 0 0,0-1 0,0 1 0,0 0 0,-1 0 0,1 0 0,-1 0 0,-1-3 0,0 2 16,0 1-1,-1-1 1,0 1 0,1 0-1,-1 0 1,0 0 0,0 0-1,-1 1 1,1-1-1,0 1 1,-1 0 0,0 0-1,1 0 1,-7-2 0,-9-3 131,0 1 1,0 1 0,-1 1-1,-31-4 1,-13 3 81,-81 4 1,-22 11-296,-327 62-1,-153 107-374,262-29 443,295-107 0,2 3 0,-87 62 0,148-89 0,1 1 0,-39 39 0,59-54 0,0 1 0,1 1 0,0-1 0,0 1 0,0 0 0,1 0 0,0 0 0,1 1 0,-4 8 0,7-13 0,-1 0 0,1 0 0,0 0 0,-1 0 0,1 1 0,0-1 0,1 0 0,-1 0 0,1 0 0,-1 0 0,1 0 0,0 0 0,0 0 0,0 0 0,1 0 0,-1-1 0,1 1 0,-1 0 0,1-1 0,0 1 0,0-1 0,0 1 0,0-1 0,0 0 0,1 0 0,3 3 0,7 3 0,0 0 0,1-1 0,0-1 0,0 0 0,0 0 0,0-2 0,23 5 0,27 4 0,109 7 0,160-13-164,875-102-1348,3-93 1583,-292 41-18,-847 136 72,764-83 227,-786 93-352,-37 3 94,-16 2 139,-33 6 379,-236 37 136,215-38-733,-247 35-179,-81 9-513,-520 64-528,-935 138-306,1511-195 888,180-29 546,-152 53-1,286-78 73,-86 32 133,93-34-44,0 0 1,0 1-1,0-1 1,1 1-1,0 1 1,0-1-1,0 1 0,-8 11 1,13-16-65,1 0 0,0 0 0,0 1 0,1-1 0,-1 0 0,0 1 0,0-1 0,1 1 0,-1-1 0,1 1 0,-1 0 0,1-1 0,-1 1 0,1-1 0,0 1 0,0 0 0,0-1 0,0 1 0,0 0 0,0-1 0,1 1 0,-1-1 0,0 1 0,1 0 0,-1-1 0,1 1 1,0-1-1,-1 1 0,1-1 0,0 0 0,0 1 0,0-1 0,0 0 0,0 0 0,0 1 0,0-1 0,3 2 0,4 3 97,0-1 1,1 0 0,0 0 0,0 0 0,17 5-1,17 4 177,0-2 1,47 8-1,193 14 123,102-16-518,80-19-560,1109-97-508,-9-96-310,-1170 131 1362,-70 5-349,247-78 350,-551 130 124,36-14 111,-54 19-50,0-1 0,1 1 0,-1-1 0,0 0 0,0 0 0,0 0 0,0 0 0,-1-1 0,1 1 0,0-1-1,2-4 1,-4 6-46,-1 1 0,0-1 0,1 0 0,-1 0 0,0 1 0,0-1 0,0 0 0,0 0-1,0 0 1,0 0 0,0 1 0,0-1 0,0 0 0,0 0 0,0 0 0,-1 1 0,1-1-1,0 0 1,0 0 0,-1 1 0,1-1 0,-1 0 0,1 0 0,-1 1 0,1-1 0,-1 0-1,1 1 1,-1-1 0,1 1 0,-1-1 0,0 1 0,1-1 0,-1 1 0,0-1 0,1 1 0,-1 0-1,-1-1 1,-10-6 216,-1 0 0,0 1-1,-27-8 1,-126-33 691,-93-14-325,-92-7-658,-86-2-604,-1236-98-1312,-14 166 1286,538 133 645,908-84-449,3 11 0,-385 148 0,362-86 78,91-19 453,145-84 110,1 1 1,1 2-1,1 0 0,-22 26 0,38-39-89,0 0 0,0 1 1,1 0-1,0 0 0,0 1 0,1-1 0,0 1 0,-4 16 1,7-21-24,0 1 1,1-1 0,-1 0 0,1 1-1,0-1 1,0 0 0,1 0 0,0 1-1,-1-1 1,1 0 0,1 0 0,-1 0-1,0 0 1,1 0 0,0 0 0,0 0-1,0 0 1,1-1 0,-1 1 0,1-1-1,4 5 1,2 1 46,2-1 0,-1 0 0,1 0 0,0-1 1,1-1-1,-1 0 0,1 0 0,1-1 0,12 4 0,22 4 61,1-1 1,92 11-1,199-9-73,89-41-54,-65-22-420,464-121 0,324-202-405,-830 240 722,90-74-318,-388 192 391,-6 6 29,0-2-1,-1 0 0,-1 0 0,1-2 1,-2 0-1,0 0 0,16-18 0,-29 29 4,-1-1-1,1 1 1,0 0-1,0 0 0,0 0 1,-1 0-1,1-1 1,-1 1-1,1 0 0,-1-1 1,1 1-1,-1 0 1,0-1-1,1 1 0,-1 0 1,0-1-1,0 1 1,0-1-1,0 1 0,0 0 1,-1-1-1,1 1 1,0-1-1,-1 1 0,1 0 1,-1-1-1,1 1 1,-1 0-1,0 0 0,1-1 1,-1 1-1,0 0 0,0 0 1,0 0-1,0 0 1,0 0-1,-1-1 0,-5-3 72,-1 0 0,0 1 0,1 0 0,-2 0 0,-13-4 0,-28-8 366,-63-11-1,-165-20 426,-110 4-618,-87 9-953,-348 11-456,0 36 0,-936 136 1,1298-82 975,74 2-535,81-2 341,208-42 363,0 3 0,-95 44 0,186-69 30,-21 10 266,-29 17-1,52-27-223,0 0 0,0 0-1,0 1 1,0-1 0,1 1 0,-1 1 0,1-1-1,0 1 1,1-1 0,-1 1 0,-4 9 0,7-12-46,0-1 0,1 1 0,0-1 0,-1 1 0,1-1 0,0 1 1,0 0-1,0-1 0,0 1 0,0-1 0,0 1 0,0-1 0,0 1 1,1 0-1,-1-1 0,1 1 0,-1-1 0,1 1 0,-1-1 0,1 0 1,0 1-1,0-1 0,0 0 0,0 1 0,0-1 0,0 0 0,0 0 0,0 0 1,3 2-1,4 3 92,1-1 0,0 1-1,0-2 1,0 1 0,1-1 0,0-1 0,16 4 0,19 4 204,0-3 1,45 3 0,185-4 577,83-31-561,-55-17-1112,-3-13 1,-2-13-1,525-193 1,-481 118 327,-79 9 4,-202 99 411,-1-3 1,-2-2-1,70-61 1,-117 90 57,0 0-1,-1-1 1,-1 0 0,14-20 0,-22 29-8,1 1 1,-1-1 0,0 0 0,0 1 0,0-1 0,0 0 0,-1 0 0,1 0 0,0 0-1,-1 0 1,0 0 0,1 0 0,-1 0 0,0 0 0,0 0 0,0 0 0,0 0-1,0 0 1,0 0 0,-1 0 0,1 0 0,-1 0 0,1 0 0,-1 0 0,0 0-1,0 1 1,0-1 0,0 0 0,0 0 0,-2-1 0,-1-1 22,-1 1 1,0-1-1,0 1 1,-1 0 0,1 0-1,-1 1 1,0 0-1,1 0 1,-1 0-1,-9-1 1,-23-4 247,-1 2 1,-56 0 0,-187 12 585,-100 32-631,-74 32-930,-14 25 56,6 20 1,4 21 0,-640 282-1,750-250 16,84-18 181,103-43 341,134-86 85,1 1 1,-48 51-1,70-68-1,1 0-1,0 1 1,0 0 0,0 0-1,1 0 1,0 1-1,-5 13 1,8-19 7,1 0-1,-1 0 1,1 1 0,-1-1-1,1 1 1,0-1 0,0 0-1,0 1 1,1-1 0,-1 0-1,1 1 1,-1-1-1,1 0 1,-1 0 0,1 1-1,0-1 1,0 0 0,0 0-1,1 0 1,-1 0 0,0 0-1,1 0 1,-1 0-1,1-1 1,0 1 0,0 0-1,-1-1 1,1 0 0,0 1-1,3 1 1,6 2 83,0 0 0,0-1 0,0 0 0,0-1 0,0 0 0,1 0 0,0-2 0,14 2 1,26 0 159,0-3 1,56-6 0,191-39-104,-47-11 48,284-104 0,223-151 193,-429 143-409,-64 11-66,-184 103 81,-1-3 0,85-81 0,-158 131 7,11-11 0,28-33 0,-44 48 0,-1-1 0,1 1 0,0-1 0,-1 0 0,0 0 0,0 0 0,0 0 0,0 0 0,-1-1 0,0 1 0,0 0 0,0-1 0,0 1 0,-1-1 0,1 1 0,-1-6 0,-1 8 0,0-1 0,0 1 0,0-1 0,0 1 0,0-1 0,-1 1 0,1-1 0,-1 1 0,0 0 0,1 0 0,-1 0 0,0 0 0,0 0 0,0 0 0,-1 1 0,1-1 0,0 1 0,-1-1 0,1 1 0,-1 0 0,1 0 0,-5-1 0,-11-4 0,-2 1 0,1 0 0,0 2 0,-38-2 0,-179 5 0,-97 31-13,-79 34-36,-871 264 26,45 147 140,882-308 417,272-129-534,58-34 0,26-5 0,0 0 0,0 0 0,-1 0 0,1 0 0,0 0 0,-1-1 0,1 1 0,0 0 0,0 0 0,-1 0 0,1 0 0,0-1 0,0 1 0,-1 0 0,1 0 0,0 0 0,0-1 0,0 1 0,-1 0 0,1-1 0,0 1 0,0 0 0,0 0 0,0-1 0,0 1 0,0 0 0,0-1 0,-1 1 0,1 0 0,0 0 0,0-1 0,0 1 0,0 0 0,0-1 0,0 1 0,0 0 0,1-1 0,-1 1 0,0-1 0,3-6 0,0 0 0,0 0 0,0 0 0,1 0 0,5-6 0,247-351-25,-116 172 206,381-604 599,-418 593-756,-87 163-12,-1 0-1,-2-1 1,9-46-1,-19 73-10,0-1 1,-1 0-1,-1 0 0,-1-1 0,0 1 0,-1 0 0,0 0 1,-2 0-1,1 0 0,-2 0 0,0 1 0,-1-1 1,0 1-1,-9-16 0,4 15-1,0 0-1,0 1 1,-2 0 0,0 1 0,0 0-1,-1 1 1,-1 1 0,0 0-1,-1 1 1,0 0 0,0 1 0,-18-7-1,-12-4 1,0 2 0,-2 2 0,-60-13 0,4 9-82,-130-9 1,35 18-222,-1 9 0,-321 38 0,251 3-29,-364 103 0,386-69 365,-239 107-1,314-104 9,4 8-1,-170 113 0,263-147-27,2 3-1,-81 77 1,132-109-13,-24 31 0,43-49-4,1 0 0,0 0 0,-1 0 1,1 0-1,1 0 0,-1 1 0,0-1 1,1 0-1,0 1 0,-2 4 1,3-8 4,0 1 0,0-1 0,1 1 0,-1-1 0,0 0 0,0 1 1,0-1-1,0 0 0,0 1 0,1-1 0,-1 0 0,0 1 0,0-1 1,0 0-1,1 1 0,-1-1 0,0 0 0,1 0 0,-1 1 0,0-1 0,0 0 1,1 0-1,-1 1 0,1-1 0,-1 0 0,0 0 0,1 0 0,-1 0 1,0 0-1,1 0 0,-1 0 0,1 0 0,-1 0 0,0 0 0,1 0 1,33-6 161,6-10 230,48-27-1,127-79 288,111-85-825,-9-15-1,468-426 1,-467 328 145,-236 218 0,-78 97 0,0-1 0,0 0 0,-1 0 0,0-1 0,0 1 0,0 0 0,2-11 0,-4 16 0,-1 0 0,0 0 0,0 0 0,0-1 0,0 1 0,0 0 0,0 0 0,-1 0 0,1 0 0,0 0 0,-1-1 0,1 1 0,0 0 0,-1 0 0,1 0 0,-1 0 0,0 0 0,1 0 0,-1 0 0,-1-1 0,0 1 0,0-1 0,0 1 0,-1 0 0,1-1 0,0 1 0,-1 0 0,1 1 0,-1-1 0,1 0 0,-1 1 0,1-1 0,-6 1 0,-13-1 0,-1 2 0,1 1 0,-1 0 0,-32 9 0,-193 61 0,-95 59-128,16 15-31,7 14-1,7 14 1,-367 272-1,364-201 160,76-28-41,181-162-10,4 3-1,1 2 1,-51 78 0,99-129 51,-1-1 0,1 1 0,0 1 0,1-1 0,0 1 0,0-1 0,-3 16 0,7-23 0,-1-1 0,1 1 0,0-1 0,0 1 0,0-1 0,0 1 0,1-1 0,-1 0 0,0 1 0,0-1 0,1 1 0,-1-1 0,1 0 0,-1 1 0,1-1 0,0 0 0,0 1 0,-1-1 0,1 0 0,0 0 0,0 0 0,0 0 0,0 0 0,0 0 0,0 0 0,1 0 0,-1 0 0,0-1 0,0 1 0,1 0 0,-1-1 0,0 1 0,1-1 0,-1 1 0,1-1 0,-1 0 0,0 1 0,4-1 0,8 0 0,1 0 0,0-1 0,-1 0 0,1-1 0,-1-1 0,0 0 0,19-7 0,41-16 0,77-39 0,155-96 66,21-37 45,-9-15-1,402-349 1,-495 357-101,-169 154 2,-3-3 0,-3-2 0,45-65 1,-89 114-13,0 0 0,-1 0 0,0-1 0,0 1 0,-1-1 0,0 0 0,3-11 0,-6 17 0,0 0 0,0 0 0,0 1 0,0-1 0,0 0 0,0 0 0,0 0 0,-1 1 0,1-1 0,-1 0 0,1 0 0,-1 1 0,0-1 0,1 1 0,-1-1 0,-1-1 0,0 1 0,0 0 0,0 0 0,0 0 0,0 0 0,0 1 0,-1-1 0,1 1 0,-1 0 0,1-1 0,-1 1 0,1 0 0,-1 0 0,-3 0 0,-11-2 0,0 1 0,0 1 0,0 0 0,1 1 0,-1 1 0,-20 4 0,-42 8 0,-83 24 0,-176 70-13,-76 57-40,30 11-614,-387 242 0,450-216 66,-417 343 0,450-291-86,77-41 386,169-169 326,3 2-1,1 2 0,-61 101 0,96-143 35,1 0-1,-1 0 1,1 0-1,0 0 1,0 0-1,1 0 1,-1 1-1,1-1 1,0 0-1,0 10 1,1-15-45,0 1 1,1 0-1,-1 0 1,0 0-1,1 0 1,-1-1-1,0 1 1,1 0-1,-1 0 1,1-1-1,-1 1 1,1 0-1,-1 0 0,1-1 1,0 1-1,-1-1 1,1 1-1,0-1 1,0 1-1,-1-1 1,1 1-1,0-1 1,0 0-1,0 1 0,0-1 1,0 0-1,4 1 31,-1 0-1,0-1 0,1 0 0,-1 0 0,0-1 1,0 1-1,1-1 0,7-2 0,28-10 259,0-2 0,51-26 0,196-113 622,98-75-503,2201-1566-1516,-2339 1604 715,28-38 284,-226 180 95,-49 49 0,0-1 0,0 1 0,1 0 0,-1 0 0,0-1 0,0 1 0,0 0 0,1 0 0,-1-1 0,0 1 0,0 0 0,0-1 0,0 1 0,0 0 0,0-1 0,1 1 0,-1 0 0,0-1 0,0 1 0,0 0 0,0-1 0,0 1 0,0 0 0,0-1 0,0 1 0,0 0 0,-1-1 0,1 1 0,0 0 0,0-1 0,-15 2 0,-14 9 82,-35 16 0,-130 66 737,-101 58 119,-88 56-462,-68 53-1176,-702 479-1649,70 89 603,813-586 1115,81-57 474,72-55 157,106-118 41,2 2 0,-1-1 0,-13 26 0,23-37-27,-1-1 0,1 1-1,0 0 1,-1-1 0,1 1 0,0-1 0,0 1 0,0 0 0,-1-1 0,1 1 0,0 0 0,0-1 0,0 1 0,0 0 0,0-1-1,0 1 1,0 0 0,1-1 0,-1 1 0,0 0 0,0-1 0,0 1 0,1-1 0,-1 2 0,1-2 8,0 0 1,0 1-1,0-1 1,0 0-1,-1 0 0,1 1 1,0-1-1,0 0 1,0 0-1,0 0 1,0 0-1,0 0 0,0 0 1,0-1-1,-1 1 1,1 0-1,0 0 1,0-1-1,0 1 0,1-1 1,20-8 187,-1-2 0,0-1 0,24-17 0,164-121 36,90-85-62,743-655 701,-57-75-763,-724 666 714,-253 289-836,0-1 1,-1 0 0,0-1-1,8-17 1,-15 28-1,1 0 0,-1 1 0,0-1 0,1 0 0,-1 1 0,0-1 0,0 0 0,1 1 0,-1-1 0,0 0 0,0 0 0,0 1 0,0-1 0,0 0 0,0 0 0,0 1 0,0-1 0,0 0 0,-1 0 0,1 1 0,0-1 0,0 0 0,-1 1 0,1-1 0,0 0 0,-1 1 0,1-1 0,0 0 0,-1 1 0,1-1 0,-1 1 0,1-1 0,-1 1 0,0-1 0,1 1 0,-1-1 0,1 1 0,-1 0 0,0-1 0,1 1 0,-1 0 0,0-1 0,0 1 0,1 0 0,-1 0 0,0 0 0,0 0 0,1 0 0,-1-1 0,0 2 0,0-1 0,1 0 0,-2 0 0,-13 2 0,0 0 0,1 1 0,-1 1 0,1 0 0,-18 8 0,-178 78 0,-97 66 73,-71 58 220,-610 443-1458,75 95 162,686-529 590,-35 75 310,208-220 103,53-77 7,0 0-1,1 1 1,-1-1 0,0 0-1,0 1 1,1-1 0,-1 1-1,1-1 1,-1 1 0,1-1-1,0 1 1,-1-1 0,1 1-1,0 0 1,0 1 0,1-3 0,-1 1 1,0-1 0,1 0-1,-1 1 1,1-1 0,-1 0 0,1 0-1,-1 0 1,1 1 0,-1-1-1,1 0 1,-1 0 0,1 0 0,0 0-1,-1 0 1,1 0 0,-1 0-1,1 0 1,-1 0 0,1 0 0,-1 0-1,1-1 1,-1 1 0,1 0-1,-1 0 1,1 0 0,-1-1 0,1 1-1,0-1 1,16-7 186,-1-2 1,18-12-1,149-115 377,101-95-405,71-75 89,1709-1635-3371,-2060 1937 3117,227-239 112,-199 203 533,-32 41-640,0 0 1,0 1-1,0-1 1,0 0-1,0 0 1,0 0-1,0 0 1,-1 0-1,1 0 1,0 1-1,0-1 1,0 0-1,0 0 1,0 0-1,0 0 0,0 0 1,-1 0-1,1 0 1,0 0-1,0 0 1,0 0-1,0 0 1,0 0-1,-1 0 1,1 0-1,0 0 1,0 0-1,0 0 1,0 0-1,0 0 0,-1 0 1,1 0-1,0 0 1,0 0-1,0 0 1,0 0-1,0 0 1,-1 0-1,1 0 1,0 0-1,0 0 1,0 0-1,0 0 1,0 0-1,0 0 0,0-1 1,-1 1-1,1 0 1,0 0-1,0 0 1,0 0-1,0 0 1,0 0-1,0-1 1,0 1-1,0 0 1,0 0-1,0 0 1,0 0-1,0 0 0,0-1 1,0 1-1,0 0 1,0 0-1,0 0 1,0 0-1,-33 20 471,-97 74 457,-93 79 28,-77 69-341,-692 648-1089,684-577 436,-277 369 0,416-453-320,110-144 308,-70 138 0,125-216 44,0 1 0,1-1 0,0 1 0,0-1 0,1 1 0,0 0 0,-2 15 0,4-23 0,0 1 0,0-1 0,0 1 0,0-1 0,0 1 0,0-1 0,0 1 0,1-1 0,-1 1 0,0-1 0,0 1 0,0-1 0,1 1 0,-1-1 0,0 1 0,1-1 0,-1 0 0,0 1 0,1-1 0,-1 1 0,0-1 0,1 0 0,-1 1 0,1-1 0,-1 0 0,1 0 0,-1 1 0,1-1 0,-1 0 0,1 0 0,-1 0 0,1 0 0,0 0 0,2 0 0,0 0 0,0 0 0,0-1 0,0 1 0,0-1 0,-1 0 0,1 0 0,0 0 0,4-3 0,33-18 0,69-54 0,156-134 0,94-95-114,1350-1259-455,-1376 1239 569,-77 67 43,-76 67 130,-67 62-130,-101 115-43,-1 0 0,-1 0 0,12-22 0,-21 35 0,-1 1 0,1-1 0,-1 0 0,1 1 0,-1-1 0,0 0 0,1 0 0,-1 1 0,0-1 0,1 0 0,-1 0 0,0 1 0,0-1 0,0 0 0,0 0 0,0 0 0,0 1 0,0-1 0,0 0 0,0 0 0,0 0 0,0 1 0,0-1 0,0 0 0,-1 0 0,1 1 0,0-1 0,-1 0 0,1 0 0,-1 1 0,1-1 0,0 0 0,-1 1 0,0-1 0,1 1 0,-1-1 0,1 1 0,-1-1 0,0 1 0,1-1 0,-1 1 0,0-1 0,1 1 0,-1 0 0,0-1 0,0 1 0,1 0 0,-1 0 0,0 0 0,0 0 0,0-1 0,1 1 0,-2 0 0,-14 1 0,0 0 0,1 1 0,-1 0 0,1 1 0,-22 8 0,-201 68 0,-116 64 97,-96 59 288,-68 51-452,-1046 648-2140,108 165 633,1387-1010 1554,-25 24 180,269-244 1040,-42 42-903,214-203-101,97-91 48,2458-2171-4203,-2894 2580 4039,25-22 557,-33 27-411,-6 3 29,-25 15 349,-313 195 1187,293-179-1616,-312 203 746,-80 63-351,-695 519-447,54 62-284,833-650-396,83-62 417,147-144 140,0 0 0,-25 40 0,44-60 0,0-1 0,1 1 0,0 0 0,-1-1 0,1 1 0,0 0 0,1 0 0,-1 0 0,0 5 0,1-7 0,0 0 0,0-1 0,0 1 0,0 0 0,0-1 0,0 1 0,1 0 0,-1 0 0,0-1 0,1 1 0,-1 0 0,0-1 0,1 1 0,-1-1 0,1 1 0,-1-1 0,1 1 0,-1 0 0,1-1 0,-1 0 0,1 1 0,-1-1 0,1 1 0,0-1 0,-1 0 0,1 1 0,0-1 0,-1 0 0,1 0 0,1 1 0,3 0 0,0-1 0,0 0 0,0 1 0,0-2 0,0 1 0,0 0 0,6-2 0,71-19 0,193-83 0,139-74-9,113-58-27,-450 201 13,1670-728-1593,53 132-362,-1368 522 1111,-77 44 175,-257 52 902,1 3 1,0 6-1,112 7 1,-168 1 219,64 14 0,-89-13-249,-1 0 0,1 1 0,-1 1 0,0 0 0,26 16 0,-37-20-115,-1 1-1,1 0 1,-1 0 0,0 0-1,0 0 1,0 1-1,-1 0 1,0 0-1,0 0 1,0 0-1,0 1 1,-1-1-1,0 1 1,0 0-1,-1 0 1,0 0-1,0 0 1,0 1 0,0-1-1,-1 0 1,0 1-1,-1-1 1,1 1-1,-1-1 1,-1 1-1,1 0 1,-1-1-1,0 0 1,-3 10-1,-2 3 76,0-1-1,-2 0 1,0 0-1,-1 0 1,0-1-1,-19 23 0,-9 10 188,-4-2 0,-53 51-1,-181 140 408,-93 34-911,-981 612-1675,10-8 634,1036-656 537,75-36 404,73-37 189,141-133 112,1 0-1,1 1 1,0 0 0,1 1-1,-11 22 1,20-35 12,0 0 0,0 0 0,1 0 0,-1 1 0,1-1-1,0 1 1,0-1 0,1 1 0,-1-1 0,1 1 0,0 0 0,0-1 0,1 1 0,-1-1 0,1 1-1,0 0 1,0-1 0,1 0 0,-1 1 0,1-1 0,4 7 0,-1-4 2,1 0 0,0 0 0,1-1-1,0 0 1,0 0 0,0-1 0,1 0 0,-1 0 0,1-1 0,0 0 0,12 4-1,21 7-15,1-1 0,1-3 0,62 9 0,265 16 99,128-27 363,115-30-528,99-26-776,84-23-104,1435-155-1236,146-14-9,2930-105 1865,-4578 322-516,-69 5-130,-66 4 268,-65 1 551,-65 3 294,-67 0 555,-254 6-507,338-13 355,-7-32 2087,-450 44-2380,-12 3-32,-1 0 0,0-1-1,0-1 1,0 0 0,0 0 0,17-8-1,-23 4 251,-15-1-1,-6 3-245,1 0 0,-1 2 0,-17-3-1,-152-16 738,-120 5 0,-109 12-327,-91 20-1155,-993 130-289,16 117-1576,998-153 1381,89-6 45,90-11 296,191-55 1063,-131 63 0,234-95-242,-1 1 1,1 0-1,0 1 1,-16 13 0,27-20-163,-1 1 0,0-1 0,1 1 0,-1-1 0,1 0 1,-1 1-1,1-1 0,-1 1 0,1 0 0,-1-1 1,1 1-1,0-1 0,-1 1 0,1 0 0,0-1 0,-1 1 1,1 0-1,0-1 0,0 1 0,0 0 0,-1-1 0,1 1 1,0 0-1,0-1 0,0 1 0,0 0 0,0 0 0,0-1 1,1 1-1,-1 0 0,0-1 0,0 1 0,0 0 1,1-1-1,-1 1 0,0 0 0,1-1 0,-1 1 0,1-1 1,-1 1-1,0-1 0,1 1 0,-1 0 0,1-1 0,0 0 1,-1 1-1,1-1 0,-1 1 0,1-1 0,0 0 0,-1 1 1,1-1-1,0 0 0,-1 0 0,2 1 0,11 3 147,1-1 0,0 0 0,1-1 0,-1 0 0,21 0-1,189-3 675,117-17-523,104-18 12,2834-396-2130,-2849 350 1639,-68 7-517,-71 10 410,-177 40 283,324-86 1634,-415 100-417,-23 11-1215,-19 3 655,-193 48 969,150-35-1407,-215 57 197,-792 252-1709,27 88 434,734-253 771,238-114 76,68-45-3,0 0 0,0 1 1,1-1-1,-1 0 0,0 1 0,1-1 0,-1 1 0,1 0 0,-1 0 0,1-1 0,0 1 0,0 0 0,-2 4 0,3-6 5,0 1-1,0-1 0,0 1 1,0-1-1,0 0 0,1 0 1,-1 1-1,0-1 0,0 0 1,1 1-1,-1-1 0,0 0 0,0 0 1,1 1-1,-1-1 0,0 0 1,0 0-1,1 0 0,-1 1 1,0-1-1,1 0 0,-1 0 1,0 0-1,1 0 0,-1 0 1,1 0-1,-1 0 0,0 0 1,1 0-1,-1 0 0,29 0 163,32-11 198,0-3-1,-1-2 1,62-26-1,-94 32-313,267-101-75,54-37-175,-8-15 0,-7-14 0,338-240 0,-326 147 202,-325 251 0,42-40 0,-58 54 0,-1 0 0,0 0 0,0 0 0,0-1 0,-1 0 0,1 0 0,-1 0 0,4-12 0,-7 17 0,0 0 0,1 0 0,-1 0 0,0 0 0,0 0 0,0 0 0,0 0 0,0 0 0,0 0 0,0 0 0,0 0 0,-1 0 0,1 0 0,0 0 0,-1 0 0,1 0 0,-1 0 0,1 0 0,-1 0 0,1 0 0,-1 0 0,1 0 0,-1 1 0,0-1 0,0 0 0,1 1 0,-1-1 0,0 0 0,0 1 0,0-1 0,0 1 0,0-1 0,1 1 0,-1-1 0,0 1 0,-2-1 0,-6-1 0,0 0 0,0 1 0,0 0 0,0 0 0,-1 1 0,1 0 0,-13 2 0,-146 27 0,-85 38 0,-69 40-45,-33 30-19,7 16 1,7 15-1,-351 233 0,565-317-11,-166 141-1,272-206 76,12-11 0,28-29 0,-8 9 0,942-1188 157,-679 776-289,-213 314 9,91-229 0,-134 292 106,-3-1 1,-2 0 0,-2-1 0,6-64-1,-15 93 18,-1-1-1,-2 0 1,0 1-1,-1-1 0,0 1 1,-2-1-1,-1 1 1,0 0-1,-1 1 1,-2-1-1,0 1 0,-19-33 1,15 34-1,0 2 0,-2-1 0,0 1 0,0 1 0,-2 1 0,0 0 0,0 1 0,-31-19 0,13 14 0,0 0 0,-2 3 0,1 1 0,-45-12 0,12 9-28,0 4 0,-135-10 1,89 19-139,-206 21-1,155 5 44,-181 49 0,116-7-289,3 11 0,4 9 1,-247 130-1,217-77 255,5 10 0,-290 230-1,126-26 158,99-25-164,245-243-163,-75 121-1,113-155 274,3 1-1,-37 91 0,56-119 57,1-1-1,1 1 1,1 1-1,0-1 1,2 1-1,1 0 1,0-1-1,2 1 0,3 29 1,-1-41 41,0 0 1,1 0 0,0 0-1,1 0 1,0 0 0,1-1-1,0 0 1,0 0 0,1 0-1,1-1 1,-1 0 0,2 0-1,-1-1 1,1 1 0,0-2-1,1 1 1,0-1-1,0 0 1,0-1 0,12 5-1,-1-1 45,1-1-1,0-1 0,0-1 1,1 0-1,0-2 0,42 4 1,-15-5-60,1-2 0,0-3 0,75-10-1,-31-5 55,162-47 0,161-94 590,320-232-964,-41-79-641,-275 140 835,-78 22-65,-87 39-509,-82 45 444,-80 70 200,-85 134 53,0 0 0,-2-1 0,0 0 0,-1-1 0,-1 1 0,3-23 0,-7 35 32,0 0-1,-1 0 0,0 0 0,0 0 0,-1 0 1,1-1-1,-2 1 0,1 0 0,-1 1 0,0-1 1,0 0-1,-1 0 0,-4-6 0,3 6 7,-1 0-1,0 0 1,-1 1 0,1 0-1,-2 0 1,1 1 0,0 0-1,-1 0 1,0 0 0,0 1-1,-10-5 1,-7-2 123,0 2 0,-1 1 0,0 1 0,-49-8 0,3 6 296,-128 1 0,-168 34 124,-84 53-1010,-65 64 267,276-55-169,-389 200 0,-172 196-1549,322-144-1624,478-339 3467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52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4DF58E-30A3-4559-8CA5-E4D3AA0FD4FD}"/>
                  </a:ext>
                </a:extLst>
              </p14:cNvPr>
              <p14:cNvContentPartPr/>
              <p14:nvPr/>
            </p14:nvContentPartPr>
            <p14:xfrm>
              <a:off x="-263985" y="2961510"/>
              <a:ext cx="3295080" cy="299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4DF58E-30A3-4559-8CA5-E4D3AA0FD4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72625" y="2952870"/>
                <a:ext cx="3312720" cy="30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E8802E-818B-4FD1-BE00-92DD44708BFA}"/>
                  </a:ext>
                </a:extLst>
              </p14:cNvPr>
              <p14:cNvContentPartPr/>
              <p14:nvPr/>
            </p14:nvContentPartPr>
            <p14:xfrm>
              <a:off x="829335" y="5390790"/>
              <a:ext cx="2464920" cy="57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E8802E-818B-4FD1-BE00-92DD44708B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335" y="5328150"/>
                <a:ext cx="2590560" cy="703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0187FE-9A2C-47B3-8FBD-030909D85C2B}"/>
              </a:ext>
            </a:extLst>
          </p:cNvPr>
          <p:cNvSpPr txBox="1"/>
          <p:nvPr/>
        </p:nvSpPr>
        <p:spPr>
          <a:xfrm>
            <a:off x="762001" y="5486400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Syed Aafaq Aalam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B829B9-B881-413F-9082-C9069A292B53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79FD9-238F-4B51-A801-FCC50EE6AA67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1B7E82-26F4-472C-AA7F-0F04C43594FD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D297B-49BF-4CEB-87AB-541DD29A038C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E26691-0F8A-4861-8CDF-1ED7F73ED3FC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BCD22F-A697-423F-A810-60310E96021B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D833E1-E9D3-4267-BA1E-6E1A3DBC7E21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329039-C5D2-4AD7-A661-6D38B79D5BDD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1EADBC-0F0B-42F0-827F-9BAFD0F6558E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E8F9-C112-41E2-9B60-25F52B1084B6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2EFBA-1062-41E8-A66E-FB8885D0604A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4C3381-F0AB-47E1-ACC9-C9A4D497C776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D9963-C966-4391-868E-9941338CA930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0178DD-E6B0-480A-82BE-F8F859366038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F207E-AE8C-4F3C-890E-3B363362FA06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E14BA-1D28-42D3-AC9E-59618AB310AC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D0D75-3DED-402D-B8A7-B546BC77A87C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291F8-4E48-4B1A-8D65-FDE7FACD229A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368-7AF1-484A-930A-5FF5A7635EAD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5C871E-84F1-4082-A9E2-F9FDAF64BFE2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636EB1-2A9C-4802-8439-18A02CC1EA02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F9D4E8-6153-4437-AC27-0DDDF3629BF3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853C4-60A3-48BF-8A51-E10229CCC5AB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D91772-1EDB-41FC-8AF5-6537A9BCA056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4775" y="-171450"/>
            <a:ext cx="9753600" cy="7315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9F61BD-5598-414F-97EE-379A07607D7C}"/>
                  </a:ext>
                </a:extLst>
              </p14:cNvPr>
              <p14:cNvContentPartPr/>
              <p14:nvPr/>
            </p14:nvContentPartPr>
            <p14:xfrm>
              <a:off x="714495" y="4612470"/>
              <a:ext cx="1392480" cy="106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9F61BD-5598-414F-97EE-379A07607D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495" y="4549470"/>
                <a:ext cx="151812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36A0C2-A8FA-47F1-AF4D-CAEC84D245E0}"/>
                  </a:ext>
                </a:extLst>
              </p14:cNvPr>
              <p14:cNvContentPartPr/>
              <p14:nvPr/>
            </p14:nvContentPartPr>
            <p14:xfrm>
              <a:off x="825735" y="4089390"/>
              <a:ext cx="7892280" cy="169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36A0C2-A8FA-47F1-AF4D-CAEC84D245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735" y="4026750"/>
                <a:ext cx="8017920" cy="1823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C5245EB-EEDA-44D2-9775-4FCBFD5D3D37}"/>
              </a:ext>
            </a:extLst>
          </p:cNvPr>
          <p:cNvSpPr txBox="1"/>
          <p:nvPr/>
        </p:nvSpPr>
        <p:spPr>
          <a:xfrm>
            <a:off x="542925" y="-17145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23B0E8-B745-4C76-B055-0857FD6D9B04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6CC36-CC09-4B6B-826A-3E8044F961AC}"/>
              </a:ext>
            </a:extLst>
          </p:cNvPr>
          <p:cNvSpPr txBox="1"/>
          <p:nvPr/>
        </p:nvSpPr>
        <p:spPr>
          <a:xfrm>
            <a:off x="542925" y="1905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2C902D-CD87-467F-B792-BF0CE03898AC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000EAC-FBC1-4807-A812-0A2A1214DD60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3E6CF8-3664-4031-8E7C-DE89ED06A687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5747FB-7C5F-4E25-9B2F-673B18DA3B33}"/>
              </a:ext>
            </a:extLst>
          </p:cNvPr>
          <p:cNvSpPr txBox="1"/>
          <p:nvPr/>
        </p:nvSpPr>
        <p:spPr>
          <a:xfrm>
            <a:off x="542925" y="0"/>
            <a:ext cx="9525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35</Words>
  <Application>Microsoft Office PowerPoint</Application>
  <PresentationFormat>On-screen Show (16:9)</PresentationFormat>
  <Paragraphs>33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BLOODY FANG</cp:lastModifiedBy>
  <cp:revision>3</cp:revision>
  <dcterms:created xsi:type="dcterms:W3CDTF">2022-02-20T18:50:43Z</dcterms:created>
  <dcterms:modified xsi:type="dcterms:W3CDTF">2022-03-28T14:35:03Z</dcterms:modified>
</cp:coreProperties>
</file>