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6" r:id="rId3"/>
    <p:sldId id="258" r:id="rId4"/>
    <p:sldId id="259" r:id="rId5"/>
    <p:sldId id="263" r:id="rId6"/>
    <p:sldId id="260" r:id="rId7"/>
    <p:sldId id="264" r:id="rId8"/>
    <p:sldId id="273" r:id="rId9"/>
    <p:sldId id="274" r:id="rId10"/>
    <p:sldId id="276" r:id="rId11"/>
    <p:sldId id="308" r:id="rId12"/>
    <p:sldId id="278" r:id="rId13"/>
    <p:sldId id="277" r:id="rId14"/>
    <p:sldId id="262" r:id="rId15"/>
    <p:sldId id="279" r:id="rId16"/>
    <p:sldId id="282" r:id="rId17"/>
    <p:sldId id="280" r:id="rId18"/>
    <p:sldId id="281" r:id="rId19"/>
    <p:sldId id="287" r:id="rId20"/>
    <p:sldId id="283" r:id="rId21"/>
    <p:sldId id="285" r:id="rId22"/>
    <p:sldId id="286" r:id="rId23"/>
    <p:sldId id="289" r:id="rId24"/>
    <p:sldId id="290" r:id="rId25"/>
    <p:sldId id="291" r:id="rId26"/>
    <p:sldId id="288" r:id="rId27"/>
    <p:sldId id="292" r:id="rId28"/>
    <p:sldId id="293" r:id="rId29"/>
    <p:sldId id="294" r:id="rId30"/>
    <p:sldId id="295" r:id="rId31"/>
    <p:sldId id="296" r:id="rId32"/>
    <p:sldId id="297" r:id="rId33"/>
    <p:sldId id="298" r:id="rId34"/>
    <p:sldId id="299" r:id="rId35"/>
    <p:sldId id="300" r:id="rId36"/>
    <p:sldId id="303" r:id="rId37"/>
    <p:sldId id="301" r:id="rId38"/>
    <p:sldId id="302" r:id="rId39"/>
    <p:sldId id="304" r:id="rId40"/>
    <p:sldId id="305" r:id="rId41"/>
    <p:sldId id="306" r:id="rId42"/>
    <p:sldId id="307" r:id="rId4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8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A7111D6E-FF54-44B1-B99E-01AA2592F98B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A47109FF-3F2A-4A38-9DCD-A4D13157063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4275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1D6E-FF54-44B1-B99E-01AA2592F98B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109FF-3F2A-4A38-9DCD-A4D1315706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835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1D6E-FF54-44B1-B99E-01AA2592F98B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109FF-3F2A-4A38-9DCD-A4D13157063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5238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1D6E-FF54-44B1-B99E-01AA2592F98B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109FF-3F2A-4A38-9DCD-A4D13157063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07551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1D6E-FF54-44B1-B99E-01AA2592F98B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109FF-3F2A-4A38-9DCD-A4D1315706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6771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1D6E-FF54-44B1-B99E-01AA2592F98B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109FF-3F2A-4A38-9DCD-A4D131570636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48029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1D6E-FF54-44B1-B99E-01AA2592F98B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109FF-3F2A-4A38-9DCD-A4D13157063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60662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1D6E-FF54-44B1-B99E-01AA2592F98B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109FF-3F2A-4A38-9DCD-A4D131570636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63409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1D6E-FF54-44B1-B99E-01AA2592F98B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109FF-3F2A-4A38-9DCD-A4D131570636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5224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1D6E-FF54-44B1-B99E-01AA2592F98B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109FF-3F2A-4A38-9DCD-A4D1315706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056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1D6E-FF54-44B1-B99E-01AA2592F98B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109FF-3F2A-4A38-9DCD-A4D131570636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0285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1D6E-FF54-44B1-B99E-01AA2592F98B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109FF-3F2A-4A38-9DCD-A4D1315706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594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1D6E-FF54-44B1-B99E-01AA2592F98B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109FF-3F2A-4A38-9DCD-A4D131570636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7337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1D6E-FF54-44B1-B99E-01AA2592F98B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109FF-3F2A-4A38-9DCD-A4D131570636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2750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1D6E-FF54-44B1-B99E-01AA2592F98B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109FF-3F2A-4A38-9DCD-A4D1315706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413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1D6E-FF54-44B1-B99E-01AA2592F98B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109FF-3F2A-4A38-9DCD-A4D131570636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1121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1D6E-FF54-44B1-B99E-01AA2592F98B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109FF-3F2A-4A38-9DCD-A4D1315706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495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7111D6E-FF54-44B1-B99E-01AA2592F98B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47109FF-3F2A-4A38-9DCD-A4D1315706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217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016772"/>
          </a:xfrm>
        </p:spPr>
        <p:txBody>
          <a:bodyPr/>
          <a:lstStyle/>
          <a:p>
            <a:pPr algn="ctr"/>
            <a:r>
              <a:rPr lang="en-US" dirty="0"/>
              <a:t>SCANNING AND ENUMERATION</a:t>
            </a:r>
          </a:p>
        </p:txBody>
      </p:sp>
    </p:spTree>
    <p:extLst>
      <p:ext uri="{BB962C8B-B14F-4D97-AF65-F5344CB8AC3E}">
        <p14:creationId xmlns:p14="http://schemas.microsoft.com/office/powerpoint/2010/main" val="10640283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CA2F3-3E61-467C-82CA-4F9887743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Searching in Wireshark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ADBBEC-6A44-4178-A574-D42FCB2A45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Search for protocols</a:t>
            </a:r>
          </a:p>
          <a:p>
            <a:r>
              <a:rPr lang="en-GB" dirty="0" err="1"/>
              <a:t>tcp</a:t>
            </a:r>
            <a:r>
              <a:rPr lang="en-GB" dirty="0"/>
              <a:t> contains (website name)</a:t>
            </a:r>
          </a:p>
          <a:p>
            <a:r>
              <a:rPr lang="en-GB" dirty="0"/>
              <a:t>Frame contains “UMS”</a:t>
            </a:r>
          </a:p>
          <a:p>
            <a:r>
              <a:rPr lang="en-IN" dirty="0" err="1"/>
              <a:t>ip.addr</a:t>
            </a:r>
            <a:r>
              <a:rPr lang="en-IN" dirty="0"/>
              <a:t> == 174.21.224.184</a:t>
            </a:r>
          </a:p>
          <a:p>
            <a:r>
              <a:rPr lang="en-IN" dirty="0"/>
              <a:t>Conversation filters</a:t>
            </a:r>
          </a:p>
          <a:p>
            <a:r>
              <a:rPr lang="en-IN" dirty="0" err="1"/>
              <a:t>tcp.ports</a:t>
            </a:r>
            <a:r>
              <a:rPr lang="en-IN" dirty="0"/>
              <a:t> == 443</a:t>
            </a:r>
            <a:endParaRPr lang="en-GB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27511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D8CA4-DFEA-C49B-3F9B-8D374C17C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Continue..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2B1FE-776D-2AAC-E734-914FE83866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tcp</a:t>
            </a:r>
            <a:r>
              <a:rPr lang="en-GB" dirty="0"/>
              <a:t> contains username</a:t>
            </a:r>
          </a:p>
          <a:p>
            <a:r>
              <a:rPr lang="en-GB" dirty="0" err="1"/>
              <a:t>tcp</a:t>
            </a:r>
            <a:r>
              <a:rPr lang="en-GB" dirty="0"/>
              <a:t> contains </a:t>
            </a:r>
            <a:r>
              <a:rPr lang="en-GB" dirty="0" err="1"/>
              <a:t>uid</a:t>
            </a:r>
            <a:endParaRPr lang="en-GB" dirty="0"/>
          </a:p>
          <a:p>
            <a:r>
              <a:rPr lang="en-IN" dirty="0" err="1"/>
              <a:t>tcp</a:t>
            </a:r>
            <a:r>
              <a:rPr lang="en-IN" dirty="0"/>
              <a:t> contains password</a:t>
            </a:r>
          </a:p>
        </p:txBody>
      </p:sp>
    </p:spTree>
    <p:extLst>
      <p:ext uri="{BB962C8B-B14F-4D97-AF65-F5344CB8AC3E}">
        <p14:creationId xmlns:p14="http://schemas.microsoft.com/office/powerpoint/2010/main" val="22745396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23DA7-5937-4F05-A81A-408F03D71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Challenge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F92769-2A21-45F6-98BF-50A200BB54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Find out a TCP three-way handshaking</a:t>
            </a:r>
          </a:p>
          <a:p>
            <a:r>
              <a:rPr lang="en-GB" dirty="0"/>
              <a:t>Find out Client Hello and Server Hello messages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431885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DBD05-B678-4A39-B3CE-8DD235293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Challenge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B4C8C4-6EF3-4244-A1E9-F1FBA87DDA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Open Wireshark</a:t>
            </a:r>
          </a:p>
          <a:p>
            <a:r>
              <a:rPr lang="en-GB" dirty="0"/>
              <a:t>Search for the protocol (TCP/UDP)</a:t>
            </a:r>
          </a:p>
          <a:p>
            <a:r>
              <a:rPr lang="en-GB" dirty="0"/>
              <a:t>Find a specific IP address</a:t>
            </a:r>
          </a:p>
          <a:p>
            <a:r>
              <a:rPr lang="en-GB" dirty="0"/>
              <a:t>Search for packets of some website </a:t>
            </a:r>
          </a:p>
          <a:p>
            <a:r>
              <a:rPr lang="en-GB" dirty="0"/>
              <a:t>Conversation filter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713981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Scanning 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Checking for live systems</a:t>
            </a:r>
          </a:p>
          <a:p>
            <a:r>
              <a:rPr lang="en-US" dirty="0"/>
              <a:t>Discovering open ports</a:t>
            </a:r>
          </a:p>
          <a:p>
            <a:r>
              <a:rPr lang="en-US" dirty="0"/>
              <a:t>Scanning beyond IDS</a:t>
            </a:r>
          </a:p>
          <a:p>
            <a:r>
              <a:rPr lang="en-US" dirty="0"/>
              <a:t>Banner grabbing</a:t>
            </a:r>
          </a:p>
          <a:p>
            <a:r>
              <a:rPr lang="en-US" dirty="0"/>
              <a:t>Scanning vulnerabilities</a:t>
            </a:r>
          </a:p>
          <a:p>
            <a:r>
              <a:rPr lang="en-US" dirty="0"/>
              <a:t>Network diagram</a:t>
            </a:r>
          </a:p>
        </p:txBody>
      </p:sp>
    </p:spTree>
    <p:extLst>
      <p:ext uri="{BB962C8B-B14F-4D97-AF65-F5344CB8AC3E}">
        <p14:creationId xmlns:p14="http://schemas.microsoft.com/office/powerpoint/2010/main" val="16911707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971CD-7628-4999-9F27-DF0EF43B2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Network Scanning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759BE2-6195-4C8E-B99E-6732958C8E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Ping: To check the live system (Packet internet gopher) </a:t>
            </a:r>
          </a:p>
          <a:p>
            <a:r>
              <a:rPr lang="en-GB" dirty="0"/>
              <a:t>ping www.megacorpone.com</a:t>
            </a:r>
          </a:p>
          <a:p>
            <a:pPr lvl="1"/>
            <a:r>
              <a:rPr lang="en-GB" dirty="0"/>
              <a:t>If the target machine has a firewall enabled then the ping request will not accept, and we will not get the target address. </a:t>
            </a:r>
          </a:p>
          <a:p>
            <a:pPr lvl="1"/>
            <a:r>
              <a:rPr lang="en-GB" dirty="0"/>
              <a:t>Ping: To check the live system (Packet internet gopher) </a:t>
            </a:r>
          </a:p>
          <a:p>
            <a:r>
              <a:rPr lang="en-GB" dirty="0" err="1"/>
              <a:t>nslookup</a:t>
            </a:r>
            <a:r>
              <a:rPr lang="en-GB" dirty="0"/>
              <a:t> flipkart.com</a:t>
            </a:r>
          </a:p>
          <a:p>
            <a:r>
              <a:rPr lang="en-GB" dirty="0" err="1"/>
              <a:t>Whatweb</a:t>
            </a:r>
            <a:r>
              <a:rPr lang="en-GB"/>
              <a:t> www.megacorpone.com</a:t>
            </a:r>
            <a:endParaRPr lang="en-GB" dirty="0"/>
          </a:p>
          <a:p>
            <a:pPr lvl="1"/>
            <a:endParaRPr lang="en-GB" dirty="0"/>
          </a:p>
          <a:p>
            <a:pPr marL="457200" lvl="1" indent="0">
              <a:buNone/>
            </a:pPr>
            <a:endParaRPr lang="en-GB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537622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C1430-8311-4D0E-83E6-D30941377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How to access Metasploit machine IP address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491762-0DDF-4A5C-8CB8-9F3272F344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Go to Metasploit Framework</a:t>
            </a:r>
          </a:p>
          <a:p>
            <a:r>
              <a:rPr lang="en-GB" dirty="0"/>
              <a:t>Enter the password</a:t>
            </a:r>
          </a:p>
          <a:p>
            <a:r>
              <a:rPr lang="en-GB" dirty="0"/>
              <a:t>Enter ifconfig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465826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5C88A-EAEE-495C-BA80-A9620B9E6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Nmap: Network mapper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1C9586-AF9B-401C-9290-A25A70FB96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IN" dirty="0"/>
              <a:t>Nmap – help</a:t>
            </a:r>
          </a:p>
          <a:p>
            <a:pPr lvl="1"/>
            <a:r>
              <a:rPr lang="en-IN" dirty="0"/>
              <a:t>Scan the entire range of the network – </a:t>
            </a:r>
            <a:r>
              <a:rPr lang="en-IN" dirty="0" err="1"/>
              <a:t>nmap</a:t>
            </a:r>
            <a:r>
              <a:rPr lang="en-IN" dirty="0"/>
              <a:t> –</a:t>
            </a:r>
            <a:r>
              <a:rPr lang="en-IN" dirty="0" err="1"/>
              <a:t>Pn</a:t>
            </a:r>
            <a:r>
              <a:rPr lang="en-IN" dirty="0"/>
              <a:t> 172.21.225.0</a:t>
            </a:r>
          </a:p>
          <a:p>
            <a:pPr lvl="1"/>
            <a:r>
              <a:rPr lang="en-IN" dirty="0"/>
              <a:t>Scan for specific port – </a:t>
            </a:r>
            <a:r>
              <a:rPr lang="en-IN" dirty="0" err="1"/>
              <a:t>nmap</a:t>
            </a:r>
            <a:r>
              <a:rPr lang="en-IN" dirty="0"/>
              <a:t> –p80 172.21.225.0</a:t>
            </a:r>
          </a:p>
          <a:p>
            <a:pPr lvl="1"/>
            <a:r>
              <a:rPr lang="en-IN" dirty="0"/>
              <a:t>Scan for multiple port – </a:t>
            </a:r>
            <a:r>
              <a:rPr lang="en-IN" dirty="0" err="1"/>
              <a:t>nmap</a:t>
            </a:r>
            <a:r>
              <a:rPr lang="en-IN" dirty="0"/>
              <a:t> –p20 21 172.21.225.0</a:t>
            </a:r>
          </a:p>
          <a:p>
            <a:pPr lvl="2"/>
            <a:r>
              <a:rPr lang="en-IN" dirty="0"/>
              <a:t>To identify which port is open and which is close</a:t>
            </a:r>
          </a:p>
          <a:p>
            <a:pPr lvl="2"/>
            <a:r>
              <a:rPr lang="en-IN" dirty="0"/>
              <a:t>If you will have an open port along with vulnerability then you can hack that port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689292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7E304-862F-476E-B624-8E6D6B144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 check Open Port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AB9F84-75E2-4952-80E7-4203F3451B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To check all open ports: </a:t>
            </a:r>
          </a:p>
          <a:p>
            <a:pPr lvl="1"/>
            <a:r>
              <a:rPr lang="en-GB" dirty="0" err="1"/>
              <a:t>nmap</a:t>
            </a:r>
            <a:r>
              <a:rPr lang="en-GB" dirty="0"/>
              <a:t> -p0-65535 </a:t>
            </a:r>
            <a:r>
              <a:rPr lang="en-GB" dirty="0" err="1"/>
              <a:t>ipaddress</a:t>
            </a:r>
            <a:endParaRPr lang="en-GB" dirty="0"/>
          </a:p>
          <a:p>
            <a:pPr lvl="1"/>
            <a:r>
              <a:rPr lang="en-GB" dirty="0" err="1"/>
              <a:t>nmap</a:t>
            </a:r>
            <a:r>
              <a:rPr lang="en-GB" dirty="0"/>
              <a:t> -p- </a:t>
            </a:r>
            <a:r>
              <a:rPr lang="en-GB" dirty="0" err="1"/>
              <a:t>ipaddress</a:t>
            </a:r>
            <a:endParaRPr lang="en-GB" dirty="0"/>
          </a:p>
          <a:p>
            <a:r>
              <a:rPr lang="en-GB" dirty="0"/>
              <a:t>To check all the open ports of TCP – Nmap –</a:t>
            </a:r>
            <a:r>
              <a:rPr lang="en-GB" dirty="0" err="1"/>
              <a:t>sT</a:t>
            </a:r>
            <a:r>
              <a:rPr lang="en-GB" dirty="0"/>
              <a:t> </a:t>
            </a:r>
            <a:r>
              <a:rPr lang="en-GB" dirty="0" err="1"/>
              <a:t>ip</a:t>
            </a:r>
            <a:r>
              <a:rPr lang="en-GB" dirty="0"/>
              <a:t> address</a:t>
            </a:r>
          </a:p>
          <a:p>
            <a:r>
              <a:rPr lang="en-GB" dirty="0"/>
              <a:t>To check all the open ports of UDP – Nmap –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ip</a:t>
            </a:r>
            <a:r>
              <a:rPr lang="en-GB" dirty="0"/>
              <a:t> address</a:t>
            </a:r>
          </a:p>
          <a:p>
            <a:r>
              <a:rPr lang="en-GB" dirty="0" err="1"/>
              <a:t>Sudo</a:t>
            </a:r>
            <a:r>
              <a:rPr lang="en-GB" dirty="0"/>
              <a:t> </a:t>
            </a:r>
            <a:r>
              <a:rPr lang="en-GB" dirty="0" err="1"/>
              <a:t>nmap</a:t>
            </a:r>
            <a:r>
              <a:rPr lang="en-GB" dirty="0"/>
              <a:t> –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ipaddress</a:t>
            </a: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483795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A53A8-687A-4944-BB00-C1D58CA7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Searching in Metasploit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9337E-7907-4FBB-84B1-DB8F10EC64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Search </a:t>
            </a:r>
            <a:r>
              <a:rPr lang="en-GB" dirty="0" err="1"/>
              <a:t>smb</a:t>
            </a:r>
            <a:endParaRPr lang="en-GB" dirty="0"/>
          </a:p>
          <a:p>
            <a:r>
              <a:rPr lang="en-GB" dirty="0"/>
              <a:t>Grep scanner search </a:t>
            </a:r>
            <a:r>
              <a:rPr lang="en-GB" dirty="0" err="1"/>
              <a:t>smb</a:t>
            </a:r>
            <a:endParaRPr lang="en-GB" dirty="0"/>
          </a:p>
          <a:p>
            <a:r>
              <a:rPr lang="en-IN" dirty="0"/>
              <a:t>Use auxiliary/scanner/</a:t>
            </a:r>
            <a:r>
              <a:rPr lang="en-IN" dirty="0" err="1"/>
              <a:t>smb</a:t>
            </a:r>
            <a:r>
              <a:rPr lang="en-IN" dirty="0"/>
              <a:t>/smb_ms17_010</a:t>
            </a:r>
          </a:p>
          <a:p>
            <a:r>
              <a:rPr lang="en-IN" dirty="0"/>
              <a:t>Show options</a:t>
            </a:r>
          </a:p>
          <a:p>
            <a:r>
              <a:rPr lang="en-IN" dirty="0"/>
              <a:t>Set RHOST </a:t>
            </a:r>
            <a:r>
              <a:rPr lang="en-IN" dirty="0" err="1"/>
              <a:t>ipaddress</a:t>
            </a:r>
            <a:r>
              <a:rPr lang="en-IN" dirty="0"/>
              <a:t> </a:t>
            </a:r>
          </a:p>
          <a:p>
            <a:r>
              <a:rPr lang="en-IN" dirty="0"/>
              <a:t>Run</a:t>
            </a:r>
          </a:p>
          <a:p>
            <a:r>
              <a:rPr lang="en-IN" dirty="0"/>
              <a:t>Grep exploit search </a:t>
            </a:r>
            <a:r>
              <a:rPr lang="en-IN" dirty="0" err="1"/>
              <a:t>smb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67998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09451"/>
            <a:ext cx="9144000" cy="1005840"/>
          </a:xfrm>
        </p:spPr>
        <p:txBody>
          <a:bodyPr/>
          <a:lstStyle/>
          <a:p>
            <a:r>
              <a:rPr lang="en-US" dirty="0"/>
              <a:t>Topic highlights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802674"/>
            <a:ext cx="9144000" cy="4532812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/>
              <a:t>Scanning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/>
              <a:t>TCP communication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/>
              <a:t>Scanning methodology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/>
              <a:t>Scanning techniques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/>
              <a:t>Scanning tools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/>
              <a:t>Scanning beyond IDS</a:t>
            </a:r>
          </a:p>
        </p:txBody>
      </p:sp>
    </p:spTree>
    <p:extLst>
      <p:ext uri="{BB962C8B-B14F-4D97-AF65-F5344CB8AC3E}">
        <p14:creationId xmlns:p14="http://schemas.microsoft.com/office/powerpoint/2010/main" val="16868575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E9036-8A79-421A-B1F7-289710055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 get OS and Service information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93FC89-03CE-46F9-92D5-84CF8BB762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To identify the version of the services on the target machine – </a:t>
            </a:r>
            <a:r>
              <a:rPr lang="en-GB" dirty="0" err="1"/>
              <a:t>nmap</a:t>
            </a:r>
            <a:r>
              <a:rPr lang="en-GB" dirty="0"/>
              <a:t> –</a:t>
            </a:r>
            <a:r>
              <a:rPr lang="en-GB" dirty="0" err="1"/>
              <a:t>sV</a:t>
            </a:r>
            <a:r>
              <a:rPr lang="en-GB" dirty="0"/>
              <a:t> </a:t>
            </a:r>
            <a:r>
              <a:rPr lang="en-GB" dirty="0" err="1"/>
              <a:t>ipaddress</a:t>
            </a:r>
            <a:endParaRPr lang="en-GB" dirty="0"/>
          </a:p>
          <a:p>
            <a:r>
              <a:rPr lang="en-GB" dirty="0"/>
              <a:t>To identify target machine’s OS – </a:t>
            </a:r>
            <a:r>
              <a:rPr lang="en-GB" dirty="0" err="1"/>
              <a:t>nmap</a:t>
            </a:r>
            <a:r>
              <a:rPr lang="en-GB" dirty="0"/>
              <a:t> –O </a:t>
            </a:r>
            <a:r>
              <a:rPr lang="en-GB" dirty="0" err="1"/>
              <a:t>ipaddress</a:t>
            </a:r>
            <a:endParaRPr lang="en-GB" dirty="0"/>
          </a:p>
          <a:p>
            <a:r>
              <a:rPr lang="en-GB" dirty="0"/>
              <a:t>Aggressive scan – </a:t>
            </a:r>
            <a:r>
              <a:rPr lang="en-GB" dirty="0" err="1"/>
              <a:t>nmap</a:t>
            </a:r>
            <a:r>
              <a:rPr lang="en-GB" dirty="0"/>
              <a:t> –A </a:t>
            </a:r>
            <a:r>
              <a:rPr lang="en-GB" dirty="0" err="1"/>
              <a:t>ipaddress</a:t>
            </a:r>
            <a:endParaRPr lang="en-GB" dirty="0"/>
          </a:p>
          <a:p>
            <a:r>
              <a:rPr lang="en-GB" dirty="0"/>
              <a:t>To get all OS and version information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30002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47A0D-60A8-4992-800C-2BD2872ED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Scanning Types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02593-DEF0-4C08-BEC0-028E930D8F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2556932"/>
            <a:ext cx="6235556" cy="3318936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GB" dirty="0"/>
              <a:t>To bypass IDS, IPS, and firewall: </a:t>
            </a:r>
            <a:r>
              <a:rPr lang="en-GB" b="1" dirty="0"/>
              <a:t>Stealth Scan </a:t>
            </a:r>
            <a:r>
              <a:rPr lang="en-GB" dirty="0"/>
              <a:t>(</a:t>
            </a:r>
            <a:r>
              <a:rPr lang="en-GB" dirty="0" err="1"/>
              <a:t>Syn</a:t>
            </a:r>
            <a:r>
              <a:rPr lang="en-GB" dirty="0"/>
              <a:t>, </a:t>
            </a:r>
            <a:r>
              <a:rPr lang="en-GB" dirty="0" err="1"/>
              <a:t>Ack+Syn</a:t>
            </a:r>
            <a:r>
              <a:rPr lang="en-GB" dirty="0"/>
              <a:t> packet will forward. The Last packet for ACK will not be forwarded, RST will be forwarded)</a:t>
            </a:r>
          </a:p>
          <a:p>
            <a:pPr algn="just"/>
            <a:r>
              <a:rPr lang="en-GB" dirty="0"/>
              <a:t>If we are doing scanning using TCP flag only like urgent, then </a:t>
            </a:r>
            <a:r>
              <a:rPr lang="en-GB" b="1" dirty="0"/>
              <a:t>Inverse TCP Flag</a:t>
            </a:r>
            <a:r>
              <a:rPr lang="en-GB" b="1" i="1" dirty="0"/>
              <a:t> </a:t>
            </a:r>
            <a:r>
              <a:rPr lang="en-GB" dirty="0"/>
              <a:t>scanning will use. </a:t>
            </a:r>
          </a:p>
          <a:p>
            <a:pPr algn="just"/>
            <a:r>
              <a:rPr lang="en-GB" dirty="0"/>
              <a:t>We will send only ack packet to victims machine: </a:t>
            </a:r>
            <a:r>
              <a:rPr lang="en-GB" b="1" dirty="0"/>
              <a:t>Ack Flag Prob Scan</a:t>
            </a:r>
          </a:p>
          <a:p>
            <a:pPr algn="just"/>
            <a:r>
              <a:rPr lang="en-GB" dirty="0"/>
              <a:t>Using a zombie machine to get </a:t>
            </a:r>
            <a:r>
              <a:rPr lang="en-GB" dirty="0" err="1"/>
              <a:t>ip</a:t>
            </a:r>
            <a:r>
              <a:rPr lang="en-GB" dirty="0"/>
              <a:t> address: </a:t>
            </a:r>
            <a:r>
              <a:rPr lang="en-GB" b="1" dirty="0"/>
              <a:t>IDLE/IPID Header Scan </a:t>
            </a:r>
          </a:p>
          <a:p>
            <a:endParaRPr lang="en-GB" b="1" dirty="0"/>
          </a:p>
          <a:p>
            <a:endParaRPr lang="en-IN" dirty="0"/>
          </a:p>
        </p:txBody>
      </p:sp>
      <p:pic>
        <p:nvPicPr>
          <p:cNvPr id="4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6F02B852-5428-43B3-AB31-EE676B3E39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0957" y="2556932"/>
            <a:ext cx="3468382" cy="3206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145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093D3-3C9B-4702-9BF8-FDD45E68B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Continue..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E1B9B4-930D-4430-93F3-25C74D88E1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Ping </a:t>
            </a:r>
            <a:r>
              <a:rPr lang="en-GB" dirty="0" err="1"/>
              <a:t>ipaddress</a:t>
            </a:r>
            <a:r>
              <a:rPr lang="en-GB" dirty="0"/>
              <a:t> : to find out </a:t>
            </a:r>
            <a:r>
              <a:rPr lang="en-GB" dirty="0" err="1"/>
              <a:t>ttl</a:t>
            </a:r>
            <a:r>
              <a:rPr lang="en-GB" dirty="0"/>
              <a:t> (Time to live) value</a:t>
            </a:r>
          </a:p>
          <a:p>
            <a:r>
              <a:rPr lang="en-IN" dirty="0"/>
              <a:t>Nmap script : to identify the vulnerabilities. </a:t>
            </a:r>
          </a:p>
          <a:p>
            <a:r>
              <a:rPr lang="en-IN" dirty="0"/>
              <a:t>Ls –l /</a:t>
            </a:r>
            <a:r>
              <a:rPr lang="en-IN" dirty="0" err="1"/>
              <a:t>usr</a:t>
            </a:r>
            <a:r>
              <a:rPr lang="en-IN" dirty="0"/>
              <a:t>/share/</a:t>
            </a:r>
            <a:r>
              <a:rPr lang="en-IN" dirty="0" err="1"/>
              <a:t>nmap</a:t>
            </a:r>
            <a:r>
              <a:rPr lang="en-IN" dirty="0"/>
              <a:t>/scripts</a:t>
            </a:r>
          </a:p>
          <a:p>
            <a:endParaRPr lang="en-IN" dirty="0"/>
          </a:p>
        </p:txBody>
      </p:sp>
      <p:pic>
        <p:nvPicPr>
          <p:cNvPr id="7" name="Picture 6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A4A0AC01-5E64-458D-B0B5-E020E7C07E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7835" y="4216400"/>
            <a:ext cx="6359702" cy="1124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8576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544A1-4465-4670-9FF2-45A349F4F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 identify scripts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BBA661-C483-421A-AA19-32EFC5DC56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SSH: to configure routers in a secure manner. To get the password for that router, we need to get </a:t>
            </a:r>
            <a:r>
              <a:rPr lang="en-GB" dirty="0" err="1"/>
              <a:t>ssh</a:t>
            </a:r>
            <a:r>
              <a:rPr lang="en-GB" dirty="0"/>
              <a:t> script. </a:t>
            </a:r>
          </a:p>
          <a:p>
            <a:r>
              <a:rPr lang="en-GB" dirty="0"/>
              <a:t> </a:t>
            </a:r>
            <a:r>
              <a:rPr lang="en-IN" dirty="0"/>
              <a:t>Ls –l /</a:t>
            </a:r>
            <a:r>
              <a:rPr lang="en-IN" dirty="0" err="1"/>
              <a:t>usr</a:t>
            </a:r>
            <a:r>
              <a:rPr lang="en-IN" dirty="0"/>
              <a:t>/share/</a:t>
            </a:r>
            <a:r>
              <a:rPr lang="en-IN" dirty="0" err="1"/>
              <a:t>nmap</a:t>
            </a:r>
            <a:r>
              <a:rPr lang="en-IN" dirty="0"/>
              <a:t>/scripts |grep </a:t>
            </a:r>
            <a:r>
              <a:rPr lang="en-IN" dirty="0" err="1"/>
              <a:t>ssh</a:t>
            </a:r>
            <a:r>
              <a:rPr lang="en-IN" dirty="0"/>
              <a:t> : To find out only </a:t>
            </a:r>
            <a:r>
              <a:rPr lang="en-IN" dirty="0" err="1"/>
              <a:t>ssh</a:t>
            </a:r>
            <a:r>
              <a:rPr lang="en-IN" dirty="0"/>
              <a:t> script</a:t>
            </a:r>
          </a:p>
          <a:p>
            <a:r>
              <a:rPr lang="en-IN" dirty="0"/>
              <a:t>Nmap –script=</a:t>
            </a:r>
            <a:r>
              <a:rPr lang="en-IN" dirty="0" err="1"/>
              <a:t>ssh-brute.nse</a:t>
            </a:r>
            <a:r>
              <a:rPr lang="en-IN" dirty="0"/>
              <a:t> </a:t>
            </a:r>
            <a:r>
              <a:rPr lang="en-IN" dirty="0" err="1"/>
              <a:t>ipaddress</a:t>
            </a:r>
            <a:endParaRPr lang="en-IN" dirty="0"/>
          </a:p>
          <a:p>
            <a:r>
              <a:rPr lang="en-IN" dirty="0"/>
              <a:t>If we have any default user name and password then we can attack over that machine.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802352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B8BE8-B335-4F6F-B02B-F411F4765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Continue..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161A9E-AE68-4323-BEC5-C2555116CD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To identify DNS activity : </a:t>
            </a:r>
            <a:r>
              <a:rPr lang="en-IN" dirty="0"/>
              <a:t>Ls –l /</a:t>
            </a:r>
            <a:r>
              <a:rPr lang="en-IN" dirty="0" err="1"/>
              <a:t>usr</a:t>
            </a:r>
            <a:r>
              <a:rPr lang="en-IN" dirty="0"/>
              <a:t>/share/</a:t>
            </a:r>
            <a:r>
              <a:rPr lang="en-IN" dirty="0" err="1"/>
              <a:t>nmap</a:t>
            </a:r>
            <a:r>
              <a:rPr lang="en-IN" dirty="0"/>
              <a:t>/scripts |grep </a:t>
            </a:r>
            <a:r>
              <a:rPr lang="en-IN" dirty="0" err="1"/>
              <a:t>dns</a:t>
            </a:r>
            <a:endParaRPr lang="en-IN" dirty="0"/>
          </a:p>
          <a:p>
            <a:r>
              <a:rPr lang="en-IN" dirty="0"/>
              <a:t>Nmap –script=</a:t>
            </a:r>
            <a:r>
              <a:rPr lang="en-IN" dirty="0" err="1"/>
              <a:t>dns</a:t>
            </a:r>
            <a:r>
              <a:rPr lang="en-IN" dirty="0"/>
              <a:t>-check-</a:t>
            </a:r>
            <a:r>
              <a:rPr lang="en-IN" dirty="0" err="1"/>
              <a:t>zone.nse</a:t>
            </a:r>
            <a:r>
              <a:rPr lang="en-IN" dirty="0"/>
              <a:t> zonetransfer.me: That will give you information of all </a:t>
            </a:r>
            <a:r>
              <a:rPr lang="en-IN" dirty="0" err="1"/>
              <a:t>dns</a:t>
            </a:r>
            <a:r>
              <a:rPr lang="en-IN" dirty="0"/>
              <a:t> zone</a:t>
            </a:r>
          </a:p>
          <a:p>
            <a:endParaRPr lang="en-IN" dirty="0"/>
          </a:p>
          <a:p>
            <a:r>
              <a:rPr lang="en-GB" dirty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925007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97BE6-D153-4015-99AD-896BE354F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Wireshark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31FDA1-3F3A-4597-A973-A0C7B669F0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Everything which you want to check: what's going on in-network using Wireshark</a:t>
            </a:r>
          </a:p>
          <a:p>
            <a:r>
              <a:rPr lang="en-GB" dirty="0" err="1"/>
              <a:t>Sudo</a:t>
            </a:r>
            <a:r>
              <a:rPr lang="en-GB" dirty="0"/>
              <a:t> </a:t>
            </a:r>
            <a:r>
              <a:rPr lang="en-GB" dirty="0" err="1"/>
              <a:t>wireshark</a:t>
            </a:r>
            <a:endParaRPr lang="en-GB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894778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6CA0D-CDC2-4B4A-ADC3-A7FD2EBC9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Enumeration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8DB07-AAD2-4BFB-B586-8AED034EF0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Enumeration using Email-id</a:t>
            </a:r>
          </a:p>
          <a:p>
            <a:r>
              <a:rPr lang="en-GB" dirty="0"/>
              <a:t>Enumeration using the default password</a:t>
            </a:r>
          </a:p>
          <a:p>
            <a:r>
              <a:rPr lang="en-GB" dirty="0"/>
              <a:t>SNMP Enumeration </a:t>
            </a:r>
          </a:p>
          <a:p>
            <a:r>
              <a:rPr lang="en-GB" dirty="0"/>
              <a:t>DNS Enumeration</a:t>
            </a:r>
          </a:p>
          <a:p>
            <a:r>
              <a:rPr lang="en-GB" dirty="0"/>
              <a:t>NetBIOS Enumeration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718940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ABAE2-F472-47C4-BDE5-023874F71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Enumeration using default password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27E800-E45D-4EFE-957C-1EFB73DFBC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Enumeration is defined as a process of extracting user names, machine names, network resources, shared and services from a system. </a:t>
            </a:r>
          </a:p>
          <a:p>
            <a:r>
              <a:rPr lang="en-GB" dirty="0"/>
              <a:t>Default user name and password can be accessed and the network could have been compromised.</a:t>
            </a:r>
          </a:p>
          <a:p>
            <a:r>
              <a:rPr lang="en-GB" dirty="0"/>
              <a:t> cirt.net/passwords : All vendors who are preparing network devices, along with what password they are using.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808324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C0902-90B5-402E-B7E7-4BF0DC900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SNMP Enumeration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E23EF-D221-4C94-99D8-0D3E1B1501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GB" dirty="0"/>
              <a:t>Simple network management protocol is an internet standard protocol for collecting and organizing information about managed devices on IP networks and for modifying that information to change device </a:t>
            </a:r>
            <a:r>
              <a:rPr lang="en-GB" dirty="0" err="1"/>
              <a:t>behavior</a:t>
            </a:r>
            <a:r>
              <a:rPr lang="en-GB" dirty="0"/>
              <a:t>. </a:t>
            </a:r>
          </a:p>
          <a:p>
            <a:pPr algn="just"/>
            <a:r>
              <a:rPr lang="en-GB" dirty="0"/>
              <a:t>It also provides functionality to check network performance. It will give you the overall information of your network.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475597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A6FC9-E63F-4B67-BC31-A376B7603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Continue..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7DAABA-0CEA-4BB9-B6D9-20E395AA88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GB" dirty="0"/>
              <a:t>The SNMP system is consisting 	of three elements: </a:t>
            </a:r>
          </a:p>
          <a:p>
            <a:pPr lvl="1" algn="just"/>
            <a:r>
              <a:rPr lang="en-GB" dirty="0"/>
              <a:t>SNMP Manager: They have all the network information. They will manage the network. </a:t>
            </a:r>
          </a:p>
          <a:p>
            <a:pPr lvl="1" algn="just"/>
            <a:r>
              <a:rPr lang="en-GB" dirty="0"/>
              <a:t>SNMP Agents: They will send the trap messages to the attacker</a:t>
            </a:r>
          </a:p>
          <a:p>
            <a:pPr lvl="1" algn="just"/>
            <a:r>
              <a:rPr lang="en-GB" dirty="0"/>
              <a:t>Management Information Base (MIB): It is an ASCII text, that has information on all devices that are on the network. 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53139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What is network scanning?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main objective of network scanning: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To identify live hosts on network</a:t>
            </a:r>
          </a:p>
          <a:p>
            <a:r>
              <a:rPr lang="en-US" dirty="0"/>
              <a:t>To identify open and closed ports</a:t>
            </a:r>
          </a:p>
          <a:p>
            <a:r>
              <a:rPr lang="en-US" dirty="0"/>
              <a:t>To identify operating system information</a:t>
            </a:r>
          </a:p>
          <a:p>
            <a:r>
              <a:rPr lang="en-US" dirty="0"/>
              <a:t>To identify services running on a network</a:t>
            </a:r>
          </a:p>
          <a:p>
            <a:r>
              <a:rPr lang="en-US" dirty="0"/>
              <a:t>To identify running processes on a network</a:t>
            </a:r>
          </a:p>
          <a:p>
            <a:r>
              <a:rPr lang="en-US" dirty="0"/>
              <a:t>To identify vulnerabilities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800" dirty="0"/>
              <a:t>Network scanning is the method of getting network information such as identification, host, port information and services by scanning networks and ports.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192864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F3B7C-9D83-4312-8E65-AC3F89303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 configure SNMP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976757-203E-443B-BA3F-EC7233E5D0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Control Panel\All Control Panel Items\Programs and Features\Simple Mail Network Protocol\Enable the same</a:t>
            </a:r>
          </a:p>
          <a:p>
            <a:r>
              <a:rPr lang="en-IN" dirty="0" err="1"/>
              <a:t>Window+r</a:t>
            </a:r>
            <a:r>
              <a:rPr lang="en-IN" dirty="0"/>
              <a:t> – </a:t>
            </a:r>
            <a:r>
              <a:rPr lang="en-IN" dirty="0" err="1"/>
              <a:t>services.msc</a:t>
            </a:r>
            <a:r>
              <a:rPr lang="en-IN" dirty="0"/>
              <a:t> – go to </a:t>
            </a:r>
            <a:r>
              <a:rPr lang="en-IN" dirty="0" err="1"/>
              <a:t>snmp</a:t>
            </a:r>
            <a:r>
              <a:rPr lang="en-IN" dirty="0"/>
              <a:t> – add two community (Public (read only) and Private (read and write))</a:t>
            </a:r>
          </a:p>
          <a:p>
            <a:r>
              <a:rPr lang="en-IN" dirty="0"/>
              <a:t>Go to agent and enable all services.</a:t>
            </a:r>
          </a:p>
          <a:p>
            <a:r>
              <a:rPr lang="en-IN" dirty="0" err="1"/>
              <a:t>Msfconsole</a:t>
            </a:r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598847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9CB99-0E66-447F-A223-1CBDB0284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Continue..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156FD7-3E1B-4BAF-B149-8F3236EEC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err="1"/>
              <a:t>Msfconsole</a:t>
            </a:r>
            <a:endParaRPr lang="en-GB" dirty="0"/>
          </a:p>
          <a:p>
            <a:r>
              <a:rPr lang="en-GB" dirty="0"/>
              <a:t>Search </a:t>
            </a:r>
            <a:r>
              <a:rPr lang="en-GB" dirty="0" err="1"/>
              <a:t>snmp</a:t>
            </a:r>
            <a:endParaRPr lang="en-GB" dirty="0"/>
          </a:p>
          <a:p>
            <a:r>
              <a:rPr lang="en-IN" dirty="0"/>
              <a:t>Use auxiliary/scanner/</a:t>
            </a:r>
            <a:r>
              <a:rPr lang="en-IN" dirty="0" err="1"/>
              <a:t>snmp</a:t>
            </a:r>
            <a:r>
              <a:rPr lang="en-IN" dirty="0"/>
              <a:t>/</a:t>
            </a:r>
            <a:r>
              <a:rPr lang="en-IN" dirty="0" err="1"/>
              <a:t>snmp_enum</a:t>
            </a:r>
            <a:endParaRPr lang="en-IN" dirty="0"/>
          </a:p>
          <a:p>
            <a:r>
              <a:rPr lang="en-IN" dirty="0"/>
              <a:t>Show options</a:t>
            </a:r>
          </a:p>
          <a:p>
            <a:r>
              <a:rPr lang="en-IN" dirty="0"/>
              <a:t>Set RHOSTS </a:t>
            </a:r>
            <a:r>
              <a:rPr lang="en-IN" dirty="0" err="1"/>
              <a:t>ipaddress</a:t>
            </a:r>
            <a:endParaRPr lang="en-IN" dirty="0"/>
          </a:p>
          <a:p>
            <a:r>
              <a:rPr lang="en-IN" dirty="0"/>
              <a:t>Exploit</a:t>
            </a:r>
          </a:p>
          <a:p>
            <a:r>
              <a:rPr lang="en-IN" dirty="0"/>
              <a:t>You can get all the information from target machine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602822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FE1D1-E5B0-4135-9F7F-913E251B7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DNS Enumeration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C8B9C7-1B09-42C6-BBC3-67F9146D48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DNS zone transfer is the process where a DNS server passes a copy of part of its database (which is called a “zone”) to another DNS server. </a:t>
            </a:r>
          </a:p>
          <a:p>
            <a:r>
              <a:rPr lang="en-IN" dirty="0"/>
              <a:t>If you want to transfer information from one DNS server to another server, called DNS zone transfer. </a:t>
            </a:r>
          </a:p>
        </p:txBody>
      </p:sp>
    </p:spTree>
    <p:extLst>
      <p:ext uri="{BB962C8B-B14F-4D97-AF65-F5344CB8AC3E}">
        <p14:creationId xmlns:p14="http://schemas.microsoft.com/office/powerpoint/2010/main" val="20561660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23CA3-F0B4-4564-925E-F395F0451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Continue..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56DCA6-90C3-4CC4-9E4F-A0DA7866E4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IN" dirty="0" err="1"/>
              <a:t>dnsenum</a:t>
            </a:r>
            <a:r>
              <a:rPr lang="en-IN" dirty="0"/>
              <a:t> zonetransfer.me : All information</a:t>
            </a:r>
          </a:p>
          <a:p>
            <a:pPr lvl="1"/>
            <a:r>
              <a:rPr lang="en-IN" dirty="0"/>
              <a:t>host zonetransfer.me : Host information </a:t>
            </a:r>
          </a:p>
          <a:p>
            <a:pPr lvl="1"/>
            <a:r>
              <a:rPr lang="en-IN" dirty="0"/>
              <a:t>host –t ns zonetransfer.me : Namespace server information</a:t>
            </a:r>
          </a:p>
          <a:p>
            <a:pPr lvl="1"/>
            <a:r>
              <a:rPr lang="en-IN" dirty="0"/>
              <a:t>host -l ns zonetransfer.me nsztm2.digi.ninja : To get details of that particular nameserver</a:t>
            </a:r>
          </a:p>
          <a:p>
            <a:pPr lvl="1"/>
            <a:r>
              <a:rPr lang="en-IN" dirty="0" err="1"/>
              <a:t>Nslookup</a:t>
            </a:r>
            <a:r>
              <a:rPr lang="en-IN" dirty="0"/>
              <a:t> zonetransfer.me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5703830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42146-26DB-4E1D-B45D-14CEF1107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NetBIOS Enumeration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6EDB22-4A05-4C3E-8550-C05A473FB3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GB" dirty="0"/>
              <a:t>Network basic I/O System. It allows computer communication over a LAN and allows them to share files and printers.</a:t>
            </a:r>
          </a:p>
          <a:p>
            <a:pPr algn="just"/>
            <a:r>
              <a:rPr lang="en-GB" dirty="0"/>
              <a:t>NetBIOS names are used to identify network devices over TCP/IP</a:t>
            </a:r>
          </a:p>
          <a:p>
            <a:pPr algn="just"/>
            <a:r>
              <a:rPr lang="en-GB" dirty="0"/>
              <a:t>It must be unique on a network, limited to 16 characters where 15 characters are used for the device name and the 16</a:t>
            </a:r>
            <a:r>
              <a:rPr lang="en-GB" baseline="30000" dirty="0"/>
              <a:t>th</a:t>
            </a:r>
            <a:r>
              <a:rPr lang="en-GB" dirty="0"/>
              <a:t> character is reserved for identifying the type of service running or name record type.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0468785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18112-B712-4087-AF7A-B1C946612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Continue..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F392BA-97EB-4C8F-9005-3EA4D0C731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Attackers use the NetBIOS enumeration to obtain:</a:t>
            </a:r>
          </a:p>
          <a:p>
            <a:pPr lvl="1"/>
            <a:r>
              <a:rPr lang="en-GB" dirty="0"/>
              <a:t>List of computers that belong to a domain </a:t>
            </a:r>
          </a:p>
          <a:p>
            <a:pPr lvl="1"/>
            <a:r>
              <a:rPr lang="en-GB" dirty="0"/>
              <a:t>List of shares on the individual host on the network</a:t>
            </a:r>
          </a:p>
          <a:p>
            <a:pPr lvl="1"/>
            <a:r>
              <a:rPr lang="en-GB" dirty="0"/>
              <a:t>Policies and password</a:t>
            </a:r>
          </a:p>
          <a:p>
            <a:r>
              <a:rPr lang="en-GB" dirty="0" err="1"/>
              <a:t>Nbtstat</a:t>
            </a:r>
            <a:r>
              <a:rPr lang="en-GB" dirty="0"/>
              <a:t> –a </a:t>
            </a:r>
            <a:r>
              <a:rPr lang="en-GB" dirty="0" err="1"/>
              <a:t>ipaddress</a:t>
            </a:r>
            <a:r>
              <a:rPr lang="en-GB" dirty="0"/>
              <a:t>: To find the target machine NetBIOS information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4322030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3C53C-D718-40C0-8BA6-7FBDAEFBB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Email Foot printing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E20A7-1092-433B-8815-99C137BE2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Email is one of the most professional and widely adapted professional way of communication that is used by every organization. </a:t>
            </a:r>
          </a:p>
          <a:p>
            <a:r>
              <a:rPr lang="en-GB" dirty="0"/>
              <a:t>Tracing an email using an email header can reveal the following information:</a:t>
            </a:r>
          </a:p>
          <a:p>
            <a:r>
              <a:rPr lang="en-GB" dirty="0"/>
              <a:t>Destination address</a:t>
            </a:r>
          </a:p>
          <a:p>
            <a:r>
              <a:rPr lang="en-GB" dirty="0"/>
              <a:t>Sender’s IP address</a:t>
            </a:r>
          </a:p>
          <a:p>
            <a:r>
              <a:rPr lang="en-GB" dirty="0"/>
              <a:t>Sender’s Mail server</a:t>
            </a:r>
          </a:p>
          <a:p>
            <a:r>
              <a:rPr lang="en-GB" dirty="0"/>
              <a:t>Time and date information</a:t>
            </a:r>
          </a:p>
          <a:p>
            <a:r>
              <a:rPr lang="en-GB" dirty="0"/>
              <a:t>Authentication system information of sender email server</a:t>
            </a:r>
          </a:p>
          <a:p>
            <a:endParaRPr lang="en-GB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1058376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D7481-A86E-48FD-8713-00E75F412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ultratools.com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FB39FA-94C6-4699-AFF1-F6A8E8BEB0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Open your email – Go to the spam folder</a:t>
            </a:r>
          </a:p>
          <a:p>
            <a:r>
              <a:rPr lang="en-GB" dirty="0"/>
              <a:t>Open any spam mail – Click more – show original – search received from</a:t>
            </a:r>
          </a:p>
          <a:p>
            <a:r>
              <a:rPr lang="en-IN" dirty="0"/>
              <a:t>You can get sender email along with </a:t>
            </a:r>
            <a:r>
              <a:rPr lang="en-IN" dirty="0" err="1"/>
              <a:t>ip</a:t>
            </a:r>
            <a:r>
              <a:rPr lang="en-IN" dirty="0"/>
              <a:t> address</a:t>
            </a:r>
          </a:p>
          <a:p>
            <a:r>
              <a:rPr lang="en-IN" dirty="0"/>
              <a:t>Go to ultratools.com – IT tools – IPWHOS Lookup </a:t>
            </a:r>
          </a:p>
          <a:p>
            <a:r>
              <a:rPr lang="en-IN" dirty="0"/>
              <a:t>Paste </a:t>
            </a:r>
            <a:r>
              <a:rPr lang="en-IN" dirty="0" err="1"/>
              <a:t>ip</a:t>
            </a:r>
            <a:r>
              <a:rPr lang="en-IN" dirty="0"/>
              <a:t> and click go</a:t>
            </a:r>
          </a:p>
          <a:p>
            <a:r>
              <a:rPr lang="en-IN" dirty="0"/>
              <a:t>You can get all the information for that </a:t>
            </a:r>
            <a:r>
              <a:rPr lang="en-IN" dirty="0" err="1"/>
              <a:t>ip</a:t>
            </a:r>
            <a:r>
              <a:rPr lang="en-IN" dirty="0"/>
              <a:t> address</a:t>
            </a:r>
          </a:p>
        </p:txBody>
      </p:sp>
    </p:spTree>
    <p:extLst>
      <p:ext uri="{BB962C8B-B14F-4D97-AF65-F5344CB8AC3E}">
        <p14:creationId xmlns:p14="http://schemas.microsoft.com/office/powerpoint/2010/main" val="123897498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634EF-FEE8-4462-92BC-BF7AF4C38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emailtrackerpro.com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3AB266-13B2-49BA-A963-8D1800FDF6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Open emailtrackerpro.com</a:t>
            </a:r>
          </a:p>
          <a:p>
            <a:r>
              <a:rPr lang="en-IN" dirty="0" err="1"/>
              <a:t>Emailtrackerpro</a:t>
            </a:r>
            <a:r>
              <a:rPr lang="en-IN" dirty="0"/>
              <a:t> – </a:t>
            </a:r>
            <a:r>
              <a:rPr lang="en-IN" dirty="0" err="1"/>
              <a:t>mytracereport</a:t>
            </a:r>
            <a:r>
              <a:rPr lang="en-IN" dirty="0"/>
              <a:t> – </a:t>
            </a:r>
            <a:r>
              <a:rPr lang="en-IN" dirty="0" err="1"/>
              <a:t>traceheader</a:t>
            </a:r>
            <a:r>
              <a:rPr lang="en-IN" dirty="0"/>
              <a:t> </a:t>
            </a:r>
          </a:p>
          <a:p>
            <a:r>
              <a:rPr lang="en-IN" dirty="0"/>
              <a:t>Paste the detail over there. This will paste automatically. </a:t>
            </a:r>
          </a:p>
          <a:p>
            <a:r>
              <a:rPr lang="en-IN" dirty="0"/>
              <a:t>It will give us all information related to sender</a:t>
            </a:r>
          </a:p>
          <a:p>
            <a:r>
              <a:rPr lang="en-IN" dirty="0"/>
              <a:t>It will give us details like how many </a:t>
            </a:r>
            <a:r>
              <a:rPr lang="en-IN" dirty="0" err="1"/>
              <a:t>ips</a:t>
            </a:r>
            <a:r>
              <a:rPr lang="en-IN" dirty="0"/>
              <a:t> it has traversed. </a:t>
            </a:r>
          </a:p>
          <a:p>
            <a:r>
              <a:rPr lang="en-IN" dirty="0"/>
              <a:t>It will give us location as well. </a:t>
            </a:r>
          </a:p>
          <a:p>
            <a:r>
              <a:rPr lang="en-IN" dirty="0"/>
              <a:t>View report</a:t>
            </a:r>
          </a:p>
        </p:txBody>
      </p:sp>
    </p:spTree>
    <p:extLst>
      <p:ext uri="{BB962C8B-B14F-4D97-AF65-F5344CB8AC3E}">
        <p14:creationId xmlns:p14="http://schemas.microsoft.com/office/powerpoint/2010/main" val="216872556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74FDB-AE17-4D41-A992-9A9248798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Hardening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47FEF-5793-46A9-85B4-45761203B0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Right click on any folder - Go to property – Security – different role and permission – you can change the access right as per users’ role</a:t>
            </a:r>
          </a:p>
          <a:p>
            <a:r>
              <a:rPr lang="en-IN" dirty="0"/>
              <a:t>Go to windows setting – update and security – Install Now.</a:t>
            </a:r>
          </a:p>
          <a:p>
            <a:r>
              <a:rPr lang="en-IN" dirty="0"/>
              <a:t>Always check for windows update</a:t>
            </a:r>
          </a:p>
          <a:p>
            <a:r>
              <a:rPr lang="en-IN" dirty="0"/>
              <a:t>Remove the features from </a:t>
            </a:r>
            <a:r>
              <a:rPr lang="en-GB" dirty="0"/>
              <a:t>Control Panel\All Control Panel Items\Programs and Features\ - If not required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07658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57200"/>
            <a:ext cx="9144000" cy="927463"/>
          </a:xfrm>
        </p:spPr>
        <p:txBody>
          <a:bodyPr/>
          <a:lstStyle/>
          <a:p>
            <a:r>
              <a:rPr lang="en-US" dirty="0"/>
              <a:t>TCP and UDP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403566"/>
            <a:ext cx="9144000" cy="2854234"/>
          </a:xfrm>
        </p:spPr>
        <p:txBody>
          <a:bodyPr/>
          <a:lstStyle/>
          <a:p>
            <a:r>
              <a:rPr lang="en-US" b="1" dirty="0"/>
              <a:t>TCP</a:t>
            </a:r>
            <a:r>
              <a:rPr lang="en-US" dirty="0"/>
              <a:t> is connection oriented- once a connection is established, data can be sent bidirectional</a:t>
            </a:r>
          </a:p>
          <a:p>
            <a:endParaRPr lang="en-US" dirty="0"/>
          </a:p>
          <a:p>
            <a:r>
              <a:rPr lang="en-US" b="1" dirty="0"/>
              <a:t>UDP</a:t>
            </a:r>
            <a:r>
              <a:rPr lang="en-US" dirty="0"/>
              <a:t> is simpler, connectionless internet protocol. Multiple messages are sent as packets in chunks using UDP</a:t>
            </a:r>
          </a:p>
        </p:txBody>
      </p:sp>
    </p:spTree>
    <p:extLst>
      <p:ext uri="{BB962C8B-B14F-4D97-AF65-F5344CB8AC3E}">
        <p14:creationId xmlns:p14="http://schemas.microsoft.com/office/powerpoint/2010/main" val="86956665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B6C55-A0E0-4C72-A897-B5FDFCA4B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Windows Security</a:t>
            </a:r>
            <a:endParaRPr lang="en-IN" dirty="0"/>
          </a:p>
        </p:txBody>
      </p:sp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F3AB7D47-B8BD-43AF-9655-0EF681BB67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6490" y="2557463"/>
            <a:ext cx="6215865" cy="3535112"/>
          </a:xfrm>
        </p:spPr>
      </p:pic>
    </p:spTree>
    <p:extLst>
      <p:ext uri="{BB962C8B-B14F-4D97-AF65-F5344CB8AC3E}">
        <p14:creationId xmlns:p14="http://schemas.microsoft.com/office/powerpoint/2010/main" val="243139959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50C0D-6712-4764-AA58-A9AD2B051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DA3FE6-B702-4F65-BA1E-CDB2508FA3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Search in Windows Security &gt; AutoPlay &gt; Turn this off</a:t>
            </a:r>
          </a:p>
          <a:p>
            <a:r>
              <a:rPr lang="en-GB" dirty="0"/>
              <a:t>Search in Windows Security &gt; Bluetooth &gt; More Bluetooth Options &gt; Do not allow blue tooth devices to automatically connect from your system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6984667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AA91F-1479-4A5F-9E2C-576E6C31D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Windows Defender Hardening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7D9A41-4462-4E55-8CD9-149C819528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Virus and Threat Protection &gt; Turn on real-time protection</a:t>
            </a:r>
          </a:p>
          <a:p>
            <a:r>
              <a:rPr lang="en-GB" dirty="0"/>
              <a:t>Windows Defender Firewall – To turn on protection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34974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E206F-8579-41AC-9FE5-BEAB24C22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TCP Handshake (Three way handshaking)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BAE74A-9826-4C40-B81C-9A8C1C9B12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/>
              <a:t>To establish a connection, a client has to send</a:t>
            </a:r>
          </a:p>
          <a:p>
            <a:pPr lvl="1"/>
            <a:r>
              <a:rPr lang="en-GB" dirty="0"/>
              <a:t>A synchronization bit</a:t>
            </a:r>
          </a:p>
          <a:p>
            <a:pPr lvl="1"/>
            <a:r>
              <a:rPr lang="en-GB" dirty="0"/>
              <a:t>An acknowledgment no.</a:t>
            </a:r>
          </a:p>
          <a:p>
            <a:pPr lvl="1"/>
            <a:r>
              <a:rPr lang="en-GB" dirty="0"/>
              <a:t>Sequence no.</a:t>
            </a:r>
          </a:p>
          <a:p>
            <a:r>
              <a:rPr lang="en-GB" dirty="0"/>
              <a:t>Server will send</a:t>
            </a:r>
          </a:p>
          <a:p>
            <a:pPr lvl="1"/>
            <a:r>
              <a:rPr lang="en-GB" dirty="0"/>
              <a:t>Ack=seqno+1</a:t>
            </a:r>
          </a:p>
          <a:p>
            <a:pPr lvl="1"/>
            <a:r>
              <a:rPr lang="en-GB" dirty="0"/>
              <a:t>Sequence no.</a:t>
            </a:r>
          </a:p>
          <a:p>
            <a:r>
              <a:rPr lang="en-GB" dirty="0"/>
              <a:t>Client will send </a:t>
            </a:r>
          </a:p>
          <a:p>
            <a:pPr lvl="1"/>
            <a:r>
              <a:rPr lang="en-GB" dirty="0"/>
              <a:t>Ack=seqno+1</a:t>
            </a:r>
          </a:p>
          <a:p>
            <a:pPr lvl="1"/>
            <a:r>
              <a:rPr lang="en-GB" dirty="0"/>
              <a:t>Same acknowledgment number will be sent as sequence no.</a:t>
            </a:r>
          </a:p>
          <a:p>
            <a:endParaRPr lang="en-GB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26926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TCP CONNECTION</a:t>
            </a:r>
          </a:p>
        </p:txBody>
      </p:sp>
      <p:pic>
        <p:nvPicPr>
          <p:cNvPr id="5" name="Content Placeholder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E0D1AD45-0E47-1998-BE97-C8F855C212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560" y="2445249"/>
            <a:ext cx="9411128" cy="3430619"/>
          </a:xfrm>
        </p:spPr>
      </p:pic>
    </p:spTree>
    <p:extLst>
      <p:ext uri="{BB962C8B-B14F-4D97-AF65-F5344CB8AC3E}">
        <p14:creationId xmlns:p14="http://schemas.microsoft.com/office/powerpoint/2010/main" val="12476488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B5853-3D5B-441D-A1F4-18404A0E6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TCP Connection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C3C995-9D9C-4660-9F89-0512FF8490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It will contain information about data</a:t>
            </a:r>
          </a:p>
          <a:p>
            <a:r>
              <a:rPr lang="en-IN" dirty="0"/>
              <a:t>Which service is running on which port: Can be identified using Port number. </a:t>
            </a:r>
          </a:p>
          <a:p>
            <a:pPr lvl="1"/>
            <a:r>
              <a:rPr lang="en-IN" dirty="0"/>
              <a:t>Netstat –</a:t>
            </a:r>
            <a:r>
              <a:rPr lang="en-IN" dirty="0" err="1"/>
              <a:t>ano</a:t>
            </a:r>
            <a:endParaRPr lang="en-IN" dirty="0"/>
          </a:p>
          <a:p>
            <a:pPr lvl="1"/>
            <a:r>
              <a:rPr lang="en-IN" dirty="0"/>
              <a:t>IP Address: Port no</a:t>
            </a:r>
          </a:p>
          <a:p>
            <a:pPr lvl="1"/>
            <a:r>
              <a:rPr lang="en-IN" dirty="0"/>
              <a:t>We can check the port number through task manager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907682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A0392-16B4-4523-B976-C0E67C3B2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Wireshark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AA87C-76BE-4F75-8023-E82B82207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To identify internet traffic: Incoming and Outgoing</a:t>
            </a:r>
          </a:p>
          <a:p>
            <a:r>
              <a:rPr lang="en-GB" dirty="0"/>
              <a:t>Capture the network traffic</a:t>
            </a:r>
          </a:p>
          <a:p>
            <a:r>
              <a:rPr lang="en-GB" dirty="0"/>
              <a:t>Stop and start capturing network traffic</a:t>
            </a:r>
          </a:p>
          <a:p>
            <a:r>
              <a:rPr lang="en-IN" dirty="0"/>
              <a:t>Search packet for any specific protocol: TCP and UDP</a:t>
            </a:r>
          </a:p>
          <a:p>
            <a:r>
              <a:rPr lang="en-IN" dirty="0"/>
              <a:t>For TCP Handshaking  : [SYN] [SYN, ACK] [ACK]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802501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DBD05-B678-4A39-B3CE-8DD235293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Challenge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B4C8C4-6EF3-4244-A1E9-F1FBA87DDA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Open Wireshark</a:t>
            </a:r>
          </a:p>
          <a:p>
            <a:r>
              <a:rPr lang="en-GB" dirty="0"/>
              <a:t>Show any example of three-way handshaking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885326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TM02900743[[fn=Organic]]</Template>
  <TotalTime>989</TotalTime>
  <Words>1702</Words>
  <Application>Microsoft Office PowerPoint</Application>
  <PresentationFormat>Widescreen</PresentationFormat>
  <Paragraphs>227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6" baseType="lpstr">
      <vt:lpstr>Arial</vt:lpstr>
      <vt:lpstr>Garamond</vt:lpstr>
      <vt:lpstr>Wingdings</vt:lpstr>
      <vt:lpstr>Organic</vt:lpstr>
      <vt:lpstr>SCANNING AND ENUMERATION</vt:lpstr>
      <vt:lpstr>Topic highlights</vt:lpstr>
      <vt:lpstr>What is network scanning?</vt:lpstr>
      <vt:lpstr>TCP and UDP</vt:lpstr>
      <vt:lpstr>TCP Handshake (Three way handshaking)</vt:lpstr>
      <vt:lpstr>TCP CONNECTION</vt:lpstr>
      <vt:lpstr>TCP Connection</vt:lpstr>
      <vt:lpstr>Wireshark</vt:lpstr>
      <vt:lpstr>Challenge</vt:lpstr>
      <vt:lpstr>Searching in Wireshark </vt:lpstr>
      <vt:lpstr>Continue..</vt:lpstr>
      <vt:lpstr>Challenge</vt:lpstr>
      <vt:lpstr>Challenge</vt:lpstr>
      <vt:lpstr>Scanning methodology</vt:lpstr>
      <vt:lpstr>Network Scanning</vt:lpstr>
      <vt:lpstr>How to access Metasploit machine IP address</vt:lpstr>
      <vt:lpstr>Nmap: Network mapper</vt:lpstr>
      <vt:lpstr>To check Open Port</vt:lpstr>
      <vt:lpstr>Searching in Metasploit</vt:lpstr>
      <vt:lpstr>To get OS and Service information</vt:lpstr>
      <vt:lpstr>Scanning Types</vt:lpstr>
      <vt:lpstr>Continue..</vt:lpstr>
      <vt:lpstr>To identify scripts</vt:lpstr>
      <vt:lpstr>Continue..</vt:lpstr>
      <vt:lpstr>Wireshark</vt:lpstr>
      <vt:lpstr>Enumeration </vt:lpstr>
      <vt:lpstr>Enumeration using default password</vt:lpstr>
      <vt:lpstr>SNMP Enumeration</vt:lpstr>
      <vt:lpstr>Continue..</vt:lpstr>
      <vt:lpstr>To configure SNMP</vt:lpstr>
      <vt:lpstr>Continue..</vt:lpstr>
      <vt:lpstr>DNS Enumeration</vt:lpstr>
      <vt:lpstr>Continue..</vt:lpstr>
      <vt:lpstr>NetBIOS Enumeration</vt:lpstr>
      <vt:lpstr>Continue..</vt:lpstr>
      <vt:lpstr>Email Foot printing</vt:lpstr>
      <vt:lpstr>ultratools.com</vt:lpstr>
      <vt:lpstr>emailtrackerpro.com</vt:lpstr>
      <vt:lpstr>Hardening</vt:lpstr>
      <vt:lpstr>Windows Security</vt:lpstr>
      <vt:lpstr>PowerPoint Presentation</vt:lpstr>
      <vt:lpstr>Windows Defender Hardening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SCANNING AND ENUMERATION</dc:title>
  <dc:creator>hp</dc:creator>
  <cp:lastModifiedBy>sophiya sheikh</cp:lastModifiedBy>
  <cp:revision>38</cp:revision>
  <dcterms:created xsi:type="dcterms:W3CDTF">2021-01-08T16:53:11Z</dcterms:created>
  <dcterms:modified xsi:type="dcterms:W3CDTF">2022-08-12T07:05:04Z</dcterms:modified>
</cp:coreProperties>
</file>