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86" r:id="rId18"/>
    <p:sldId id="275" r:id="rId19"/>
    <p:sldId id="276" r:id="rId20"/>
    <p:sldId id="277" r:id="rId21"/>
    <p:sldId id="278" r:id="rId22"/>
    <p:sldId id="265" r:id="rId23"/>
    <p:sldId id="266" r:id="rId24"/>
    <p:sldId id="267" r:id="rId25"/>
    <p:sldId id="281" r:id="rId26"/>
    <p:sldId id="289" r:id="rId27"/>
    <p:sldId id="282" r:id="rId28"/>
    <p:sldId id="285" r:id="rId29"/>
    <p:sldId id="284" r:id="rId30"/>
    <p:sldId id="283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SH_x6J1lY" TargetMode="External"/><Relationship Id="rId2" Type="http://schemas.openxmlformats.org/officeDocument/2006/relationships/hyperlink" Target="https://www.youtube.com/watch?v=9VEpZlkN0r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ECE237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ARCHITECTING SMART IOT DEVICES</a:t>
            </a:r>
          </a:p>
        </p:txBody>
      </p:sp>
    </p:spTree>
    <p:extLst>
      <p:ext uri="{BB962C8B-B14F-4D97-AF65-F5344CB8AC3E}">
        <p14:creationId xmlns:p14="http://schemas.microsoft.com/office/powerpoint/2010/main" val="200033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2" t="24948" r="29003" b="15666"/>
          <a:stretch/>
        </p:blipFill>
        <p:spPr bwMode="auto">
          <a:xfrm>
            <a:off x="457200" y="304800"/>
            <a:ext cx="8077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54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B234-6FF2-4F67-BB27-6BCE11A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Node-MCU pin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C42D-F2EA-4624-B9B1-EE47FF48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 err="1"/>
              <a:t>NodeMCU</a:t>
            </a:r>
            <a:r>
              <a:rPr lang="en-US" sz="2400" b="1" dirty="0"/>
              <a:t> ESP8266 development board</a:t>
            </a:r>
            <a:r>
              <a:rPr lang="en-US" sz="2400" dirty="0"/>
              <a:t> comes with the ESP-12E module containing ESP8266 chip having </a:t>
            </a:r>
            <a:r>
              <a:rPr lang="en-US" sz="2400" dirty="0" err="1"/>
              <a:t>Tensilica</a:t>
            </a:r>
            <a:r>
              <a:rPr lang="en-US" sz="2400" dirty="0"/>
              <a:t> </a:t>
            </a:r>
            <a:r>
              <a:rPr lang="en-US" sz="2400" dirty="0" err="1"/>
              <a:t>Xtensa</a:t>
            </a:r>
            <a:r>
              <a:rPr lang="en-US" sz="2400" dirty="0"/>
              <a:t> 32-bit LX106 RISC microcontroller .</a:t>
            </a:r>
          </a:p>
          <a:p>
            <a:pPr algn="just"/>
            <a:r>
              <a:rPr lang="en-US" sz="2400" dirty="0"/>
              <a:t> This microprocessor supports RTOS and operates at 80MHz to 160 MHz adjustable clock frequency. </a:t>
            </a:r>
          </a:p>
          <a:p>
            <a:pPr algn="just"/>
            <a:r>
              <a:rPr lang="en-US" sz="2400" dirty="0" err="1"/>
              <a:t>NodeMCU</a:t>
            </a:r>
            <a:r>
              <a:rPr lang="en-US" sz="2400" dirty="0"/>
              <a:t> has 128 KB RAM and 4MB of Flash memory to store data and programs.</a:t>
            </a:r>
          </a:p>
          <a:p>
            <a:pPr algn="just"/>
            <a:r>
              <a:rPr lang="en-US" sz="2400" dirty="0"/>
              <a:t>Its high processing power with in-built Wi-Fi and Deep Sleep Operating features make it ideal for IoT projects.</a:t>
            </a:r>
          </a:p>
        </p:txBody>
      </p:sp>
    </p:spTree>
    <p:extLst>
      <p:ext uri="{BB962C8B-B14F-4D97-AF65-F5344CB8AC3E}">
        <p14:creationId xmlns:p14="http://schemas.microsoft.com/office/powerpoint/2010/main" val="425979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7641-5E82-4B85-98E9-CA2FECDE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D28-33B5-40A0-87EF-8F63C568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NodeMCU</a:t>
            </a:r>
            <a:r>
              <a:rPr lang="en-US" sz="2400" dirty="0"/>
              <a:t> can be powered using Micro USB jack and VIN pin (External Supply Pin). It supports UART, SPI, and I2C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E753C-25B0-4F44-93B7-A6BB344C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668"/>
            <a:ext cx="7296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3A4C-7A98-439E-B3D3-C87BEA00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NodeMCU</a:t>
            </a:r>
            <a:r>
              <a:rPr lang="en-US" sz="3100" b="1" dirty="0"/>
              <a:t> ESP8266 Specifications &amp;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E776-40FA-41DA-AF20-571D5B4C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Microcontroller: </a:t>
            </a:r>
            <a:r>
              <a:rPr lang="en-US" dirty="0" err="1"/>
              <a:t>Tensilica</a:t>
            </a:r>
            <a:r>
              <a:rPr lang="en-US" dirty="0"/>
              <a:t> 32-bit RISC CPU </a:t>
            </a:r>
            <a:r>
              <a:rPr lang="en-US" dirty="0" err="1"/>
              <a:t>Xtensa</a:t>
            </a:r>
            <a:r>
              <a:rPr lang="en-US" dirty="0"/>
              <a:t> LX106</a:t>
            </a:r>
          </a:p>
          <a:p>
            <a:r>
              <a:rPr lang="en-US" dirty="0"/>
              <a:t>Operating Voltage: 3.3V</a:t>
            </a:r>
          </a:p>
          <a:p>
            <a:r>
              <a:rPr lang="en-US" dirty="0"/>
              <a:t>Input Voltage: 7-12V</a:t>
            </a:r>
          </a:p>
          <a:p>
            <a:r>
              <a:rPr lang="en-US" dirty="0"/>
              <a:t>Digital I/O Pins (DIO): 16</a:t>
            </a:r>
          </a:p>
          <a:p>
            <a:r>
              <a:rPr lang="en-US" dirty="0"/>
              <a:t>Analog Input Pins (ADC): 1</a:t>
            </a:r>
          </a:p>
          <a:p>
            <a:r>
              <a:rPr lang="en-US" dirty="0"/>
              <a:t>UARTs: 1</a:t>
            </a:r>
          </a:p>
          <a:p>
            <a:r>
              <a:rPr lang="en-US" dirty="0"/>
              <a:t>SPIs: 1</a:t>
            </a:r>
          </a:p>
          <a:p>
            <a:r>
              <a:rPr lang="en-US" dirty="0"/>
              <a:t>I2Cs: 1</a:t>
            </a:r>
          </a:p>
          <a:p>
            <a:r>
              <a:rPr lang="en-US" dirty="0"/>
              <a:t>Flash Memory: 4 MB</a:t>
            </a:r>
          </a:p>
          <a:p>
            <a:r>
              <a:rPr lang="en-US" dirty="0"/>
              <a:t>SRAM: 64 KB</a:t>
            </a:r>
          </a:p>
          <a:p>
            <a:r>
              <a:rPr lang="en-US" dirty="0"/>
              <a:t>Clock Speed: 80 MHz</a:t>
            </a:r>
          </a:p>
          <a:p>
            <a:r>
              <a:rPr lang="en-US" dirty="0"/>
              <a:t>USB-TTL based on CP2102 is included onboard, Enabling Plug n Play</a:t>
            </a:r>
          </a:p>
          <a:p>
            <a:r>
              <a:rPr lang="en-US" dirty="0"/>
              <a:t>PCB Antenna</a:t>
            </a:r>
          </a:p>
          <a:p>
            <a:r>
              <a:rPr lang="en-US" dirty="0"/>
              <a:t>Small Sized module to fit smartly inside your IoT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2E3-B665-43A2-A934-C4983B4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NodeMCU</a:t>
            </a:r>
            <a:r>
              <a:rPr lang="en-US" sz="3100" b="1" dirty="0"/>
              <a:t> Development Board Pinout Configuration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39B647-A6C1-414F-9F5E-564AC41CA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623918"/>
              </p:ext>
            </p:extLst>
          </p:nvPr>
        </p:nvGraphicFramePr>
        <p:xfrm>
          <a:off x="457200" y="16002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5266724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024204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76129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Micro-USB, 3.3V, GND, 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Micro-USB: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powered through the USB port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3.3V: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Regulated 3.3V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GND: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Ground pins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Vin: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Power Supply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EN, 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pin and the button resets the microcontroller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6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measure analog voltage in the range of 0-3.3V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GPIO1 to GPIO16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16 general purpose input-output pins on its 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7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SD1, CMD, SD0, 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four pins available for SPI communication.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3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6412-1DA7-49AB-BE06-BA17FECA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4DF64-3496-4C5C-ADF4-1F6F13EF8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79268"/>
              </p:ext>
            </p:extLst>
          </p:nvPr>
        </p:nvGraphicFramePr>
        <p:xfrm>
          <a:off x="457200" y="16002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98346282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64348498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96938078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TXD0, RXD0, TXD2, RXD2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two UART interfaces, UART0 (RXD0 &amp; TXD0) and UART1 (RXD1 &amp; TXD1). UART1 is used to upload the firmware/program.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I2C functionality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6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Mapping</a:t>
            </a:r>
          </a:p>
        </p:txBody>
      </p:sp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2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1A187-1FF4-4B2B-B4AF-B89D2BAC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381000"/>
            <a:ext cx="6857999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B22-D5B1-4724-8B69-F80A79F2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On-board Switches &amp; LED Indicator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65D-997B-4DA7-8FD4-FB176831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37" y="2667000"/>
            <a:ext cx="7777163" cy="52037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4">
            <a:extLst>
              <a:ext uri="{FF2B5EF4-FFF2-40B4-BE49-F238E27FC236}">
                <a16:creationId xmlns:a16="http://schemas.microsoft.com/office/drawing/2014/main" id="{F7DAE5B5-10B4-4788-99A8-B2C549E5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1120"/>
            <a:ext cx="7613241" cy="4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4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9877-D650-43C4-8D57-D6BA800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0BC-3B83-44B0-9B7F-6E5058C0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74" y="3119437"/>
            <a:ext cx="10761785" cy="68433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5">
            <a:extLst>
              <a:ext uri="{FF2B5EF4-FFF2-40B4-BE49-F238E27FC236}">
                <a16:creationId xmlns:a16="http://schemas.microsoft.com/office/drawing/2014/main" id="{9C62221A-5E68-497C-B0A8-3E655F40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89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MCU Pin Configuration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848600" cy="5943600"/>
          </a:xfrm>
        </p:spPr>
      </p:pic>
    </p:spTree>
    <p:extLst>
      <p:ext uri="{BB962C8B-B14F-4D97-AF65-F5344CB8AC3E}">
        <p14:creationId xmlns:p14="http://schemas.microsoft.com/office/powerpoint/2010/main" val="331915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9806-6A74-4277-B731-73CF6DA8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E6FE-DB99-44BE-A9F3-1EEB970D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Arduino IDE environment’s built-in serial monitor to communicate with an ESP board.</a:t>
            </a:r>
          </a:p>
          <a:p>
            <a:r>
              <a:rPr lang="en-US" dirty="0"/>
              <a:t> Click the Tools&gt;&gt;Serial monitor button in the toolbar and select the same baud rate used in the call to begin().</a:t>
            </a:r>
          </a:p>
        </p:txBody>
      </p:sp>
    </p:spTree>
    <p:extLst>
      <p:ext uri="{BB962C8B-B14F-4D97-AF65-F5344CB8AC3E}">
        <p14:creationId xmlns:p14="http://schemas.microsoft.com/office/powerpoint/2010/main" val="105087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528-1A11-4C1E-B20A-1183E196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serial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E929-1A62-48D6-869B-CCEB33E5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Serial.begin</a:t>
            </a:r>
            <a:r>
              <a:rPr lang="en-US" b="1" dirty="0"/>
              <a:t>(9600);</a:t>
            </a:r>
          </a:p>
          <a:p>
            <a:r>
              <a:rPr lang="en-US" b="1" dirty="0" err="1"/>
              <a:t>Serial.print</a:t>
            </a:r>
            <a:r>
              <a:rPr lang="en-US" b="1" dirty="0"/>
              <a:t>(); and </a:t>
            </a:r>
            <a:r>
              <a:rPr lang="en-US" b="1" dirty="0" err="1"/>
              <a:t>Serial.println</a:t>
            </a:r>
            <a:r>
              <a:rPr lang="en-US" b="1" dirty="0"/>
              <a:t>(): </a:t>
            </a:r>
            <a:r>
              <a:rPr lang="en-US" dirty="0" err="1"/>
              <a:t>Serial.print</a:t>
            </a:r>
            <a:r>
              <a:rPr lang="en-US" dirty="0"/>
              <a:t> prints text on same line. </a:t>
            </a:r>
            <a:r>
              <a:rPr lang="en-US" dirty="0" err="1"/>
              <a:t>Seial.println</a:t>
            </a:r>
            <a:r>
              <a:rPr lang="en-US" dirty="0"/>
              <a:t> puts carriage return at the end of line.</a:t>
            </a:r>
            <a:endParaRPr lang="en-US" b="1" dirty="0"/>
          </a:p>
          <a:p>
            <a:r>
              <a:rPr lang="en-US" b="1" dirty="0" err="1"/>
              <a:t>Serial.write</a:t>
            </a:r>
            <a:r>
              <a:rPr lang="en-US" b="1" dirty="0"/>
              <a:t>();</a:t>
            </a:r>
          </a:p>
          <a:p>
            <a:r>
              <a:rPr lang="en-US" b="1" dirty="0" err="1"/>
              <a:t>Serial.available</a:t>
            </a:r>
            <a:r>
              <a:rPr lang="en-US" b="1" dirty="0"/>
              <a:t>();</a:t>
            </a:r>
          </a:p>
          <a:p>
            <a:r>
              <a:rPr lang="en-US" b="1" dirty="0" err="1"/>
              <a:t>Serial.read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After setting up Arduino IDE for </a:t>
            </a:r>
            <a:r>
              <a:rPr lang="en-US" sz="2000" dirty="0" err="1"/>
              <a:t>NodeMCU</a:t>
            </a:r>
            <a:r>
              <a:rPr lang="en-US" sz="2000" dirty="0"/>
              <a:t>, </a:t>
            </a:r>
            <a:r>
              <a:rPr lang="en-US" sz="2000" b="1" dirty="0"/>
              <a:t>open Arduino IDE and write simple sketch of serial print</a:t>
            </a:r>
            <a:r>
              <a:rPr lang="en-US" sz="2000" dirty="0"/>
              <a:t> as shown in below figure.</a:t>
            </a:r>
          </a:p>
          <a:p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2" t="25818" r="28718" b="13689"/>
          <a:stretch/>
        </p:blipFill>
        <p:spPr bwMode="auto">
          <a:xfrm>
            <a:off x="838200" y="1191490"/>
            <a:ext cx="7696199" cy="559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68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000" b="1" dirty="0"/>
              <a:t>Ensure that you have selected the correct board</a:t>
            </a:r>
            <a:r>
              <a:rPr lang="en-US" sz="2000" dirty="0"/>
              <a:t> as shown in below figure. Also </a:t>
            </a:r>
            <a:r>
              <a:rPr lang="en-US" sz="2000" b="1" dirty="0"/>
              <a:t>make sure that you have selected the appropriate COM port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31944" r="29722" b="23016"/>
          <a:stretch/>
        </p:blipFill>
        <p:spPr bwMode="auto">
          <a:xfrm>
            <a:off x="609600" y="1143000"/>
            <a:ext cx="769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07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dirty="0"/>
              <a:t>Now </a:t>
            </a:r>
            <a:r>
              <a:rPr lang="en-US" sz="2000" b="1" dirty="0"/>
              <a:t>compile &amp; upload the written sketch</a:t>
            </a:r>
            <a:r>
              <a:rPr lang="en-US" sz="2000" dirty="0"/>
              <a:t> directly to the </a:t>
            </a:r>
            <a:r>
              <a:rPr lang="en-US" sz="2000" dirty="0" err="1"/>
              <a:t>NodeMCU</a:t>
            </a:r>
            <a:r>
              <a:rPr lang="en-US" sz="2000" dirty="0"/>
              <a:t> Dev Kit by clicking on upload button.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25794" r="28718" b="11309"/>
          <a:stretch/>
        </p:blipFill>
        <p:spPr bwMode="auto">
          <a:xfrm>
            <a:off x="609600" y="1219200"/>
            <a:ext cx="762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B15C-4DBB-4244-B2FB-E7DCD566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5310-B8F5-421D-B83F-348FE6D6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LED blinking without/with Switch</a:t>
            </a:r>
          </a:p>
          <a:p>
            <a:r>
              <a:rPr lang="en-US" dirty="0"/>
              <a:t>2. LED blinking rate with Potentiometer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1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0434-828C-4AF3-642E-777AD974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5793-8349-06DF-D396-60F93DB3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1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CE8-2E8D-47B2-9EE6-60830BCD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GPIO Input Example: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18A6-EC69-4056-9791-7923B96C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ledpin</a:t>
            </a:r>
            <a:r>
              <a:rPr lang="en-US" dirty="0"/>
              <a:t> = 5; // D1(gpio5)</a:t>
            </a:r>
            <a:br>
              <a:rPr lang="en-US" dirty="0"/>
            </a:br>
            <a:r>
              <a:rPr lang="en-US" dirty="0"/>
              <a:t>int button = 4; //D2(gpio4)</a:t>
            </a:r>
          </a:p>
          <a:p>
            <a:r>
              <a:rPr lang="en-US" dirty="0"/>
              <a:t>int </a:t>
            </a:r>
            <a:r>
              <a:rPr lang="en-US" dirty="0" err="1"/>
              <a:t>buttonState</a:t>
            </a:r>
            <a:r>
              <a:rPr lang="en-US" dirty="0"/>
              <a:t>=0;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OUTPUT);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(button, INPUT);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</a:t>
            </a:r>
            <a:r>
              <a:rPr lang="en-US" dirty="0" err="1"/>
              <a:t>buttonState</a:t>
            </a:r>
            <a:r>
              <a:rPr lang="en-US" dirty="0"/>
              <a:t>=</a:t>
            </a:r>
            <a:r>
              <a:rPr lang="en-US" dirty="0" err="1"/>
              <a:t>digitalRead</a:t>
            </a:r>
            <a:r>
              <a:rPr lang="en-US" dirty="0"/>
              <a:t>(button); // put your main code here, to run repeatedly:</a:t>
            </a:r>
          </a:p>
          <a:p>
            <a:r>
              <a:rPr lang="en-US" dirty="0"/>
              <a:t> if (</a:t>
            </a:r>
            <a:r>
              <a:rPr lang="en-US" dirty="0" err="1"/>
              <a:t>buttonState</a:t>
            </a:r>
            <a:r>
              <a:rPr lang="en-US" dirty="0"/>
              <a:t> == 1)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 (</a:t>
            </a:r>
            <a:r>
              <a:rPr lang="en-US" dirty="0" err="1"/>
              <a:t>ledpin</a:t>
            </a:r>
            <a:r>
              <a:rPr lang="en-US" dirty="0"/>
              <a:t>, HIGH); </a:t>
            </a:r>
          </a:p>
          <a:p>
            <a:r>
              <a:rPr lang="en-US" dirty="0"/>
              <a:t> delay(200);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if (</a:t>
            </a:r>
            <a:r>
              <a:rPr lang="en-US" dirty="0" err="1"/>
              <a:t>buttonState</a:t>
            </a:r>
            <a:r>
              <a:rPr lang="en-US" dirty="0"/>
              <a:t>==0)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 </a:t>
            </a:r>
          </a:p>
          <a:p>
            <a:r>
              <a:rPr lang="en-US" dirty="0"/>
              <a:t> delay(200);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7F04-DE62-463C-AD44-915D6044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B0D-73C2-4636-A397-5F66A6E6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https://www.youtube.com/watch?v=9VEpZlkN0r0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https://www.youtube.com/watch?v=HBSH_x6J1lY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3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0FC0-5EFC-4A62-A4D0-62CD434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EC4D6-4565-42E4-9446-D77ECBC3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153444"/>
            <a:ext cx="7172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Node MCU using Arduino IDE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IDE. We can also develop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using Arduino development environment. This makes things easy for Arduino developers than learning new language and IDE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3DF2-7723-4178-A131-0393ABE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GPIO Output Example: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321-5CD6-49C3-A312-3394BF8D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setup() {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(LED_BUILTIN, OUTPUT);     </a:t>
            </a:r>
            <a:endParaRPr lang="en-US" b="1" dirty="0"/>
          </a:p>
          <a:p>
            <a:r>
              <a:rPr lang="en-US" dirty="0"/>
              <a:t>}</a:t>
            </a:r>
            <a:endParaRPr lang="en-US" b="1" dirty="0"/>
          </a:p>
          <a:p>
            <a:r>
              <a:rPr lang="en-US" dirty="0"/>
              <a:t>void loop() {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(LED_BUILTIN, LOW);     </a:t>
            </a:r>
            <a:endParaRPr lang="en-US" b="1" dirty="0"/>
          </a:p>
          <a:p>
            <a:r>
              <a:rPr lang="en-US" dirty="0"/>
              <a:t>  delay(1000);                      // Wait for a second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(LED_BUILTIN, HIGH);  // Turn the LED off by making the voltage HIGH</a:t>
            </a:r>
            <a:endParaRPr lang="en-US" b="1" dirty="0"/>
          </a:p>
          <a:p>
            <a:r>
              <a:rPr lang="en-US" dirty="0"/>
              <a:t>  delay(2000);                      // Wait for two seconds (to demonstrate the active low LED)</a:t>
            </a:r>
            <a:endParaRPr lang="en-US" b="1" dirty="0"/>
          </a:p>
          <a:p>
            <a:r>
              <a:rPr lang="en-US" dirty="0"/>
              <a:t>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CFC-BF76-4EE2-87CF-94EABD82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b="1" dirty="0"/>
              <a:t>Code for potentiometer led blink</a:t>
            </a:r>
            <a:br>
              <a:rPr lang="da-DK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97E1-FD39-4891-B0E8-9DDDFDDE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C30C-065A-40CB-9A09-F54DC501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7812"/>
            <a:ext cx="7848600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BC7D-A484-4BD8-83BC-690E180D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0F873-DA12-4204-81DB-A1374D2D1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0200"/>
            <a:ext cx="57150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about setting up Arduino IDE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Arduino IDE (version 1.6+)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https://www.arduino.cc/en/Main/Software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Arduino 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 -&gt; Preference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5" t="33929" r="38311" b="19643"/>
          <a:stretch/>
        </p:blipFill>
        <p:spPr bwMode="auto">
          <a:xfrm>
            <a:off x="6248400" y="2743200"/>
            <a:ext cx="2278744" cy="33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Now on Preference window, </a:t>
            </a:r>
            <a:r>
              <a:rPr lang="en-US" b="1" dirty="0"/>
              <a:t>Enter below link in Additional Boards Manager URLs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1150" r="23364" b="11508"/>
          <a:stretch/>
        </p:blipFill>
        <p:spPr bwMode="auto">
          <a:xfrm>
            <a:off x="609600" y="11430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7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Now close Preference window and </a:t>
            </a:r>
            <a:r>
              <a:rPr lang="en-US" b="1" dirty="0"/>
              <a:t>go to Tools -&gt; Board -&gt; Boards Manager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t="30556" r="23028" b="23214"/>
          <a:stretch/>
        </p:blipFill>
        <p:spPr bwMode="auto">
          <a:xfrm>
            <a:off x="609600" y="13716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US" dirty="0"/>
              <a:t>In Boards Manager window, </a:t>
            </a:r>
            <a:r>
              <a:rPr lang="en-US" b="1" dirty="0"/>
              <a:t>Type </a:t>
            </a:r>
            <a:r>
              <a:rPr lang="en-US" b="1" dirty="0" err="1"/>
              <a:t>esp</a:t>
            </a:r>
            <a:r>
              <a:rPr lang="en-US" b="1" dirty="0"/>
              <a:t> in the search box, esp8266 will be listed there below. Now select latest version of board and click on install.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23214" r="27602" b="22222"/>
          <a:stretch/>
        </p:blipFill>
        <p:spPr bwMode="auto">
          <a:xfrm>
            <a:off x="838200" y="2286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of the board is complete,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open Tools-&gt;Board-&gt;and select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1.0(ESP-12E Module).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7" t="26191" r="28717" b="15278"/>
          <a:stretch/>
        </p:blipFill>
        <p:spPr bwMode="auto">
          <a:xfrm>
            <a:off x="914400" y="990600"/>
            <a:ext cx="7467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Now Your Arduino IDE is ready for </a:t>
            </a:r>
            <a:r>
              <a:rPr lang="en-US" b="1" dirty="0" err="1"/>
              <a:t>NodeMCU</a:t>
            </a:r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Let’s see how to write simple serial print sketch using Arduino IDE for </a:t>
            </a:r>
            <a:r>
              <a:rPr lang="en-US" dirty="0" err="1"/>
              <a:t>NodeMCU</a:t>
            </a:r>
            <a:r>
              <a:rPr lang="en-US" dirty="0"/>
              <a:t>.</a:t>
            </a:r>
          </a:p>
          <a:p>
            <a:r>
              <a:rPr lang="en-US" dirty="0"/>
              <a:t>First connect </a:t>
            </a:r>
            <a:r>
              <a:rPr lang="en-US" dirty="0" err="1"/>
              <a:t>NodeMCU</a:t>
            </a:r>
            <a:r>
              <a:rPr lang="en-US" dirty="0"/>
              <a:t> Development Kit with PC as shown in below figure.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967</Words>
  <Application>Microsoft Office PowerPoint</Application>
  <PresentationFormat>On-screen Show (4:3)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ECE237 </vt:lpstr>
      <vt:lpstr>Node MCU Pin Configuration </vt:lpstr>
      <vt:lpstr>Getting Started with Node MCU using Arduino IDE </vt:lpstr>
      <vt:lpstr>Let’s see about setting up Arduino IDE with NodeMCU.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Node-MCU pin details</vt:lpstr>
      <vt:lpstr>PowerPoint Presentation</vt:lpstr>
      <vt:lpstr>NodeMCU ESP8266 Specifications &amp; Features </vt:lpstr>
      <vt:lpstr>NodeMCU Development Board Pinout Configuration </vt:lpstr>
      <vt:lpstr>PowerPoint Presentation</vt:lpstr>
      <vt:lpstr>PIN Mapping</vt:lpstr>
      <vt:lpstr>PowerPoint Presentation</vt:lpstr>
      <vt:lpstr>On-board Switches &amp; LED Indicator </vt:lpstr>
      <vt:lpstr>Serial Communication</vt:lpstr>
      <vt:lpstr>Serial Communication</vt:lpstr>
      <vt:lpstr>commonly used serial commands</vt:lpstr>
      <vt:lpstr>PowerPoint Presentation</vt:lpstr>
      <vt:lpstr>PowerPoint Presentation</vt:lpstr>
      <vt:lpstr>PowerPoint Presentation</vt:lpstr>
      <vt:lpstr>Practice Program</vt:lpstr>
      <vt:lpstr>PowerPoint Presentation</vt:lpstr>
      <vt:lpstr>GPIO Input Example: </vt:lpstr>
      <vt:lpstr>Video link</vt:lpstr>
      <vt:lpstr>PowerPoint Presentation</vt:lpstr>
      <vt:lpstr>GPIO Output Example: </vt:lpstr>
      <vt:lpstr>Code for potentiometer led blink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Navjot Rathour</dc:creator>
  <cp:lastModifiedBy> </cp:lastModifiedBy>
  <cp:revision>60</cp:revision>
  <dcterms:created xsi:type="dcterms:W3CDTF">2006-08-16T00:00:00Z</dcterms:created>
  <dcterms:modified xsi:type="dcterms:W3CDTF">2022-08-16T06:51:53Z</dcterms:modified>
</cp:coreProperties>
</file>