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67" r:id="rId6"/>
    <p:sldId id="268" r:id="rId7"/>
    <p:sldId id="261" r:id="rId8"/>
    <p:sldId id="269" r:id="rId9"/>
    <p:sldId id="259" r:id="rId10"/>
    <p:sldId id="270" r:id="rId11"/>
    <p:sldId id="260" r:id="rId12"/>
    <p:sldId id="264" r:id="rId13"/>
    <p:sldId id="262" r:id="rId14"/>
    <p:sldId id="263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3B26-9D32-45CD-AC6F-866AF08E9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8AB9-022C-44A7-B232-2E5B41DCA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Operant conditioning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Operant conditioning is a type of associative learning process through which the strength of a behavior is modified by reinforcement or punishment.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also a procedure that is used to bring about such learning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Operant conditioning theory</a:t>
            </a:r>
            <a:endParaRPr lang="en-US" dirty="0"/>
          </a:p>
        </p:txBody>
      </p:sp>
      <p:sp>
        <p:nvSpPr>
          <p:cNvPr id="9218" name="AutoShape 2" descr="What Is Operant Conditioning and How Does It Work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8874" t="16731" r="13616" b="54858"/>
          <a:stretch>
            <a:fillRect/>
          </a:stretch>
        </p:blipFill>
        <p:spPr bwMode="auto">
          <a:xfrm>
            <a:off x="500034" y="1857364"/>
            <a:ext cx="81439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inforcement Theory"/>
          <p:cNvPicPr>
            <a:picLocks noChangeAspect="1" noChangeArrowheads="1"/>
          </p:cNvPicPr>
          <p:nvPr/>
        </p:nvPicPr>
        <p:blipFill>
          <a:blip r:embed="rId2"/>
          <a:srcRect t="33203" b="6438"/>
          <a:stretch>
            <a:fillRect/>
          </a:stretch>
        </p:blipFill>
        <p:spPr bwMode="auto">
          <a:xfrm>
            <a:off x="428596" y="214290"/>
            <a:ext cx="8358246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03" t="13574" r="15391" b="10663"/>
          <a:stretch>
            <a:fillRect/>
          </a:stretch>
        </p:blipFill>
        <p:spPr bwMode="auto">
          <a:xfrm>
            <a:off x="285720" y="0"/>
            <a:ext cx="8501122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Reinforcement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Reinforcement theory is a limited effects media model applicable within the realm of communication. </a:t>
            </a:r>
          </a:p>
          <a:p>
            <a:pPr algn="just"/>
            <a:r>
              <a:rPr lang="en-US" dirty="0" smtClean="0"/>
              <a:t>The theory generally states that people seek out and remember information that provides cognitive support for their pre-existing attitudes and beliefs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Employee Motivation - Reinforcement The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715404" cy="5857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????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Learning is the process of acquiring new understanding, knowledge, behaviors, skills, values, attitudes, and preferences.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ability to learn is possessed by humans, animals, and some </a:t>
            </a:r>
            <a:r>
              <a:rPr lang="en-US" dirty="0" smtClean="0"/>
              <a:t>machines.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Learning is “</a:t>
            </a:r>
            <a:r>
              <a:rPr lang="en-US" b="1" dirty="0"/>
              <a:t>a process that leads to change</a:t>
            </a:r>
            <a:r>
              <a:rPr lang="en-US" dirty="0"/>
              <a:t>, which occurs as a result of experience and increases the potential for improved performance and future learning</a:t>
            </a:r>
            <a:r>
              <a:rPr lang="en-US" dirty="0" smtClean="0"/>
              <a:t>”</a:t>
            </a:r>
          </a:p>
          <a:p>
            <a:pPr algn="just"/>
            <a:r>
              <a:rPr lang="en-US" dirty="0"/>
              <a:t>The change in the learner may happen at the level of knowledge, attitude or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includes---- </a:t>
            </a:r>
            <a:endParaRPr lang="en-US" dirty="0" smtClean="0"/>
          </a:p>
          <a:p>
            <a:r>
              <a:rPr lang="en-US" dirty="0" smtClean="0"/>
              <a:t>Knowledge </a:t>
            </a:r>
          </a:p>
          <a:p>
            <a:r>
              <a:rPr lang="en-US" dirty="0" smtClean="0"/>
              <a:t>Experience </a:t>
            </a:r>
          </a:p>
          <a:p>
            <a:r>
              <a:rPr lang="en-US" dirty="0" smtClean="0"/>
              <a:t>Change </a:t>
            </a:r>
          </a:p>
          <a:p>
            <a:r>
              <a:rPr lang="en-US" dirty="0" smtClean="0"/>
              <a:t>Improvement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5 </a:t>
            </a:r>
            <a:r>
              <a:rPr lang="en-US" b="1" dirty="0" smtClean="0"/>
              <a:t>principles of learning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 smtClean="0"/>
          </a:p>
          <a:p>
            <a:r>
              <a:rPr lang="en-US" dirty="0" smtClean="0"/>
              <a:t>Repetition</a:t>
            </a:r>
            <a:endParaRPr lang="en-US" dirty="0" smtClean="0"/>
          </a:p>
          <a:p>
            <a:r>
              <a:rPr lang="en-US" dirty="0" smtClean="0"/>
              <a:t>Relevance</a:t>
            </a:r>
            <a:endParaRPr lang="en-US" dirty="0" smtClean="0"/>
          </a:p>
          <a:p>
            <a:r>
              <a:rPr lang="en-US" dirty="0" smtClean="0"/>
              <a:t>Transference</a:t>
            </a:r>
            <a:endParaRPr lang="en-US" dirty="0" smtClean="0"/>
          </a:p>
          <a:p>
            <a:r>
              <a:rPr lang="en-US" dirty="0" smtClean="0"/>
              <a:t>Feedback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265429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5400" dirty="0" smtClean="0"/>
              <a:t>Motivation, learning and performance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Theories</a:t>
            </a:r>
            <a:endParaRPr lang="en-US" dirty="0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728" t="15152" r="15391" b="9084"/>
          <a:stretch>
            <a:fillRect/>
          </a:stretch>
        </p:blipFill>
        <p:spPr bwMode="auto">
          <a:xfrm>
            <a:off x="428596" y="1428736"/>
            <a:ext cx="828680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Classical conditioning theory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Classical conditioning is a behaviorist theory of </a:t>
            </a:r>
            <a:r>
              <a:rPr lang="en-US" dirty="0" smtClean="0"/>
              <a:t>learning developed by </a:t>
            </a:r>
            <a:r>
              <a:rPr lang="en-US" dirty="0" err="1" smtClean="0"/>
              <a:t>Ivon</a:t>
            </a:r>
            <a:r>
              <a:rPr lang="en-US" dirty="0" smtClean="0"/>
              <a:t> Pavlov.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posits that when a naturally occurring stimulus and an environmental stimulus are repeatedly paired, the environmental stimulus will eventually elicit a similar response to the natural stimulus. 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Classical conditioning theory  </a:t>
            </a:r>
            <a:endParaRPr lang="en-US" dirty="0"/>
          </a:p>
        </p:txBody>
      </p:sp>
      <p:sp>
        <p:nvSpPr>
          <p:cNvPr id="1026" name="AutoShape 2" descr="Pavlov&amp;#39;s Dogs Study and Pavlovian Conditioning Explained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avlov&amp;#39;s Dogs Study and Pavlovian Conditioning Explained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Pavlov&amp;#39;s Dogs Study and Pavlovian Conditioning Explained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Pavlov&amp;#39;s Dogs Study and Pavlovian Conditioning Explained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Pavlov&amp;#39;s Dogs Study and Pavlovian Conditioning Explained | Simply Psyc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7987" t="15152" r="10066" b="29604"/>
          <a:stretch>
            <a:fillRect/>
          </a:stretch>
        </p:blipFill>
        <p:spPr bwMode="auto">
          <a:xfrm>
            <a:off x="500034" y="1643050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162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Learning</vt:lpstr>
      <vt:lpstr>Learning</vt:lpstr>
      <vt:lpstr>Learning</vt:lpstr>
      <vt:lpstr>Learning</vt:lpstr>
      <vt:lpstr> 5 principles of learning  </vt:lpstr>
      <vt:lpstr>Motivation, learning and performance</vt:lpstr>
      <vt:lpstr>Theories</vt:lpstr>
      <vt:lpstr>Classical conditioning theory </vt:lpstr>
      <vt:lpstr>Classical conditioning theory  </vt:lpstr>
      <vt:lpstr>Operant conditioning theory</vt:lpstr>
      <vt:lpstr>Operant conditioning theory</vt:lpstr>
      <vt:lpstr>Slide 12</vt:lpstr>
      <vt:lpstr>Slide 13</vt:lpstr>
      <vt:lpstr>Reinforcement theory</vt:lpstr>
      <vt:lpstr>Slide 15</vt:lpstr>
      <vt:lpstr>Learning organization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user</dc:creator>
  <cp:lastModifiedBy>user</cp:lastModifiedBy>
  <cp:revision>3</cp:revision>
  <dcterms:created xsi:type="dcterms:W3CDTF">2021-10-17T02:14:37Z</dcterms:created>
  <dcterms:modified xsi:type="dcterms:W3CDTF">2022-06-13T06:15:27Z</dcterms:modified>
</cp:coreProperties>
</file>