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9" r:id="rId5"/>
    <p:sldId id="276" r:id="rId6"/>
    <p:sldId id="270" r:id="rId7"/>
    <p:sldId id="271" r:id="rId8"/>
    <p:sldId id="272" r:id="rId9"/>
    <p:sldId id="273" r:id="rId10"/>
    <p:sldId id="275" r:id="rId11"/>
    <p:sldId id="278" r:id="rId12"/>
    <p:sldId id="27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0FF8-F2F3-A21B-1EF9-F7190472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5E20-234D-4077-59A7-8C7B7F63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57BB-5E37-7458-9989-B17E114C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1D6C-4F70-65D8-717B-DF77E449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AF6B-8AA4-4989-1850-FD289B1F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C682-C9DC-5FD4-BEA2-CA8DBB88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92B12-3EB4-27BA-8422-A8455205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428-79B4-4307-4302-2387DAB9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3EC4-D1CF-5978-1C46-743775F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D12E-FB5C-2951-7B43-F65027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8B325-679A-FE3D-E0CE-802237C31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C339-5758-666F-135C-DED5ED4B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4BB6-62B9-1E77-70ED-56896DBF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6599-99D5-4197-A455-39493821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2A7A-5E6E-F4E7-8F94-2C1572D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B56B-6C35-5D84-1184-C9EFB658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EE9B-64CB-4699-2C93-C0004689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3474-5763-B9D3-D0E8-80579918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983C-17AC-1B77-EF0A-B44A066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CB1C-D08C-5442-1B01-8D677040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1D39-8251-6E20-E1E3-60DF262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F45A-9E03-488D-B2E7-20A11D7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311-1E8C-0F31-002F-4E367D0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05F5-0B10-1A2E-65CD-4F3200F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8236-3CCD-07DC-DA93-85CEBE18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2D80-7550-2B4E-9B32-896CC8EC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B280-A846-3990-35A2-77973DFF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B10AC-34AD-C543-CF63-A0F7F03D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C5BA-8129-4467-644D-87E0E900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0B9E-A8BF-C314-28E2-095D535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04D1-7DC6-7B60-BBFF-A482527A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9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65B-E2B5-CB79-B8AF-644EBF6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FB06-FC75-D36E-CFA6-CE5E907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A42D-16ED-6D89-DF04-00E85E396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01BE2-453A-202D-07F7-B5807E992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70455-B593-8774-F5AF-20045037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EC96F-EEB9-868C-7717-0BCEC83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D2726-58AF-E623-8B93-2ACC9B5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345C-371F-FC50-6D08-1A38E8F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4B61-AA02-C76F-43FD-783E30E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4933D-3927-BE68-38D1-3344BE69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D89D0-13C3-BD28-0D6C-4444AB57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BCA0D-7F58-2B4A-C666-EC5A03A5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5B35B-D0E3-D3C7-626B-C64B39D3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51E8B-3D49-DDB9-E7E7-D7A6599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91D9E-C7C0-D4A9-B1A0-B0AB175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4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BAF-4D16-4C97-2128-D3A766B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91BF-0EE9-EF08-175F-309D120A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5F5C-59A7-257F-7591-E445288D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2843-C8DF-A3A7-C47A-69C2B8E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4DF6-4448-9522-3D8F-B26A8A4D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A7F1-B28C-7E54-500B-7D74A58C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4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3269-9E91-9889-26FE-F8AC7929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551E9-4D98-B970-4BF0-136FF017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9399-15E6-DDE3-046B-4CEFA7F6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FC1-3EDB-882F-BD36-9B451FD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F516-AAC3-2289-95F7-C1BEAD60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B5BEB-2463-24E3-9FE6-10514DF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69D02-5D62-A1A8-0690-1A122961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5CD4-369A-C486-8762-3FF3FB3E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BA86-1366-77CA-975E-D68D7AA2C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B858-448B-4BBE-A81A-AE5A06A02F9E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26A8-E622-33CD-1655-A9346CFCB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D833-3AAE-AA27-A52B-A1AC6538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E7EB-C23F-C915-312F-24D00AB0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08628"/>
            <a:ext cx="9392529" cy="1828800"/>
          </a:xfrm>
        </p:spPr>
        <p:txBody>
          <a:bodyPr>
            <a:noAutofit/>
          </a:bodyPr>
          <a:lstStyle/>
          <a:p>
            <a:r>
              <a:rPr lang="en-IN" sz="66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0516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3D791-874C-FD16-E20A-6077991D9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4" y="460717"/>
            <a:ext cx="11888252" cy="5936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5D8341-43FA-8BDF-9779-99AECCB46329}"/>
              </a:ext>
            </a:extLst>
          </p:cNvPr>
          <p:cNvSpPr/>
          <p:nvPr/>
        </p:nvSpPr>
        <p:spPr>
          <a:xfrm>
            <a:off x="7851949" y="4064614"/>
            <a:ext cx="3145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25896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204E-DC91-BE25-8B41-CEEA796B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750D1-9A2F-2D3A-E686-04A73EFDA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t="15268" r="16616" b="8435"/>
          <a:stretch/>
        </p:blipFill>
        <p:spPr>
          <a:xfrm>
            <a:off x="295422" y="126610"/>
            <a:ext cx="11676183" cy="6611816"/>
          </a:xfrm>
        </p:spPr>
      </p:pic>
    </p:spTree>
    <p:extLst>
      <p:ext uri="{BB962C8B-B14F-4D97-AF65-F5344CB8AC3E}">
        <p14:creationId xmlns:p14="http://schemas.microsoft.com/office/powerpoint/2010/main" val="94569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021D-0BCF-9B0C-3EDB-98A64BE8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808F7-F538-B6FD-5E44-59A7EB6D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7" t="16885" r="15162" b="6495"/>
          <a:stretch/>
        </p:blipFill>
        <p:spPr>
          <a:xfrm>
            <a:off x="337625" y="225083"/>
            <a:ext cx="11507372" cy="6499274"/>
          </a:xfrm>
        </p:spPr>
      </p:pic>
    </p:spTree>
    <p:extLst>
      <p:ext uri="{BB962C8B-B14F-4D97-AF65-F5344CB8AC3E}">
        <p14:creationId xmlns:p14="http://schemas.microsoft.com/office/powerpoint/2010/main" val="393862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913F-FFAB-D557-BA99-53BCA13B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042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688-80DD-C8D4-D31B-400AB0D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</a:rPr>
              <a:t>Learning Outcomes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FD4B-8377-8495-E4D4-2FD2F1B8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Students will 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recognize &amp;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understand organizational design.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63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80551"/>
          </a:xfrm>
        </p:spPr>
        <p:txBody>
          <a:bodyPr/>
          <a:lstStyle/>
          <a:p>
            <a:pPr algn="ctr"/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design is as much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 as it is a science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process of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system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people can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together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common goals is highly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 is no one way to do it right. 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design involves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organizational structures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align to an organization's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strategies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Often organization redesign happens because a business is growing or needs to downsize.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7"/>
            <a:ext cx="10515600" cy="5543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Design is often divided into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distinct styles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Hierarchical.                                        2. Organic.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Organization Designs</a:t>
            </a:r>
          </a:p>
          <a:p>
            <a:pPr mar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organizational designs often fall into two main categories: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Divisional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6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6407-3279-AE63-BAAD-84F231EA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structures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– such as accounting, marketing, HR and so on – are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led by a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executive who reports to the CEO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 very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structure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for economies of scale because specialists work for the whole organization.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needs to be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lines of communication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There's also a danger that functional goals end up overshading the overall aims of the organization, and there's often little scope for cross-team collaboration.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436098"/>
            <a:ext cx="10551942" cy="5950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Divisional structures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is organized by office or customer location.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is autonomous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has a manager who reports to the CEO.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advantage of this type of structure is that each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is free to concentrate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its own performance, and its people can build up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local links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can also lead to duplication of duties. People may also feel disconnected from the company as a whole, and enjoy fewer opportunities to gain training in different areas of the business.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436098"/>
            <a:ext cx="10789919" cy="61335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Organic Organization Designs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organizational designs include: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Simple/Flat structure: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structure is common among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be one or two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levels, with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working together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one, large team, and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same,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person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 very efficient way of working, as responsibilities are clear, and there's a useful level of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also hold back progress if the company grows to a point where the founder or CEO no longer has enough time to make all the decisions.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1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56423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structure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people typically have two or more lines of report.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organization may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both functional and divisional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of responsibility, allowing it to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divisional performance, while also sharing specialized skills and resources.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matrix structures can become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overly complex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effectively having to uphold two different hierarchies, which may start to compete. This may even create tension and result in conflict, in some cases.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8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450166"/>
            <a:ext cx="10874325" cy="57267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structures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known as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"lean" structure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type of organization has central, core functions that operate the strategic business, and outsources or subcontracts non-core functions.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 is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flexible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can adapt to new market challenges almost immediately.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there's an unavoidable loss of control due to its dependence 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parties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 the potential problems that result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managing outsourced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subcontracted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teams.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7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579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Organizational Design</vt:lpstr>
      <vt:lpstr>Learning Outcomes </vt:lpstr>
      <vt:lpstr>Organizational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Dilemma and its Resolution</dc:title>
  <dc:creator>aeshwaryadixit@outlook.com</dc:creator>
  <cp:lastModifiedBy>davinder kaur</cp:lastModifiedBy>
  <cp:revision>35</cp:revision>
  <dcterms:created xsi:type="dcterms:W3CDTF">2022-08-18T04:16:21Z</dcterms:created>
  <dcterms:modified xsi:type="dcterms:W3CDTF">2022-09-08T09:41:30Z</dcterms:modified>
</cp:coreProperties>
</file>