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66" r:id="rId2"/>
    <p:sldId id="267" r:id="rId3"/>
    <p:sldId id="258" r:id="rId4"/>
    <p:sldId id="268" r:id="rId5"/>
    <p:sldId id="269" r:id="rId6"/>
    <p:sldId id="270" r:id="rId7"/>
    <p:sldId id="271" r:id="rId8"/>
    <p:sldId id="262" r:id="rId9"/>
    <p:sldId id="272" r:id="rId10"/>
    <p:sldId id="298" r:id="rId11"/>
    <p:sldId id="264" r:id="rId12"/>
    <p:sldId id="29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>
      <p:cViewPr varScale="1">
        <p:scale>
          <a:sx n="100" d="100"/>
          <a:sy n="100" d="100"/>
        </p:scale>
        <p:origin x="9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D47154-6A69-44DB-8577-4200472FC66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1FDF33A-2FA9-4193-BBFD-E55EEB18AE74}">
      <dgm:prSet/>
      <dgm:spPr/>
      <dgm:t>
        <a:bodyPr/>
        <a:lstStyle/>
        <a:p>
          <a:r>
            <a:rPr lang="en-US" b="0" i="0"/>
            <a:t>PO1 : </a:t>
          </a:r>
          <a:r>
            <a:rPr lang="en-US" b="1" i="0"/>
            <a:t>Decision Making: </a:t>
          </a:r>
          <a:r>
            <a:rPr lang="en-US" b="0" i="0"/>
            <a:t>: Developing responsiveness to contextual social issues and exploring solutions in the light of social and business ethics.</a:t>
          </a:r>
          <a:endParaRPr lang="en-US"/>
        </a:p>
      </dgm:t>
    </dgm:pt>
    <dgm:pt modelId="{4EF4510F-C403-4E47-B99B-947DB347FA13}" type="parTrans" cxnId="{C2890C7D-CF43-4F3C-A566-E268E60AE497}">
      <dgm:prSet/>
      <dgm:spPr/>
      <dgm:t>
        <a:bodyPr/>
        <a:lstStyle/>
        <a:p>
          <a:endParaRPr lang="en-US"/>
        </a:p>
      </dgm:t>
    </dgm:pt>
    <dgm:pt modelId="{0DEBD04E-0E0F-4807-A30B-4558E6636772}" type="sibTrans" cxnId="{C2890C7D-CF43-4F3C-A566-E268E60AE497}">
      <dgm:prSet/>
      <dgm:spPr/>
      <dgm:t>
        <a:bodyPr/>
        <a:lstStyle/>
        <a:p>
          <a:endParaRPr lang="en-US"/>
        </a:p>
      </dgm:t>
    </dgm:pt>
    <dgm:pt modelId="{85E2CDA6-9AD4-4E71-AAED-AC15937481A9}">
      <dgm:prSet/>
      <dgm:spPr/>
      <dgm:t>
        <a:bodyPr/>
        <a:lstStyle/>
        <a:p>
          <a:r>
            <a:rPr lang="en-US" b="0" i="0"/>
            <a:t>PO2 : </a:t>
          </a:r>
          <a:r>
            <a:rPr lang="en-US" b="1" i="0"/>
            <a:t>Problem Solving</a:t>
          </a:r>
          <a:r>
            <a:rPr lang="en-US" b="0" i="0"/>
            <a:t> : Apply research tools for analytical decision making and problem solving using cross functional information.</a:t>
          </a:r>
          <a:endParaRPr lang="en-US"/>
        </a:p>
      </dgm:t>
    </dgm:pt>
    <dgm:pt modelId="{83AE802A-4A29-4D00-BBFF-72D8B9D41877}" type="parTrans" cxnId="{8DDC4F21-A1B8-4020-B7FF-06BA00EA8D09}">
      <dgm:prSet/>
      <dgm:spPr/>
      <dgm:t>
        <a:bodyPr/>
        <a:lstStyle/>
        <a:p>
          <a:endParaRPr lang="en-US"/>
        </a:p>
      </dgm:t>
    </dgm:pt>
    <dgm:pt modelId="{D4AD6611-CADD-4C2A-9688-7ECA14F6F760}" type="sibTrans" cxnId="{8DDC4F21-A1B8-4020-B7FF-06BA00EA8D09}">
      <dgm:prSet/>
      <dgm:spPr/>
      <dgm:t>
        <a:bodyPr/>
        <a:lstStyle/>
        <a:p>
          <a:endParaRPr lang="en-US"/>
        </a:p>
      </dgm:t>
    </dgm:pt>
    <dgm:pt modelId="{49B216FF-A043-40E0-966A-309EF3260D83}">
      <dgm:prSet/>
      <dgm:spPr/>
      <dgm:t>
        <a:bodyPr/>
        <a:lstStyle/>
        <a:p>
          <a:r>
            <a:rPr lang="en-US" b="0" i="0"/>
            <a:t>PO3 : </a:t>
          </a:r>
          <a:r>
            <a:rPr lang="en-US" b="1" i="0"/>
            <a:t>Global Outlook</a:t>
          </a:r>
          <a:r>
            <a:rPr lang="en-US" b="0" i="0"/>
            <a:t> : Demonstrate a global outlook with the ability to identify aspects of the global business and Cross-Cultural Understanding</a:t>
          </a:r>
          <a:endParaRPr lang="en-US"/>
        </a:p>
      </dgm:t>
    </dgm:pt>
    <dgm:pt modelId="{DC0218C1-319C-41BB-B1C2-C2EA10239997}" type="parTrans" cxnId="{24830786-0249-40BF-ADC5-B206333152BA}">
      <dgm:prSet/>
      <dgm:spPr/>
      <dgm:t>
        <a:bodyPr/>
        <a:lstStyle/>
        <a:p>
          <a:endParaRPr lang="en-US"/>
        </a:p>
      </dgm:t>
    </dgm:pt>
    <dgm:pt modelId="{CC5C4F42-FFC5-4849-99C3-343E2F924E76}" type="sibTrans" cxnId="{24830786-0249-40BF-ADC5-B206333152BA}">
      <dgm:prSet/>
      <dgm:spPr/>
      <dgm:t>
        <a:bodyPr/>
        <a:lstStyle/>
        <a:p>
          <a:endParaRPr lang="en-US"/>
        </a:p>
      </dgm:t>
    </dgm:pt>
    <dgm:pt modelId="{9D5FE5AD-79F9-4049-B84F-B1F2F669B6FF}">
      <dgm:prSet/>
      <dgm:spPr/>
      <dgm:t>
        <a:bodyPr/>
        <a:lstStyle/>
        <a:p>
          <a:r>
            <a:rPr lang="en-US" b="0" i="0"/>
            <a:t>PO4 : </a:t>
          </a:r>
          <a:r>
            <a:rPr lang="en-US" b="1" i="0"/>
            <a:t>Domain Knowledge</a:t>
          </a:r>
          <a:r>
            <a:rPr lang="en-US" b="0" i="0"/>
            <a:t> : Leveraging domain knowledge for organizing information, analysis and exploring business opportunities</a:t>
          </a:r>
          <a:endParaRPr lang="en-US"/>
        </a:p>
      </dgm:t>
    </dgm:pt>
    <dgm:pt modelId="{F0C4B350-E0D7-4368-A24C-72B6A07156ED}" type="parTrans" cxnId="{2269C0E2-6A98-4D41-8A7F-E6748C9B0825}">
      <dgm:prSet/>
      <dgm:spPr/>
      <dgm:t>
        <a:bodyPr/>
        <a:lstStyle/>
        <a:p>
          <a:endParaRPr lang="en-US"/>
        </a:p>
      </dgm:t>
    </dgm:pt>
    <dgm:pt modelId="{296CDF8F-990F-45F1-BA6E-17F89C71FBFB}" type="sibTrans" cxnId="{2269C0E2-6A98-4D41-8A7F-E6748C9B0825}">
      <dgm:prSet/>
      <dgm:spPr/>
      <dgm:t>
        <a:bodyPr/>
        <a:lstStyle/>
        <a:p>
          <a:endParaRPr lang="en-US"/>
        </a:p>
      </dgm:t>
    </dgm:pt>
    <dgm:pt modelId="{99EA817D-A09E-41A3-9B38-D173D09E716D}">
      <dgm:prSet/>
      <dgm:spPr/>
      <dgm:t>
        <a:bodyPr/>
        <a:lstStyle/>
        <a:p>
          <a:r>
            <a:rPr lang="en-US" b="0" i="0"/>
            <a:t>PO5 : </a:t>
          </a:r>
          <a:r>
            <a:rPr lang="en-US" b="1" i="0"/>
            <a:t>Communication</a:t>
          </a:r>
          <a:r>
            <a:rPr lang="en-US" b="0" i="0"/>
            <a:t> : Exercise effective written and oral communication skills in business and social interactions.</a:t>
          </a:r>
          <a:endParaRPr lang="en-US"/>
        </a:p>
      </dgm:t>
    </dgm:pt>
    <dgm:pt modelId="{D2B21CC8-F3C4-46DF-9148-A57A015422E7}" type="parTrans" cxnId="{90B3F7E0-B018-4695-89A0-418522C51EA5}">
      <dgm:prSet/>
      <dgm:spPr/>
      <dgm:t>
        <a:bodyPr/>
        <a:lstStyle/>
        <a:p>
          <a:endParaRPr lang="en-US"/>
        </a:p>
      </dgm:t>
    </dgm:pt>
    <dgm:pt modelId="{6A873062-BBFB-4CFA-A650-5CC3EAB30091}" type="sibTrans" cxnId="{90B3F7E0-B018-4695-89A0-418522C51EA5}">
      <dgm:prSet/>
      <dgm:spPr/>
      <dgm:t>
        <a:bodyPr/>
        <a:lstStyle/>
        <a:p>
          <a:endParaRPr lang="en-US"/>
        </a:p>
      </dgm:t>
    </dgm:pt>
    <dgm:pt modelId="{56C3EFAD-D933-450C-BFBD-16D6A95908A3}">
      <dgm:prSet/>
      <dgm:spPr/>
      <dgm:t>
        <a:bodyPr/>
        <a:lstStyle/>
        <a:p>
          <a:r>
            <a:rPr lang="en-US" b="0" i="0"/>
            <a:t>PO6 : </a:t>
          </a:r>
          <a:r>
            <a:rPr lang="en-US" b="1" i="0"/>
            <a:t>Leadership</a:t>
          </a:r>
          <a:r>
            <a:rPr lang="en-US" b="0" i="0"/>
            <a:t> : Demonstrate proactive leadership and building effective teams to handle challenging assignments.</a:t>
          </a:r>
          <a:endParaRPr lang="en-US"/>
        </a:p>
      </dgm:t>
    </dgm:pt>
    <dgm:pt modelId="{C7E2223F-6387-40C9-B652-844C71AE9AC8}" type="parTrans" cxnId="{A08BE5A2-C72D-47F6-A81E-CCE477D251F5}">
      <dgm:prSet/>
      <dgm:spPr/>
      <dgm:t>
        <a:bodyPr/>
        <a:lstStyle/>
        <a:p>
          <a:endParaRPr lang="en-US"/>
        </a:p>
      </dgm:t>
    </dgm:pt>
    <dgm:pt modelId="{A83D50EE-5FB6-4544-8792-F6F53A4D997B}" type="sibTrans" cxnId="{A08BE5A2-C72D-47F6-A81E-CCE477D251F5}">
      <dgm:prSet/>
      <dgm:spPr/>
      <dgm:t>
        <a:bodyPr/>
        <a:lstStyle/>
        <a:p>
          <a:endParaRPr lang="en-US"/>
        </a:p>
      </dgm:t>
    </dgm:pt>
    <dgm:pt modelId="{84E412BD-33D3-4F56-B9D0-413B7A3D5E34}">
      <dgm:prSet/>
      <dgm:spPr/>
      <dgm:t>
        <a:bodyPr/>
        <a:lstStyle/>
        <a:p>
          <a:r>
            <a:rPr lang="en-US" b="0" i="0"/>
            <a:t>PO7 : </a:t>
          </a:r>
          <a:r>
            <a:rPr lang="en-US" b="1" i="0"/>
            <a:t>Entrepreneurship</a:t>
          </a:r>
          <a:r>
            <a:rPr lang="en-US" b="0" i="0"/>
            <a:t> : Evaluate and execute ideas for entrepreneurship while taking calculated risks.</a:t>
          </a:r>
          <a:endParaRPr lang="en-US"/>
        </a:p>
      </dgm:t>
    </dgm:pt>
    <dgm:pt modelId="{855CBC42-C68F-4699-9F93-861D6942E868}" type="parTrans" cxnId="{5DC831A6-1684-47C5-8237-BC002EE77C95}">
      <dgm:prSet/>
      <dgm:spPr/>
      <dgm:t>
        <a:bodyPr/>
        <a:lstStyle/>
        <a:p>
          <a:endParaRPr lang="en-US"/>
        </a:p>
      </dgm:t>
    </dgm:pt>
    <dgm:pt modelId="{A05EB766-48E6-4A09-8E8D-AE5BBB966F0C}" type="sibTrans" cxnId="{5DC831A6-1684-47C5-8237-BC002EE77C95}">
      <dgm:prSet/>
      <dgm:spPr/>
      <dgm:t>
        <a:bodyPr/>
        <a:lstStyle/>
        <a:p>
          <a:endParaRPr lang="en-US"/>
        </a:p>
      </dgm:t>
    </dgm:pt>
    <dgm:pt modelId="{7C115895-6C1A-436D-80F1-294AF6171709}" type="pres">
      <dgm:prSet presAssocID="{F2D47154-6A69-44DB-8577-4200472FC665}" presName="diagram" presStyleCnt="0">
        <dgm:presLayoutVars>
          <dgm:dir/>
          <dgm:resizeHandles val="exact"/>
        </dgm:presLayoutVars>
      </dgm:prSet>
      <dgm:spPr/>
    </dgm:pt>
    <dgm:pt modelId="{A8FC60ED-DED4-4BBE-BEE3-F4835A5B546E}" type="pres">
      <dgm:prSet presAssocID="{31FDF33A-2FA9-4193-BBFD-E55EEB18AE74}" presName="node" presStyleLbl="node1" presStyleIdx="0" presStyleCnt="7">
        <dgm:presLayoutVars>
          <dgm:bulletEnabled val="1"/>
        </dgm:presLayoutVars>
      </dgm:prSet>
      <dgm:spPr/>
    </dgm:pt>
    <dgm:pt modelId="{17BA0313-7322-48FF-A946-7C75B011596C}" type="pres">
      <dgm:prSet presAssocID="{0DEBD04E-0E0F-4807-A30B-4558E6636772}" presName="sibTrans" presStyleCnt="0"/>
      <dgm:spPr/>
    </dgm:pt>
    <dgm:pt modelId="{C517CEE6-1BA7-4CCF-BC70-1659D14B3396}" type="pres">
      <dgm:prSet presAssocID="{85E2CDA6-9AD4-4E71-AAED-AC15937481A9}" presName="node" presStyleLbl="node1" presStyleIdx="1" presStyleCnt="7">
        <dgm:presLayoutVars>
          <dgm:bulletEnabled val="1"/>
        </dgm:presLayoutVars>
      </dgm:prSet>
      <dgm:spPr/>
    </dgm:pt>
    <dgm:pt modelId="{FD9BF1B0-F7ED-4603-A809-2712E895A5A5}" type="pres">
      <dgm:prSet presAssocID="{D4AD6611-CADD-4C2A-9688-7ECA14F6F760}" presName="sibTrans" presStyleCnt="0"/>
      <dgm:spPr/>
    </dgm:pt>
    <dgm:pt modelId="{51BAB0B6-0FAE-4578-9B30-A8F7B59AEF96}" type="pres">
      <dgm:prSet presAssocID="{49B216FF-A043-40E0-966A-309EF3260D83}" presName="node" presStyleLbl="node1" presStyleIdx="2" presStyleCnt="7">
        <dgm:presLayoutVars>
          <dgm:bulletEnabled val="1"/>
        </dgm:presLayoutVars>
      </dgm:prSet>
      <dgm:spPr/>
    </dgm:pt>
    <dgm:pt modelId="{1EE328A1-001B-49AE-B94D-F0D19E6C6EA7}" type="pres">
      <dgm:prSet presAssocID="{CC5C4F42-FFC5-4849-99C3-343E2F924E76}" presName="sibTrans" presStyleCnt="0"/>
      <dgm:spPr/>
    </dgm:pt>
    <dgm:pt modelId="{A2C1F264-6D6F-4095-A6D2-83D7FEE89CAE}" type="pres">
      <dgm:prSet presAssocID="{9D5FE5AD-79F9-4049-B84F-B1F2F669B6FF}" presName="node" presStyleLbl="node1" presStyleIdx="3" presStyleCnt="7">
        <dgm:presLayoutVars>
          <dgm:bulletEnabled val="1"/>
        </dgm:presLayoutVars>
      </dgm:prSet>
      <dgm:spPr/>
    </dgm:pt>
    <dgm:pt modelId="{5D9E0E46-DA0D-49C5-9AD1-36648B795A45}" type="pres">
      <dgm:prSet presAssocID="{296CDF8F-990F-45F1-BA6E-17F89C71FBFB}" presName="sibTrans" presStyleCnt="0"/>
      <dgm:spPr/>
    </dgm:pt>
    <dgm:pt modelId="{AC2B8F41-09A2-4556-8E24-585CBA611B02}" type="pres">
      <dgm:prSet presAssocID="{99EA817D-A09E-41A3-9B38-D173D09E716D}" presName="node" presStyleLbl="node1" presStyleIdx="4" presStyleCnt="7">
        <dgm:presLayoutVars>
          <dgm:bulletEnabled val="1"/>
        </dgm:presLayoutVars>
      </dgm:prSet>
      <dgm:spPr/>
    </dgm:pt>
    <dgm:pt modelId="{B98CBF74-3794-415E-B4C2-34166916B48D}" type="pres">
      <dgm:prSet presAssocID="{6A873062-BBFB-4CFA-A650-5CC3EAB30091}" presName="sibTrans" presStyleCnt="0"/>
      <dgm:spPr/>
    </dgm:pt>
    <dgm:pt modelId="{6D39900F-C1E1-48C3-9C32-21D1140C2408}" type="pres">
      <dgm:prSet presAssocID="{56C3EFAD-D933-450C-BFBD-16D6A95908A3}" presName="node" presStyleLbl="node1" presStyleIdx="5" presStyleCnt="7">
        <dgm:presLayoutVars>
          <dgm:bulletEnabled val="1"/>
        </dgm:presLayoutVars>
      </dgm:prSet>
      <dgm:spPr/>
    </dgm:pt>
    <dgm:pt modelId="{23B2D667-C4D9-44A2-BF1D-B6B54DDFFCBA}" type="pres">
      <dgm:prSet presAssocID="{A83D50EE-5FB6-4544-8792-F6F53A4D997B}" presName="sibTrans" presStyleCnt="0"/>
      <dgm:spPr/>
    </dgm:pt>
    <dgm:pt modelId="{E33D5E29-4878-4327-A975-09945E4AE11A}" type="pres">
      <dgm:prSet presAssocID="{84E412BD-33D3-4F56-B9D0-413B7A3D5E34}" presName="node" presStyleLbl="node1" presStyleIdx="6" presStyleCnt="7">
        <dgm:presLayoutVars>
          <dgm:bulletEnabled val="1"/>
        </dgm:presLayoutVars>
      </dgm:prSet>
      <dgm:spPr/>
    </dgm:pt>
  </dgm:ptLst>
  <dgm:cxnLst>
    <dgm:cxn modelId="{9FA02712-E0F6-4245-9456-FCEFA8D454B7}" type="presOf" srcId="{99EA817D-A09E-41A3-9B38-D173D09E716D}" destId="{AC2B8F41-09A2-4556-8E24-585CBA611B02}" srcOrd="0" destOrd="0" presId="urn:microsoft.com/office/officeart/2005/8/layout/default"/>
    <dgm:cxn modelId="{8DDC4F21-A1B8-4020-B7FF-06BA00EA8D09}" srcId="{F2D47154-6A69-44DB-8577-4200472FC665}" destId="{85E2CDA6-9AD4-4E71-AAED-AC15937481A9}" srcOrd="1" destOrd="0" parTransId="{83AE802A-4A29-4D00-BBFF-72D8B9D41877}" sibTransId="{D4AD6611-CADD-4C2A-9688-7ECA14F6F760}"/>
    <dgm:cxn modelId="{E487A627-00A6-4C08-9F65-B3B6382035B0}" type="presOf" srcId="{F2D47154-6A69-44DB-8577-4200472FC665}" destId="{7C115895-6C1A-436D-80F1-294AF6171709}" srcOrd="0" destOrd="0" presId="urn:microsoft.com/office/officeart/2005/8/layout/default"/>
    <dgm:cxn modelId="{C2890C7D-CF43-4F3C-A566-E268E60AE497}" srcId="{F2D47154-6A69-44DB-8577-4200472FC665}" destId="{31FDF33A-2FA9-4193-BBFD-E55EEB18AE74}" srcOrd="0" destOrd="0" parTransId="{4EF4510F-C403-4E47-B99B-947DB347FA13}" sibTransId="{0DEBD04E-0E0F-4807-A30B-4558E6636772}"/>
    <dgm:cxn modelId="{24830786-0249-40BF-ADC5-B206333152BA}" srcId="{F2D47154-6A69-44DB-8577-4200472FC665}" destId="{49B216FF-A043-40E0-966A-309EF3260D83}" srcOrd="2" destOrd="0" parTransId="{DC0218C1-319C-41BB-B1C2-C2EA10239997}" sibTransId="{CC5C4F42-FFC5-4849-99C3-343E2F924E76}"/>
    <dgm:cxn modelId="{0F7F409E-2086-4373-9DCC-D588FBAF48D0}" type="presOf" srcId="{84E412BD-33D3-4F56-B9D0-413B7A3D5E34}" destId="{E33D5E29-4878-4327-A975-09945E4AE11A}" srcOrd="0" destOrd="0" presId="urn:microsoft.com/office/officeart/2005/8/layout/default"/>
    <dgm:cxn modelId="{012652A2-9691-48A4-9A65-703410127DDD}" type="presOf" srcId="{31FDF33A-2FA9-4193-BBFD-E55EEB18AE74}" destId="{A8FC60ED-DED4-4BBE-BEE3-F4835A5B546E}" srcOrd="0" destOrd="0" presId="urn:microsoft.com/office/officeart/2005/8/layout/default"/>
    <dgm:cxn modelId="{A08BE5A2-C72D-47F6-A81E-CCE477D251F5}" srcId="{F2D47154-6A69-44DB-8577-4200472FC665}" destId="{56C3EFAD-D933-450C-BFBD-16D6A95908A3}" srcOrd="5" destOrd="0" parTransId="{C7E2223F-6387-40C9-B652-844C71AE9AC8}" sibTransId="{A83D50EE-5FB6-4544-8792-F6F53A4D997B}"/>
    <dgm:cxn modelId="{5DC831A6-1684-47C5-8237-BC002EE77C95}" srcId="{F2D47154-6A69-44DB-8577-4200472FC665}" destId="{84E412BD-33D3-4F56-B9D0-413B7A3D5E34}" srcOrd="6" destOrd="0" parTransId="{855CBC42-C68F-4699-9F93-861D6942E868}" sibTransId="{A05EB766-48E6-4A09-8E8D-AE5BBB966F0C}"/>
    <dgm:cxn modelId="{191CD3AD-DEDE-4AAC-BC42-D040C04AD42C}" type="presOf" srcId="{85E2CDA6-9AD4-4E71-AAED-AC15937481A9}" destId="{C517CEE6-1BA7-4CCF-BC70-1659D14B3396}" srcOrd="0" destOrd="0" presId="urn:microsoft.com/office/officeart/2005/8/layout/default"/>
    <dgm:cxn modelId="{7558F8C8-0B2E-48E9-8214-2A332688F1BC}" type="presOf" srcId="{49B216FF-A043-40E0-966A-309EF3260D83}" destId="{51BAB0B6-0FAE-4578-9B30-A8F7B59AEF96}" srcOrd="0" destOrd="0" presId="urn:microsoft.com/office/officeart/2005/8/layout/default"/>
    <dgm:cxn modelId="{57792FCC-2F4F-489D-B5AC-225C212F422B}" type="presOf" srcId="{9D5FE5AD-79F9-4049-B84F-B1F2F669B6FF}" destId="{A2C1F264-6D6F-4095-A6D2-83D7FEE89CAE}" srcOrd="0" destOrd="0" presId="urn:microsoft.com/office/officeart/2005/8/layout/default"/>
    <dgm:cxn modelId="{F67B0BE0-86F5-47B6-A339-E0ADC89021C8}" type="presOf" srcId="{56C3EFAD-D933-450C-BFBD-16D6A95908A3}" destId="{6D39900F-C1E1-48C3-9C32-21D1140C2408}" srcOrd="0" destOrd="0" presId="urn:microsoft.com/office/officeart/2005/8/layout/default"/>
    <dgm:cxn modelId="{90B3F7E0-B018-4695-89A0-418522C51EA5}" srcId="{F2D47154-6A69-44DB-8577-4200472FC665}" destId="{99EA817D-A09E-41A3-9B38-D173D09E716D}" srcOrd="4" destOrd="0" parTransId="{D2B21CC8-F3C4-46DF-9148-A57A015422E7}" sibTransId="{6A873062-BBFB-4CFA-A650-5CC3EAB30091}"/>
    <dgm:cxn modelId="{2269C0E2-6A98-4D41-8A7F-E6748C9B0825}" srcId="{F2D47154-6A69-44DB-8577-4200472FC665}" destId="{9D5FE5AD-79F9-4049-B84F-B1F2F669B6FF}" srcOrd="3" destOrd="0" parTransId="{F0C4B350-E0D7-4368-A24C-72B6A07156ED}" sibTransId="{296CDF8F-990F-45F1-BA6E-17F89C71FBFB}"/>
    <dgm:cxn modelId="{84A19586-CCFE-4E6C-993E-21969BFCC99B}" type="presParOf" srcId="{7C115895-6C1A-436D-80F1-294AF6171709}" destId="{A8FC60ED-DED4-4BBE-BEE3-F4835A5B546E}" srcOrd="0" destOrd="0" presId="urn:microsoft.com/office/officeart/2005/8/layout/default"/>
    <dgm:cxn modelId="{1CB3E7EC-D9F6-4011-A8AA-C0A41F9AD684}" type="presParOf" srcId="{7C115895-6C1A-436D-80F1-294AF6171709}" destId="{17BA0313-7322-48FF-A946-7C75B011596C}" srcOrd="1" destOrd="0" presId="urn:microsoft.com/office/officeart/2005/8/layout/default"/>
    <dgm:cxn modelId="{F466460D-852C-4F88-9388-4EC9E64458DD}" type="presParOf" srcId="{7C115895-6C1A-436D-80F1-294AF6171709}" destId="{C517CEE6-1BA7-4CCF-BC70-1659D14B3396}" srcOrd="2" destOrd="0" presId="urn:microsoft.com/office/officeart/2005/8/layout/default"/>
    <dgm:cxn modelId="{FAFE0814-45A9-408C-A6A9-058BAA97B39D}" type="presParOf" srcId="{7C115895-6C1A-436D-80F1-294AF6171709}" destId="{FD9BF1B0-F7ED-4603-A809-2712E895A5A5}" srcOrd="3" destOrd="0" presId="urn:microsoft.com/office/officeart/2005/8/layout/default"/>
    <dgm:cxn modelId="{B91523F6-EF92-4329-A638-06026813348B}" type="presParOf" srcId="{7C115895-6C1A-436D-80F1-294AF6171709}" destId="{51BAB0B6-0FAE-4578-9B30-A8F7B59AEF96}" srcOrd="4" destOrd="0" presId="urn:microsoft.com/office/officeart/2005/8/layout/default"/>
    <dgm:cxn modelId="{F074CE75-3A79-4E47-A8A6-32F4C1B0571F}" type="presParOf" srcId="{7C115895-6C1A-436D-80F1-294AF6171709}" destId="{1EE328A1-001B-49AE-B94D-F0D19E6C6EA7}" srcOrd="5" destOrd="0" presId="urn:microsoft.com/office/officeart/2005/8/layout/default"/>
    <dgm:cxn modelId="{D49BE4F5-8FEE-4941-8519-A0E1FDFED59C}" type="presParOf" srcId="{7C115895-6C1A-436D-80F1-294AF6171709}" destId="{A2C1F264-6D6F-4095-A6D2-83D7FEE89CAE}" srcOrd="6" destOrd="0" presId="urn:microsoft.com/office/officeart/2005/8/layout/default"/>
    <dgm:cxn modelId="{8BC35469-E9AD-4A69-953C-2E0A98794CC7}" type="presParOf" srcId="{7C115895-6C1A-436D-80F1-294AF6171709}" destId="{5D9E0E46-DA0D-49C5-9AD1-36648B795A45}" srcOrd="7" destOrd="0" presId="urn:microsoft.com/office/officeart/2005/8/layout/default"/>
    <dgm:cxn modelId="{35C3AF98-D0AE-4BD1-ABB3-8B5C3DEE95B1}" type="presParOf" srcId="{7C115895-6C1A-436D-80F1-294AF6171709}" destId="{AC2B8F41-09A2-4556-8E24-585CBA611B02}" srcOrd="8" destOrd="0" presId="urn:microsoft.com/office/officeart/2005/8/layout/default"/>
    <dgm:cxn modelId="{EB9A63FE-7870-4DE8-9E7C-CFF1511DF59F}" type="presParOf" srcId="{7C115895-6C1A-436D-80F1-294AF6171709}" destId="{B98CBF74-3794-415E-B4C2-34166916B48D}" srcOrd="9" destOrd="0" presId="urn:microsoft.com/office/officeart/2005/8/layout/default"/>
    <dgm:cxn modelId="{03270BA7-E1BC-4755-8918-9401114BEE00}" type="presParOf" srcId="{7C115895-6C1A-436D-80F1-294AF6171709}" destId="{6D39900F-C1E1-48C3-9C32-21D1140C2408}" srcOrd="10" destOrd="0" presId="urn:microsoft.com/office/officeart/2005/8/layout/default"/>
    <dgm:cxn modelId="{A4817CBC-FAF9-4B80-A239-476FECB40B80}" type="presParOf" srcId="{7C115895-6C1A-436D-80F1-294AF6171709}" destId="{23B2D667-C4D9-44A2-BF1D-B6B54DDFFCBA}" srcOrd="11" destOrd="0" presId="urn:microsoft.com/office/officeart/2005/8/layout/default"/>
    <dgm:cxn modelId="{77DA924F-65DA-437B-8775-52E3FE6FC016}" type="presParOf" srcId="{7C115895-6C1A-436D-80F1-294AF6171709}" destId="{E33D5E29-4878-4327-A975-09945E4AE11A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5095E3-B878-4B30-8D13-C4AA6C7B64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2869916-F5CC-49BA-BC68-D849C57AD89A}">
      <dgm:prSet/>
      <dgm:spPr/>
      <dgm:t>
        <a:bodyPr/>
        <a:lstStyle/>
        <a:p>
          <a:r>
            <a:rPr lang="en-US"/>
            <a:t>Class Discussions</a:t>
          </a:r>
        </a:p>
      </dgm:t>
    </dgm:pt>
    <dgm:pt modelId="{EEFFF3C2-4B2A-42BE-8DAC-F73189C00445}" type="parTrans" cxnId="{E3A23D61-C032-4F23-90DC-1DD707224807}">
      <dgm:prSet/>
      <dgm:spPr/>
      <dgm:t>
        <a:bodyPr/>
        <a:lstStyle/>
        <a:p>
          <a:endParaRPr lang="en-US"/>
        </a:p>
      </dgm:t>
    </dgm:pt>
    <dgm:pt modelId="{53998780-218F-4D4D-9D13-056D1586B5BB}" type="sibTrans" cxnId="{E3A23D61-C032-4F23-90DC-1DD707224807}">
      <dgm:prSet/>
      <dgm:spPr/>
      <dgm:t>
        <a:bodyPr/>
        <a:lstStyle/>
        <a:p>
          <a:endParaRPr lang="en-US"/>
        </a:p>
      </dgm:t>
    </dgm:pt>
    <dgm:pt modelId="{BAA498E2-F422-4516-8823-500A0AAE7700}">
      <dgm:prSet/>
      <dgm:spPr/>
      <dgm:t>
        <a:bodyPr/>
        <a:lstStyle/>
        <a:p>
          <a:r>
            <a:rPr lang="en-US"/>
            <a:t>Activity Sessions</a:t>
          </a:r>
        </a:p>
      </dgm:t>
    </dgm:pt>
    <dgm:pt modelId="{AF2EB697-5214-48E7-8856-DB464100498D}" type="parTrans" cxnId="{5BE029E3-1464-4424-8E50-F199792F1D4B}">
      <dgm:prSet/>
      <dgm:spPr/>
      <dgm:t>
        <a:bodyPr/>
        <a:lstStyle/>
        <a:p>
          <a:endParaRPr lang="en-US"/>
        </a:p>
      </dgm:t>
    </dgm:pt>
    <dgm:pt modelId="{8D2E7015-8C82-475F-B146-B1DFC37AC04F}" type="sibTrans" cxnId="{5BE029E3-1464-4424-8E50-F199792F1D4B}">
      <dgm:prSet/>
      <dgm:spPr/>
      <dgm:t>
        <a:bodyPr/>
        <a:lstStyle/>
        <a:p>
          <a:endParaRPr lang="en-US"/>
        </a:p>
      </dgm:t>
    </dgm:pt>
    <dgm:pt modelId="{8133481F-77F4-4EDC-BD0B-C74D23956618}">
      <dgm:prSet/>
      <dgm:spPr/>
      <dgm:t>
        <a:bodyPr/>
        <a:lstStyle/>
        <a:p>
          <a:r>
            <a:rPr lang="en-US"/>
            <a:t>News Discussions</a:t>
          </a:r>
        </a:p>
      </dgm:t>
    </dgm:pt>
    <dgm:pt modelId="{0C6D7D8A-D067-425B-BFAC-76994F13AB2B}" type="parTrans" cxnId="{C336F3A1-C1D4-4C74-B9FB-8BAC2E1C2361}">
      <dgm:prSet/>
      <dgm:spPr/>
      <dgm:t>
        <a:bodyPr/>
        <a:lstStyle/>
        <a:p>
          <a:endParaRPr lang="en-US"/>
        </a:p>
      </dgm:t>
    </dgm:pt>
    <dgm:pt modelId="{D5889D0F-9DAF-4ED2-BB21-B745BD634551}" type="sibTrans" cxnId="{C336F3A1-C1D4-4C74-B9FB-8BAC2E1C2361}">
      <dgm:prSet/>
      <dgm:spPr/>
      <dgm:t>
        <a:bodyPr/>
        <a:lstStyle/>
        <a:p>
          <a:endParaRPr lang="en-US"/>
        </a:p>
      </dgm:t>
    </dgm:pt>
    <dgm:pt modelId="{33F9D394-415B-4B84-A888-0FFCAAF181EC}">
      <dgm:prSet/>
      <dgm:spPr/>
      <dgm:t>
        <a:bodyPr/>
        <a:lstStyle/>
        <a:p>
          <a:r>
            <a:rPr lang="en-US"/>
            <a:t>Simulations</a:t>
          </a:r>
        </a:p>
      </dgm:t>
    </dgm:pt>
    <dgm:pt modelId="{E7372C79-4AA2-4991-9961-9D0BFBD0DC65}" type="parTrans" cxnId="{BC26B40F-3C20-4FD4-B736-2B0686114EE5}">
      <dgm:prSet/>
      <dgm:spPr/>
      <dgm:t>
        <a:bodyPr/>
        <a:lstStyle/>
        <a:p>
          <a:endParaRPr lang="en-US"/>
        </a:p>
      </dgm:t>
    </dgm:pt>
    <dgm:pt modelId="{315EE037-87CF-451E-82AD-169521C29A19}" type="sibTrans" cxnId="{BC26B40F-3C20-4FD4-B736-2B0686114EE5}">
      <dgm:prSet/>
      <dgm:spPr/>
      <dgm:t>
        <a:bodyPr/>
        <a:lstStyle/>
        <a:p>
          <a:endParaRPr lang="en-US"/>
        </a:p>
      </dgm:t>
    </dgm:pt>
    <dgm:pt modelId="{F7DF1BE2-2066-4A22-9C1D-142C4AF8772F}">
      <dgm:prSet/>
      <dgm:spPr/>
      <dgm:t>
        <a:bodyPr/>
        <a:lstStyle/>
        <a:p>
          <a:r>
            <a:rPr lang="en-US"/>
            <a:t>Video Sessions</a:t>
          </a:r>
        </a:p>
      </dgm:t>
    </dgm:pt>
    <dgm:pt modelId="{A922E369-3471-411B-A56B-B30D54142614}" type="parTrans" cxnId="{7BDE4CF8-530E-4328-B00C-B57EECD0D398}">
      <dgm:prSet/>
      <dgm:spPr/>
      <dgm:t>
        <a:bodyPr/>
        <a:lstStyle/>
        <a:p>
          <a:endParaRPr lang="en-US"/>
        </a:p>
      </dgm:t>
    </dgm:pt>
    <dgm:pt modelId="{98FD6692-864D-46D6-BA64-BFC1DD638D04}" type="sibTrans" cxnId="{7BDE4CF8-530E-4328-B00C-B57EECD0D398}">
      <dgm:prSet/>
      <dgm:spPr/>
      <dgm:t>
        <a:bodyPr/>
        <a:lstStyle/>
        <a:p>
          <a:endParaRPr lang="en-US"/>
        </a:p>
      </dgm:t>
    </dgm:pt>
    <dgm:pt modelId="{0D3B91B4-9815-42C7-BFDA-A0B38D6FAB60}">
      <dgm:prSet/>
      <dgm:spPr/>
      <dgm:t>
        <a:bodyPr/>
        <a:lstStyle/>
        <a:p>
          <a:r>
            <a:rPr lang="en-US"/>
            <a:t>Case Study</a:t>
          </a:r>
        </a:p>
      </dgm:t>
    </dgm:pt>
    <dgm:pt modelId="{2AA1DF2C-4A20-499E-BFAC-E024F2EFC640}" type="parTrans" cxnId="{8136A683-4D6D-4F12-9D80-72320BAA01F0}">
      <dgm:prSet/>
      <dgm:spPr/>
      <dgm:t>
        <a:bodyPr/>
        <a:lstStyle/>
        <a:p>
          <a:endParaRPr lang="en-US"/>
        </a:p>
      </dgm:t>
    </dgm:pt>
    <dgm:pt modelId="{04C0519D-5AFB-46C4-A172-D760137BEAC6}" type="sibTrans" cxnId="{8136A683-4D6D-4F12-9D80-72320BAA01F0}">
      <dgm:prSet/>
      <dgm:spPr/>
      <dgm:t>
        <a:bodyPr/>
        <a:lstStyle/>
        <a:p>
          <a:endParaRPr lang="en-US"/>
        </a:p>
      </dgm:t>
    </dgm:pt>
    <dgm:pt modelId="{BC84B9DE-EE02-46F6-90AD-62B53B55BA0C}">
      <dgm:prSet/>
      <dgm:spPr/>
      <dgm:t>
        <a:bodyPr/>
        <a:lstStyle/>
        <a:p>
          <a:r>
            <a:rPr lang="en-US"/>
            <a:t>Presentations</a:t>
          </a:r>
        </a:p>
      </dgm:t>
    </dgm:pt>
    <dgm:pt modelId="{E7E4F539-316C-46D1-8EC0-CFA2917116DA}" type="parTrans" cxnId="{A185C9E8-F48F-48B9-BD29-5A68C553BACB}">
      <dgm:prSet/>
      <dgm:spPr/>
      <dgm:t>
        <a:bodyPr/>
        <a:lstStyle/>
        <a:p>
          <a:endParaRPr lang="en-US"/>
        </a:p>
      </dgm:t>
    </dgm:pt>
    <dgm:pt modelId="{4AEFCF6E-590F-4BB4-8DB7-C031EDECF1C3}" type="sibTrans" cxnId="{A185C9E8-F48F-48B9-BD29-5A68C553BACB}">
      <dgm:prSet/>
      <dgm:spPr/>
      <dgm:t>
        <a:bodyPr/>
        <a:lstStyle/>
        <a:p>
          <a:endParaRPr lang="en-US"/>
        </a:p>
      </dgm:t>
    </dgm:pt>
    <dgm:pt modelId="{C3023B54-9A62-4059-A07A-A8B08F1FAD43}" type="pres">
      <dgm:prSet presAssocID="{E95095E3-B878-4B30-8D13-C4AA6C7B6462}" presName="root" presStyleCnt="0">
        <dgm:presLayoutVars>
          <dgm:dir/>
          <dgm:resizeHandles val="exact"/>
        </dgm:presLayoutVars>
      </dgm:prSet>
      <dgm:spPr/>
    </dgm:pt>
    <dgm:pt modelId="{B6AC5D26-298E-4A51-8A60-31EB07DED5E9}" type="pres">
      <dgm:prSet presAssocID="{12869916-F5CC-49BA-BC68-D849C57AD89A}" presName="compNode" presStyleCnt="0"/>
      <dgm:spPr/>
    </dgm:pt>
    <dgm:pt modelId="{4BAFD8D9-FB42-4001-9A11-B1CE50718FB9}" type="pres">
      <dgm:prSet presAssocID="{12869916-F5CC-49BA-BC68-D849C57AD89A}" presName="bgRect" presStyleLbl="bgShp" presStyleIdx="0" presStyleCnt="7"/>
      <dgm:spPr/>
    </dgm:pt>
    <dgm:pt modelId="{12985459-A322-4E71-A607-5957A873368B}" type="pres">
      <dgm:prSet presAssocID="{12869916-F5CC-49BA-BC68-D849C57AD89A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875F7183-CF5E-47E5-A8F1-DDAB77C9F35B}" type="pres">
      <dgm:prSet presAssocID="{12869916-F5CC-49BA-BC68-D849C57AD89A}" presName="spaceRect" presStyleCnt="0"/>
      <dgm:spPr/>
    </dgm:pt>
    <dgm:pt modelId="{FA2817BB-8C5B-4685-95A2-C225E51D7C84}" type="pres">
      <dgm:prSet presAssocID="{12869916-F5CC-49BA-BC68-D849C57AD89A}" presName="parTx" presStyleLbl="revTx" presStyleIdx="0" presStyleCnt="7">
        <dgm:presLayoutVars>
          <dgm:chMax val="0"/>
          <dgm:chPref val="0"/>
        </dgm:presLayoutVars>
      </dgm:prSet>
      <dgm:spPr/>
    </dgm:pt>
    <dgm:pt modelId="{D031083D-A5FE-46B5-B1EC-317B229C3053}" type="pres">
      <dgm:prSet presAssocID="{53998780-218F-4D4D-9D13-056D1586B5BB}" presName="sibTrans" presStyleCnt="0"/>
      <dgm:spPr/>
    </dgm:pt>
    <dgm:pt modelId="{518BC43C-4890-43B4-B0B3-832263207D75}" type="pres">
      <dgm:prSet presAssocID="{BAA498E2-F422-4516-8823-500A0AAE7700}" presName="compNode" presStyleCnt="0"/>
      <dgm:spPr/>
    </dgm:pt>
    <dgm:pt modelId="{B2E85EAC-EB80-4E1C-B3A3-95571DE9004A}" type="pres">
      <dgm:prSet presAssocID="{BAA498E2-F422-4516-8823-500A0AAE7700}" presName="bgRect" presStyleLbl="bgShp" presStyleIdx="1" presStyleCnt="7"/>
      <dgm:spPr/>
    </dgm:pt>
    <dgm:pt modelId="{C3A931F3-2281-46F5-819E-7F5F9343AEA0}" type="pres">
      <dgm:prSet presAssocID="{BAA498E2-F422-4516-8823-500A0AAE7700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296B8BFE-81DB-45CC-92CC-1C1D0F549142}" type="pres">
      <dgm:prSet presAssocID="{BAA498E2-F422-4516-8823-500A0AAE7700}" presName="spaceRect" presStyleCnt="0"/>
      <dgm:spPr/>
    </dgm:pt>
    <dgm:pt modelId="{F235A2ED-6AC9-480A-98FB-22D58B521A04}" type="pres">
      <dgm:prSet presAssocID="{BAA498E2-F422-4516-8823-500A0AAE7700}" presName="parTx" presStyleLbl="revTx" presStyleIdx="1" presStyleCnt="7">
        <dgm:presLayoutVars>
          <dgm:chMax val="0"/>
          <dgm:chPref val="0"/>
        </dgm:presLayoutVars>
      </dgm:prSet>
      <dgm:spPr/>
    </dgm:pt>
    <dgm:pt modelId="{FA7CD7C6-A0B0-485D-8755-5D2864CFDD57}" type="pres">
      <dgm:prSet presAssocID="{8D2E7015-8C82-475F-B146-B1DFC37AC04F}" presName="sibTrans" presStyleCnt="0"/>
      <dgm:spPr/>
    </dgm:pt>
    <dgm:pt modelId="{64BDC6C4-29E0-4ECC-A154-46D654BCC32D}" type="pres">
      <dgm:prSet presAssocID="{8133481F-77F4-4EDC-BD0B-C74D23956618}" presName="compNode" presStyleCnt="0"/>
      <dgm:spPr/>
    </dgm:pt>
    <dgm:pt modelId="{ACBA8EF6-FC89-481F-A0BB-EB87267ADB74}" type="pres">
      <dgm:prSet presAssocID="{8133481F-77F4-4EDC-BD0B-C74D23956618}" presName="bgRect" presStyleLbl="bgShp" presStyleIdx="2" presStyleCnt="7"/>
      <dgm:spPr/>
    </dgm:pt>
    <dgm:pt modelId="{6F68D43F-9BCB-4363-9F1C-B292A606BAD8}" type="pres">
      <dgm:prSet presAssocID="{8133481F-77F4-4EDC-BD0B-C74D2395661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580199AD-B111-4B6C-950A-69CD689837F4}" type="pres">
      <dgm:prSet presAssocID="{8133481F-77F4-4EDC-BD0B-C74D23956618}" presName="spaceRect" presStyleCnt="0"/>
      <dgm:spPr/>
    </dgm:pt>
    <dgm:pt modelId="{90226052-DB2C-4A6C-B3F2-E5DB0684EB85}" type="pres">
      <dgm:prSet presAssocID="{8133481F-77F4-4EDC-BD0B-C74D23956618}" presName="parTx" presStyleLbl="revTx" presStyleIdx="2" presStyleCnt="7">
        <dgm:presLayoutVars>
          <dgm:chMax val="0"/>
          <dgm:chPref val="0"/>
        </dgm:presLayoutVars>
      </dgm:prSet>
      <dgm:spPr/>
    </dgm:pt>
    <dgm:pt modelId="{363BE584-1620-43D2-9E47-7C00342FA7A8}" type="pres">
      <dgm:prSet presAssocID="{D5889D0F-9DAF-4ED2-BB21-B745BD634551}" presName="sibTrans" presStyleCnt="0"/>
      <dgm:spPr/>
    </dgm:pt>
    <dgm:pt modelId="{DB40488D-EC00-406F-A28B-95E83A93A1B2}" type="pres">
      <dgm:prSet presAssocID="{33F9D394-415B-4B84-A888-0FFCAAF181EC}" presName="compNode" presStyleCnt="0"/>
      <dgm:spPr/>
    </dgm:pt>
    <dgm:pt modelId="{BF1BBB70-5A8E-42EC-8C1A-40A2062506C7}" type="pres">
      <dgm:prSet presAssocID="{33F9D394-415B-4B84-A888-0FFCAAF181EC}" presName="bgRect" presStyleLbl="bgShp" presStyleIdx="3" presStyleCnt="7"/>
      <dgm:spPr/>
    </dgm:pt>
    <dgm:pt modelId="{45F82966-A9B2-4784-89CF-0C195C5A0650}" type="pres">
      <dgm:prSet presAssocID="{33F9D394-415B-4B84-A888-0FFCAAF181E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E2B9188-6A27-4CD7-A228-CB5E3DCDF907}" type="pres">
      <dgm:prSet presAssocID="{33F9D394-415B-4B84-A888-0FFCAAF181EC}" presName="spaceRect" presStyleCnt="0"/>
      <dgm:spPr/>
    </dgm:pt>
    <dgm:pt modelId="{81D3F0E2-E9EA-4A38-AA63-B66A4C057CB1}" type="pres">
      <dgm:prSet presAssocID="{33F9D394-415B-4B84-A888-0FFCAAF181EC}" presName="parTx" presStyleLbl="revTx" presStyleIdx="3" presStyleCnt="7">
        <dgm:presLayoutVars>
          <dgm:chMax val="0"/>
          <dgm:chPref val="0"/>
        </dgm:presLayoutVars>
      </dgm:prSet>
      <dgm:spPr/>
    </dgm:pt>
    <dgm:pt modelId="{445FC606-2F83-42DB-9D09-06716DA0B08B}" type="pres">
      <dgm:prSet presAssocID="{315EE037-87CF-451E-82AD-169521C29A19}" presName="sibTrans" presStyleCnt="0"/>
      <dgm:spPr/>
    </dgm:pt>
    <dgm:pt modelId="{AA80A9C3-5E0A-4836-9143-9D79620FC585}" type="pres">
      <dgm:prSet presAssocID="{F7DF1BE2-2066-4A22-9C1D-142C4AF8772F}" presName="compNode" presStyleCnt="0"/>
      <dgm:spPr/>
    </dgm:pt>
    <dgm:pt modelId="{3BB3882F-EE09-4AEC-8846-0006A988E76D}" type="pres">
      <dgm:prSet presAssocID="{F7DF1BE2-2066-4A22-9C1D-142C4AF8772F}" presName="bgRect" presStyleLbl="bgShp" presStyleIdx="4" presStyleCnt="7"/>
      <dgm:spPr/>
    </dgm:pt>
    <dgm:pt modelId="{50813CED-8B58-4D61-A2E3-08B934DCB114}" type="pres">
      <dgm:prSet presAssocID="{F7DF1BE2-2066-4A22-9C1D-142C4AF8772F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E735F0D1-B140-4E6E-AD4F-19D9349D9B68}" type="pres">
      <dgm:prSet presAssocID="{F7DF1BE2-2066-4A22-9C1D-142C4AF8772F}" presName="spaceRect" presStyleCnt="0"/>
      <dgm:spPr/>
    </dgm:pt>
    <dgm:pt modelId="{A74661E8-0251-41E9-9FA8-B92BD1F64048}" type="pres">
      <dgm:prSet presAssocID="{F7DF1BE2-2066-4A22-9C1D-142C4AF8772F}" presName="parTx" presStyleLbl="revTx" presStyleIdx="4" presStyleCnt="7">
        <dgm:presLayoutVars>
          <dgm:chMax val="0"/>
          <dgm:chPref val="0"/>
        </dgm:presLayoutVars>
      </dgm:prSet>
      <dgm:spPr/>
    </dgm:pt>
    <dgm:pt modelId="{B5899253-C720-41D5-B009-8487814521A4}" type="pres">
      <dgm:prSet presAssocID="{98FD6692-864D-46D6-BA64-BFC1DD638D04}" presName="sibTrans" presStyleCnt="0"/>
      <dgm:spPr/>
    </dgm:pt>
    <dgm:pt modelId="{96050A40-59F8-472F-9076-C7A035C859C9}" type="pres">
      <dgm:prSet presAssocID="{0D3B91B4-9815-42C7-BFDA-A0B38D6FAB60}" presName="compNode" presStyleCnt="0"/>
      <dgm:spPr/>
    </dgm:pt>
    <dgm:pt modelId="{A309165F-E48A-43BE-9B04-E16B843F2323}" type="pres">
      <dgm:prSet presAssocID="{0D3B91B4-9815-42C7-BFDA-A0B38D6FAB60}" presName="bgRect" presStyleLbl="bgShp" presStyleIdx="5" presStyleCnt="7"/>
      <dgm:spPr/>
    </dgm:pt>
    <dgm:pt modelId="{DBCEF6C8-A8C5-462B-B14D-F461F8454668}" type="pres">
      <dgm:prSet presAssocID="{0D3B91B4-9815-42C7-BFDA-A0B38D6FAB6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0E1FA25-9186-458A-AD56-DDF740AB71F5}" type="pres">
      <dgm:prSet presAssocID="{0D3B91B4-9815-42C7-BFDA-A0B38D6FAB60}" presName="spaceRect" presStyleCnt="0"/>
      <dgm:spPr/>
    </dgm:pt>
    <dgm:pt modelId="{40A723A9-F534-443E-B240-7BCA56EEB03A}" type="pres">
      <dgm:prSet presAssocID="{0D3B91B4-9815-42C7-BFDA-A0B38D6FAB60}" presName="parTx" presStyleLbl="revTx" presStyleIdx="5" presStyleCnt="7">
        <dgm:presLayoutVars>
          <dgm:chMax val="0"/>
          <dgm:chPref val="0"/>
        </dgm:presLayoutVars>
      </dgm:prSet>
      <dgm:spPr/>
    </dgm:pt>
    <dgm:pt modelId="{6B0C85BC-27EE-485B-BDEF-6D697974D5BE}" type="pres">
      <dgm:prSet presAssocID="{04C0519D-5AFB-46C4-A172-D760137BEAC6}" presName="sibTrans" presStyleCnt="0"/>
      <dgm:spPr/>
    </dgm:pt>
    <dgm:pt modelId="{81040C91-22C3-4416-B6E0-BC947D99C677}" type="pres">
      <dgm:prSet presAssocID="{BC84B9DE-EE02-46F6-90AD-62B53B55BA0C}" presName="compNode" presStyleCnt="0"/>
      <dgm:spPr/>
    </dgm:pt>
    <dgm:pt modelId="{2A1D0489-D33A-45F2-89F7-1F880402131C}" type="pres">
      <dgm:prSet presAssocID="{BC84B9DE-EE02-46F6-90AD-62B53B55BA0C}" presName="bgRect" presStyleLbl="bgShp" presStyleIdx="6" presStyleCnt="7"/>
      <dgm:spPr/>
    </dgm:pt>
    <dgm:pt modelId="{75AF777D-90AF-4E20-8C67-6686D4737C70}" type="pres">
      <dgm:prSet presAssocID="{BC84B9DE-EE02-46F6-90AD-62B53B55BA0C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B3CD48F1-1140-4DC0-82DB-B32F15044C10}" type="pres">
      <dgm:prSet presAssocID="{BC84B9DE-EE02-46F6-90AD-62B53B55BA0C}" presName="spaceRect" presStyleCnt="0"/>
      <dgm:spPr/>
    </dgm:pt>
    <dgm:pt modelId="{86FF93D5-9014-425A-BA41-B3C9C90F710B}" type="pres">
      <dgm:prSet presAssocID="{BC84B9DE-EE02-46F6-90AD-62B53B55BA0C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BC26B40F-3C20-4FD4-B736-2B0686114EE5}" srcId="{E95095E3-B878-4B30-8D13-C4AA6C7B6462}" destId="{33F9D394-415B-4B84-A888-0FFCAAF181EC}" srcOrd="3" destOrd="0" parTransId="{E7372C79-4AA2-4991-9961-9D0BFBD0DC65}" sibTransId="{315EE037-87CF-451E-82AD-169521C29A19}"/>
    <dgm:cxn modelId="{E3A23D61-C032-4F23-90DC-1DD707224807}" srcId="{E95095E3-B878-4B30-8D13-C4AA6C7B6462}" destId="{12869916-F5CC-49BA-BC68-D849C57AD89A}" srcOrd="0" destOrd="0" parTransId="{EEFFF3C2-4B2A-42BE-8DAC-F73189C00445}" sibTransId="{53998780-218F-4D4D-9D13-056D1586B5BB}"/>
    <dgm:cxn modelId="{C612CB6C-6865-456E-85ED-0D47CCB5A48F}" type="presOf" srcId="{BAA498E2-F422-4516-8823-500A0AAE7700}" destId="{F235A2ED-6AC9-480A-98FB-22D58B521A04}" srcOrd="0" destOrd="0" presId="urn:microsoft.com/office/officeart/2018/2/layout/IconVerticalSolidList"/>
    <dgm:cxn modelId="{7E98C46F-0BA8-4C9C-88BD-AE11140E0A5C}" type="presOf" srcId="{E95095E3-B878-4B30-8D13-C4AA6C7B6462}" destId="{C3023B54-9A62-4059-A07A-A8B08F1FAD43}" srcOrd="0" destOrd="0" presId="urn:microsoft.com/office/officeart/2018/2/layout/IconVerticalSolidList"/>
    <dgm:cxn modelId="{8136A683-4D6D-4F12-9D80-72320BAA01F0}" srcId="{E95095E3-B878-4B30-8D13-C4AA6C7B6462}" destId="{0D3B91B4-9815-42C7-BFDA-A0B38D6FAB60}" srcOrd="5" destOrd="0" parTransId="{2AA1DF2C-4A20-499E-BFAC-E024F2EFC640}" sibTransId="{04C0519D-5AFB-46C4-A172-D760137BEAC6}"/>
    <dgm:cxn modelId="{832C2498-4B8A-4441-8BAC-F99829CD77EB}" type="presOf" srcId="{0D3B91B4-9815-42C7-BFDA-A0B38D6FAB60}" destId="{40A723A9-F534-443E-B240-7BCA56EEB03A}" srcOrd="0" destOrd="0" presId="urn:microsoft.com/office/officeart/2018/2/layout/IconVerticalSolidList"/>
    <dgm:cxn modelId="{C336F3A1-C1D4-4C74-B9FB-8BAC2E1C2361}" srcId="{E95095E3-B878-4B30-8D13-C4AA6C7B6462}" destId="{8133481F-77F4-4EDC-BD0B-C74D23956618}" srcOrd="2" destOrd="0" parTransId="{0C6D7D8A-D067-425B-BFAC-76994F13AB2B}" sibTransId="{D5889D0F-9DAF-4ED2-BB21-B745BD634551}"/>
    <dgm:cxn modelId="{057201AA-9B4C-4A64-966A-309C87A0588D}" type="presOf" srcId="{F7DF1BE2-2066-4A22-9C1D-142C4AF8772F}" destId="{A74661E8-0251-41E9-9FA8-B92BD1F64048}" srcOrd="0" destOrd="0" presId="urn:microsoft.com/office/officeart/2018/2/layout/IconVerticalSolidList"/>
    <dgm:cxn modelId="{8F0CFBBC-290D-4F35-BAE2-12ED9388B1C2}" type="presOf" srcId="{8133481F-77F4-4EDC-BD0B-C74D23956618}" destId="{90226052-DB2C-4A6C-B3F2-E5DB0684EB85}" srcOrd="0" destOrd="0" presId="urn:microsoft.com/office/officeart/2018/2/layout/IconVerticalSolidList"/>
    <dgm:cxn modelId="{FC8F84D4-5568-487C-8928-04CBDC9DD523}" type="presOf" srcId="{33F9D394-415B-4B84-A888-0FFCAAF181EC}" destId="{81D3F0E2-E9EA-4A38-AA63-B66A4C057CB1}" srcOrd="0" destOrd="0" presId="urn:microsoft.com/office/officeart/2018/2/layout/IconVerticalSolidList"/>
    <dgm:cxn modelId="{5BE029E3-1464-4424-8E50-F199792F1D4B}" srcId="{E95095E3-B878-4B30-8D13-C4AA6C7B6462}" destId="{BAA498E2-F422-4516-8823-500A0AAE7700}" srcOrd="1" destOrd="0" parTransId="{AF2EB697-5214-48E7-8856-DB464100498D}" sibTransId="{8D2E7015-8C82-475F-B146-B1DFC37AC04F}"/>
    <dgm:cxn modelId="{A185C9E8-F48F-48B9-BD29-5A68C553BACB}" srcId="{E95095E3-B878-4B30-8D13-C4AA6C7B6462}" destId="{BC84B9DE-EE02-46F6-90AD-62B53B55BA0C}" srcOrd="6" destOrd="0" parTransId="{E7E4F539-316C-46D1-8EC0-CFA2917116DA}" sibTransId="{4AEFCF6E-590F-4BB4-8DB7-C031EDECF1C3}"/>
    <dgm:cxn modelId="{74267FEF-63FB-409C-9588-A399CB984B50}" type="presOf" srcId="{12869916-F5CC-49BA-BC68-D849C57AD89A}" destId="{FA2817BB-8C5B-4685-95A2-C225E51D7C84}" srcOrd="0" destOrd="0" presId="urn:microsoft.com/office/officeart/2018/2/layout/IconVerticalSolidList"/>
    <dgm:cxn modelId="{AB488CF1-5E5A-4102-934F-3203479B60FE}" type="presOf" srcId="{BC84B9DE-EE02-46F6-90AD-62B53B55BA0C}" destId="{86FF93D5-9014-425A-BA41-B3C9C90F710B}" srcOrd="0" destOrd="0" presId="urn:microsoft.com/office/officeart/2018/2/layout/IconVerticalSolidList"/>
    <dgm:cxn modelId="{7BDE4CF8-530E-4328-B00C-B57EECD0D398}" srcId="{E95095E3-B878-4B30-8D13-C4AA6C7B6462}" destId="{F7DF1BE2-2066-4A22-9C1D-142C4AF8772F}" srcOrd="4" destOrd="0" parTransId="{A922E369-3471-411B-A56B-B30D54142614}" sibTransId="{98FD6692-864D-46D6-BA64-BFC1DD638D04}"/>
    <dgm:cxn modelId="{B91E74B6-64F2-4CE6-A3BC-8680FD4E1399}" type="presParOf" srcId="{C3023B54-9A62-4059-A07A-A8B08F1FAD43}" destId="{B6AC5D26-298E-4A51-8A60-31EB07DED5E9}" srcOrd="0" destOrd="0" presId="urn:microsoft.com/office/officeart/2018/2/layout/IconVerticalSolidList"/>
    <dgm:cxn modelId="{6CC81BEB-F1CE-4FA6-8D54-CA5DC312A6CA}" type="presParOf" srcId="{B6AC5D26-298E-4A51-8A60-31EB07DED5E9}" destId="{4BAFD8D9-FB42-4001-9A11-B1CE50718FB9}" srcOrd="0" destOrd="0" presId="urn:microsoft.com/office/officeart/2018/2/layout/IconVerticalSolidList"/>
    <dgm:cxn modelId="{39B55103-8596-485F-B126-C929F6DF1F46}" type="presParOf" srcId="{B6AC5D26-298E-4A51-8A60-31EB07DED5E9}" destId="{12985459-A322-4E71-A607-5957A873368B}" srcOrd="1" destOrd="0" presId="urn:microsoft.com/office/officeart/2018/2/layout/IconVerticalSolidList"/>
    <dgm:cxn modelId="{DA1DB2A9-78CA-4A16-980A-EE40045226AC}" type="presParOf" srcId="{B6AC5D26-298E-4A51-8A60-31EB07DED5E9}" destId="{875F7183-CF5E-47E5-A8F1-DDAB77C9F35B}" srcOrd="2" destOrd="0" presId="urn:microsoft.com/office/officeart/2018/2/layout/IconVerticalSolidList"/>
    <dgm:cxn modelId="{06600098-AC72-4520-9E4D-3F3F2B5CE13A}" type="presParOf" srcId="{B6AC5D26-298E-4A51-8A60-31EB07DED5E9}" destId="{FA2817BB-8C5B-4685-95A2-C225E51D7C84}" srcOrd="3" destOrd="0" presId="urn:microsoft.com/office/officeart/2018/2/layout/IconVerticalSolidList"/>
    <dgm:cxn modelId="{32CACA64-D65C-4048-A13C-8E0D4804D9C6}" type="presParOf" srcId="{C3023B54-9A62-4059-A07A-A8B08F1FAD43}" destId="{D031083D-A5FE-46B5-B1EC-317B229C3053}" srcOrd="1" destOrd="0" presId="urn:microsoft.com/office/officeart/2018/2/layout/IconVerticalSolidList"/>
    <dgm:cxn modelId="{8D1CEBA9-6163-4061-9AF0-C164A536740D}" type="presParOf" srcId="{C3023B54-9A62-4059-A07A-A8B08F1FAD43}" destId="{518BC43C-4890-43B4-B0B3-832263207D75}" srcOrd="2" destOrd="0" presId="urn:microsoft.com/office/officeart/2018/2/layout/IconVerticalSolidList"/>
    <dgm:cxn modelId="{F96B94B4-FCA8-46E2-97B8-EEA8E3AA5F22}" type="presParOf" srcId="{518BC43C-4890-43B4-B0B3-832263207D75}" destId="{B2E85EAC-EB80-4E1C-B3A3-95571DE9004A}" srcOrd="0" destOrd="0" presId="urn:microsoft.com/office/officeart/2018/2/layout/IconVerticalSolidList"/>
    <dgm:cxn modelId="{0421AC41-37F0-4C24-848E-890743763AA6}" type="presParOf" srcId="{518BC43C-4890-43B4-B0B3-832263207D75}" destId="{C3A931F3-2281-46F5-819E-7F5F9343AEA0}" srcOrd="1" destOrd="0" presId="urn:microsoft.com/office/officeart/2018/2/layout/IconVerticalSolidList"/>
    <dgm:cxn modelId="{2144B748-D265-40B3-BF22-055CDAE9057C}" type="presParOf" srcId="{518BC43C-4890-43B4-B0B3-832263207D75}" destId="{296B8BFE-81DB-45CC-92CC-1C1D0F549142}" srcOrd="2" destOrd="0" presId="urn:microsoft.com/office/officeart/2018/2/layout/IconVerticalSolidList"/>
    <dgm:cxn modelId="{4B43FE5D-9969-4EDB-9907-E374A73571CE}" type="presParOf" srcId="{518BC43C-4890-43B4-B0B3-832263207D75}" destId="{F235A2ED-6AC9-480A-98FB-22D58B521A04}" srcOrd="3" destOrd="0" presId="urn:microsoft.com/office/officeart/2018/2/layout/IconVerticalSolidList"/>
    <dgm:cxn modelId="{78BA9702-1A6D-45C1-900F-2BC9EE50CB61}" type="presParOf" srcId="{C3023B54-9A62-4059-A07A-A8B08F1FAD43}" destId="{FA7CD7C6-A0B0-485D-8755-5D2864CFDD57}" srcOrd="3" destOrd="0" presId="urn:microsoft.com/office/officeart/2018/2/layout/IconVerticalSolidList"/>
    <dgm:cxn modelId="{B5486DB1-FCA6-4F2D-9BB8-FE76691AFF8C}" type="presParOf" srcId="{C3023B54-9A62-4059-A07A-A8B08F1FAD43}" destId="{64BDC6C4-29E0-4ECC-A154-46D654BCC32D}" srcOrd="4" destOrd="0" presId="urn:microsoft.com/office/officeart/2018/2/layout/IconVerticalSolidList"/>
    <dgm:cxn modelId="{D003E179-CBE9-488C-9C6A-DFDB19807CF1}" type="presParOf" srcId="{64BDC6C4-29E0-4ECC-A154-46D654BCC32D}" destId="{ACBA8EF6-FC89-481F-A0BB-EB87267ADB74}" srcOrd="0" destOrd="0" presId="urn:microsoft.com/office/officeart/2018/2/layout/IconVerticalSolidList"/>
    <dgm:cxn modelId="{F58B9314-BCB7-4016-B10F-3F238E3FBD12}" type="presParOf" srcId="{64BDC6C4-29E0-4ECC-A154-46D654BCC32D}" destId="{6F68D43F-9BCB-4363-9F1C-B292A606BAD8}" srcOrd="1" destOrd="0" presId="urn:microsoft.com/office/officeart/2018/2/layout/IconVerticalSolidList"/>
    <dgm:cxn modelId="{E6FF085C-D81C-4257-BF1E-B6D0EF1FC75A}" type="presParOf" srcId="{64BDC6C4-29E0-4ECC-A154-46D654BCC32D}" destId="{580199AD-B111-4B6C-950A-69CD689837F4}" srcOrd="2" destOrd="0" presId="urn:microsoft.com/office/officeart/2018/2/layout/IconVerticalSolidList"/>
    <dgm:cxn modelId="{E9231997-A8CF-4D81-BA5A-FA072F07C0BF}" type="presParOf" srcId="{64BDC6C4-29E0-4ECC-A154-46D654BCC32D}" destId="{90226052-DB2C-4A6C-B3F2-E5DB0684EB85}" srcOrd="3" destOrd="0" presId="urn:microsoft.com/office/officeart/2018/2/layout/IconVerticalSolidList"/>
    <dgm:cxn modelId="{04DD2441-3DC2-4016-AA2F-2571ABAEA463}" type="presParOf" srcId="{C3023B54-9A62-4059-A07A-A8B08F1FAD43}" destId="{363BE584-1620-43D2-9E47-7C00342FA7A8}" srcOrd="5" destOrd="0" presId="urn:microsoft.com/office/officeart/2018/2/layout/IconVerticalSolidList"/>
    <dgm:cxn modelId="{35DFCE40-8B5B-4833-917E-B36714B5067A}" type="presParOf" srcId="{C3023B54-9A62-4059-A07A-A8B08F1FAD43}" destId="{DB40488D-EC00-406F-A28B-95E83A93A1B2}" srcOrd="6" destOrd="0" presId="urn:microsoft.com/office/officeart/2018/2/layout/IconVerticalSolidList"/>
    <dgm:cxn modelId="{BAAFC690-D505-400A-B826-4D62707F01EF}" type="presParOf" srcId="{DB40488D-EC00-406F-A28B-95E83A93A1B2}" destId="{BF1BBB70-5A8E-42EC-8C1A-40A2062506C7}" srcOrd="0" destOrd="0" presId="urn:microsoft.com/office/officeart/2018/2/layout/IconVerticalSolidList"/>
    <dgm:cxn modelId="{C35A35F3-3158-4069-995D-4EF845951340}" type="presParOf" srcId="{DB40488D-EC00-406F-A28B-95E83A93A1B2}" destId="{45F82966-A9B2-4784-89CF-0C195C5A0650}" srcOrd="1" destOrd="0" presId="urn:microsoft.com/office/officeart/2018/2/layout/IconVerticalSolidList"/>
    <dgm:cxn modelId="{8A8B0FC8-7DC8-471C-ACC1-27848631F92C}" type="presParOf" srcId="{DB40488D-EC00-406F-A28B-95E83A93A1B2}" destId="{3E2B9188-6A27-4CD7-A228-CB5E3DCDF907}" srcOrd="2" destOrd="0" presId="urn:microsoft.com/office/officeart/2018/2/layout/IconVerticalSolidList"/>
    <dgm:cxn modelId="{7C6806D3-7329-4ECD-B3D0-D7D8DD233DB2}" type="presParOf" srcId="{DB40488D-EC00-406F-A28B-95E83A93A1B2}" destId="{81D3F0E2-E9EA-4A38-AA63-B66A4C057CB1}" srcOrd="3" destOrd="0" presId="urn:microsoft.com/office/officeart/2018/2/layout/IconVerticalSolidList"/>
    <dgm:cxn modelId="{E191F91A-B1C6-4BCC-9A65-8A42A537E5CF}" type="presParOf" srcId="{C3023B54-9A62-4059-A07A-A8B08F1FAD43}" destId="{445FC606-2F83-42DB-9D09-06716DA0B08B}" srcOrd="7" destOrd="0" presId="urn:microsoft.com/office/officeart/2018/2/layout/IconVerticalSolidList"/>
    <dgm:cxn modelId="{3AFCBDAD-2D02-4F6A-81AA-28BD1C0E5C6D}" type="presParOf" srcId="{C3023B54-9A62-4059-A07A-A8B08F1FAD43}" destId="{AA80A9C3-5E0A-4836-9143-9D79620FC585}" srcOrd="8" destOrd="0" presId="urn:microsoft.com/office/officeart/2018/2/layout/IconVerticalSolidList"/>
    <dgm:cxn modelId="{EAA8E1D1-618C-40CD-9083-4D9AFE7351BE}" type="presParOf" srcId="{AA80A9C3-5E0A-4836-9143-9D79620FC585}" destId="{3BB3882F-EE09-4AEC-8846-0006A988E76D}" srcOrd="0" destOrd="0" presId="urn:microsoft.com/office/officeart/2018/2/layout/IconVerticalSolidList"/>
    <dgm:cxn modelId="{C41275E0-4BFB-42B2-AB27-890F55FA4879}" type="presParOf" srcId="{AA80A9C3-5E0A-4836-9143-9D79620FC585}" destId="{50813CED-8B58-4D61-A2E3-08B934DCB114}" srcOrd="1" destOrd="0" presId="urn:microsoft.com/office/officeart/2018/2/layout/IconVerticalSolidList"/>
    <dgm:cxn modelId="{0E54EDD5-B9F2-4EA3-A869-B0BB2E8A58FD}" type="presParOf" srcId="{AA80A9C3-5E0A-4836-9143-9D79620FC585}" destId="{E735F0D1-B140-4E6E-AD4F-19D9349D9B68}" srcOrd="2" destOrd="0" presId="urn:microsoft.com/office/officeart/2018/2/layout/IconVerticalSolidList"/>
    <dgm:cxn modelId="{C316F361-01F9-4BEB-A80D-2F01FE3FD821}" type="presParOf" srcId="{AA80A9C3-5E0A-4836-9143-9D79620FC585}" destId="{A74661E8-0251-41E9-9FA8-B92BD1F64048}" srcOrd="3" destOrd="0" presId="urn:microsoft.com/office/officeart/2018/2/layout/IconVerticalSolidList"/>
    <dgm:cxn modelId="{FBFEA6E7-C44F-428E-B43C-51D2A0A2DB50}" type="presParOf" srcId="{C3023B54-9A62-4059-A07A-A8B08F1FAD43}" destId="{B5899253-C720-41D5-B009-8487814521A4}" srcOrd="9" destOrd="0" presId="urn:microsoft.com/office/officeart/2018/2/layout/IconVerticalSolidList"/>
    <dgm:cxn modelId="{C203DA7F-67BE-4791-9145-D65BF5FCBD7D}" type="presParOf" srcId="{C3023B54-9A62-4059-A07A-A8B08F1FAD43}" destId="{96050A40-59F8-472F-9076-C7A035C859C9}" srcOrd="10" destOrd="0" presId="urn:microsoft.com/office/officeart/2018/2/layout/IconVerticalSolidList"/>
    <dgm:cxn modelId="{E5B48C2D-CAC4-4A41-BC8D-3A9E06771ACD}" type="presParOf" srcId="{96050A40-59F8-472F-9076-C7A035C859C9}" destId="{A309165F-E48A-43BE-9B04-E16B843F2323}" srcOrd="0" destOrd="0" presId="urn:microsoft.com/office/officeart/2018/2/layout/IconVerticalSolidList"/>
    <dgm:cxn modelId="{DBC508A4-60EB-4AE1-B586-8DB57FDE0AC6}" type="presParOf" srcId="{96050A40-59F8-472F-9076-C7A035C859C9}" destId="{DBCEF6C8-A8C5-462B-B14D-F461F8454668}" srcOrd="1" destOrd="0" presId="urn:microsoft.com/office/officeart/2018/2/layout/IconVerticalSolidList"/>
    <dgm:cxn modelId="{BB7518C2-2E83-440F-B13B-B8F18EC05159}" type="presParOf" srcId="{96050A40-59F8-472F-9076-C7A035C859C9}" destId="{B0E1FA25-9186-458A-AD56-DDF740AB71F5}" srcOrd="2" destOrd="0" presId="urn:microsoft.com/office/officeart/2018/2/layout/IconVerticalSolidList"/>
    <dgm:cxn modelId="{DD902B6D-9392-4841-A050-A1B5AE520B6E}" type="presParOf" srcId="{96050A40-59F8-472F-9076-C7A035C859C9}" destId="{40A723A9-F534-443E-B240-7BCA56EEB03A}" srcOrd="3" destOrd="0" presId="urn:microsoft.com/office/officeart/2018/2/layout/IconVerticalSolidList"/>
    <dgm:cxn modelId="{51B14902-1340-4973-BE1E-257C59CD6252}" type="presParOf" srcId="{C3023B54-9A62-4059-A07A-A8B08F1FAD43}" destId="{6B0C85BC-27EE-485B-BDEF-6D697974D5BE}" srcOrd="11" destOrd="0" presId="urn:microsoft.com/office/officeart/2018/2/layout/IconVerticalSolidList"/>
    <dgm:cxn modelId="{DEB79A77-4EA4-4665-9BF3-FAF02DE430E2}" type="presParOf" srcId="{C3023B54-9A62-4059-A07A-A8B08F1FAD43}" destId="{81040C91-22C3-4416-B6E0-BC947D99C677}" srcOrd="12" destOrd="0" presId="urn:microsoft.com/office/officeart/2018/2/layout/IconVerticalSolidList"/>
    <dgm:cxn modelId="{591F5619-C757-49F1-8917-F275C46D2711}" type="presParOf" srcId="{81040C91-22C3-4416-B6E0-BC947D99C677}" destId="{2A1D0489-D33A-45F2-89F7-1F880402131C}" srcOrd="0" destOrd="0" presId="urn:microsoft.com/office/officeart/2018/2/layout/IconVerticalSolidList"/>
    <dgm:cxn modelId="{9F25EA46-FDCB-415E-B402-1451937B5C16}" type="presParOf" srcId="{81040C91-22C3-4416-B6E0-BC947D99C677}" destId="{75AF777D-90AF-4E20-8C67-6686D4737C70}" srcOrd="1" destOrd="0" presId="urn:microsoft.com/office/officeart/2018/2/layout/IconVerticalSolidList"/>
    <dgm:cxn modelId="{EBCEF2D0-846B-4F83-B5CD-3BDF7F782115}" type="presParOf" srcId="{81040C91-22C3-4416-B6E0-BC947D99C677}" destId="{B3CD48F1-1140-4DC0-82DB-B32F15044C10}" srcOrd="2" destOrd="0" presId="urn:microsoft.com/office/officeart/2018/2/layout/IconVerticalSolidList"/>
    <dgm:cxn modelId="{7224FAD3-0F0E-436F-934D-355BEBB85F41}" type="presParOf" srcId="{81040C91-22C3-4416-B6E0-BC947D99C677}" destId="{86FF93D5-9014-425A-BA41-B3C9C90F71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C60ED-DED4-4BBE-BEE3-F4835A5B546E}">
      <dsp:nvSpPr>
        <dsp:cNvPr id="0" name=""/>
        <dsp:cNvSpPr/>
      </dsp:nvSpPr>
      <dsp:spPr>
        <a:xfrm>
          <a:off x="2703" y="318778"/>
          <a:ext cx="2144821" cy="12868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PO1 : </a:t>
          </a:r>
          <a:r>
            <a:rPr lang="en-US" sz="1300" b="1" i="0" kern="1200"/>
            <a:t>Decision Making: </a:t>
          </a:r>
          <a:r>
            <a:rPr lang="en-US" sz="1300" b="0" i="0" kern="1200"/>
            <a:t>: Developing responsiveness to contextual social issues and exploring solutions in the light of social and business ethics.</a:t>
          </a:r>
          <a:endParaRPr lang="en-US" sz="1300" kern="1200"/>
        </a:p>
      </dsp:txBody>
      <dsp:txXfrm>
        <a:off x="2703" y="318778"/>
        <a:ext cx="2144821" cy="1286892"/>
      </dsp:txXfrm>
    </dsp:sp>
    <dsp:sp modelId="{C517CEE6-1BA7-4CCF-BC70-1659D14B3396}">
      <dsp:nvSpPr>
        <dsp:cNvPr id="0" name=""/>
        <dsp:cNvSpPr/>
      </dsp:nvSpPr>
      <dsp:spPr>
        <a:xfrm>
          <a:off x="2362006" y="318778"/>
          <a:ext cx="2144821" cy="1286892"/>
        </a:xfrm>
        <a:prstGeom prst="rect">
          <a:avLst/>
        </a:prstGeom>
        <a:solidFill>
          <a:schemeClr val="accent2">
            <a:hueOff val="-242561"/>
            <a:satOff val="-13988"/>
            <a:lumOff val="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PO2 : </a:t>
          </a:r>
          <a:r>
            <a:rPr lang="en-US" sz="1300" b="1" i="0" kern="1200"/>
            <a:t>Problem Solving</a:t>
          </a:r>
          <a:r>
            <a:rPr lang="en-US" sz="1300" b="0" i="0" kern="1200"/>
            <a:t> : Apply research tools for analytical decision making and problem solving using cross functional information.</a:t>
          </a:r>
          <a:endParaRPr lang="en-US" sz="1300" kern="1200"/>
        </a:p>
      </dsp:txBody>
      <dsp:txXfrm>
        <a:off x="2362006" y="318778"/>
        <a:ext cx="2144821" cy="1286892"/>
      </dsp:txXfrm>
    </dsp:sp>
    <dsp:sp modelId="{51BAB0B6-0FAE-4578-9B30-A8F7B59AEF96}">
      <dsp:nvSpPr>
        <dsp:cNvPr id="0" name=""/>
        <dsp:cNvSpPr/>
      </dsp:nvSpPr>
      <dsp:spPr>
        <a:xfrm>
          <a:off x="4721310" y="318778"/>
          <a:ext cx="2144821" cy="1286892"/>
        </a:xfrm>
        <a:prstGeom prst="rect">
          <a:avLst/>
        </a:prstGeom>
        <a:solidFill>
          <a:schemeClr val="accent2">
            <a:hueOff val="-485121"/>
            <a:satOff val="-27976"/>
            <a:lumOff val="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PO3 : </a:t>
          </a:r>
          <a:r>
            <a:rPr lang="en-US" sz="1300" b="1" i="0" kern="1200"/>
            <a:t>Global Outlook</a:t>
          </a:r>
          <a:r>
            <a:rPr lang="en-US" sz="1300" b="0" i="0" kern="1200"/>
            <a:t> : Demonstrate a global outlook with the ability to identify aspects of the global business and Cross-Cultural Understanding</a:t>
          </a:r>
          <a:endParaRPr lang="en-US" sz="1300" kern="1200"/>
        </a:p>
      </dsp:txBody>
      <dsp:txXfrm>
        <a:off x="4721310" y="318778"/>
        <a:ext cx="2144821" cy="1286892"/>
      </dsp:txXfrm>
    </dsp:sp>
    <dsp:sp modelId="{A2C1F264-6D6F-4095-A6D2-83D7FEE89CAE}">
      <dsp:nvSpPr>
        <dsp:cNvPr id="0" name=""/>
        <dsp:cNvSpPr/>
      </dsp:nvSpPr>
      <dsp:spPr>
        <a:xfrm>
          <a:off x="7080613" y="318778"/>
          <a:ext cx="2144821" cy="1286892"/>
        </a:xfrm>
        <a:prstGeom prst="rect">
          <a:avLst/>
        </a:prstGeom>
        <a:solidFill>
          <a:schemeClr val="accent2">
            <a:hueOff val="-727682"/>
            <a:satOff val="-41964"/>
            <a:lumOff val="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PO4 : </a:t>
          </a:r>
          <a:r>
            <a:rPr lang="en-US" sz="1300" b="1" i="0" kern="1200"/>
            <a:t>Domain Knowledge</a:t>
          </a:r>
          <a:r>
            <a:rPr lang="en-US" sz="1300" b="0" i="0" kern="1200"/>
            <a:t> : Leveraging domain knowledge for organizing information, analysis and exploring business opportunities</a:t>
          </a:r>
          <a:endParaRPr lang="en-US" sz="1300" kern="1200"/>
        </a:p>
      </dsp:txBody>
      <dsp:txXfrm>
        <a:off x="7080613" y="318778"/>
        <a:ext cx="2144821" cy="1286892"/>
      </dsp:txXfrm>
    </dsp:sp>
    <dsp:sp modelId="{AC2B8F41-09A2-4556-8E24-585CBA611B02}">
      <dsp:nvSpPr>
        <dsp:cNvPr id="0" name=""/>
        <dsp:cNvSpPr/>
      </dsp:nvSpPr>
      <dsp:spPr>
        <a:xfrm>
          <a:off x="1182355" y="1820153"/>
          <a:ext cx="2144821" cy="1286892"/>
        </a:xfrm>
        <a:prstGeom prst="rect">
          <a:avLst/>
        </a:prstGeom>
        <a:solidFill>
          <a:schemeClr val="accent2">
            <a:hueOff val="-970242"/>
            <a:satOff val="-55952"/>
            <a:lumOff val="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PO5 : </a:t>
          </a:r>
          <a:r>
            <a:rPr lang="en-US" sz="1300" b="1" i="0" kern="1200"/>
            <a:t>Communication</a:t>
          </a:r>
          <a:r>
            <a:rPr lang="en-US" sz="1300" b="0" i="0" kern="1200"/>
            <a:t> : Exercise effective written and oral communication skills in business and social interactions.</a:t>
          </a:r>
          <a:endParaRPr lang="en-US" sz="1300" kern="1200"/>
        </a:p>
      </dsp:txBody>
      <dsp:txXfrm>
        <a:off x="1182355" y="1820153"/>
        <a:ext cx="2144821" cy="1286892"/>
      </dsp:txXfrm>
    </dsp:sp>
    <dsp:sp modelId="{6D39900F-C1E1-48C3-9C32-21D1140C2408}">
      <dsp:nvSpPr>
        <dsp:cNvPr id="0" name=""/>
        <dsp:cNvSpPr/>
      </dsp:nvSpPr>
      <dsp:spPr>
        <a:xfrm>
          <a:off x="3541658" y="1820153"/>
          <a:ext cx="2144821" cy="1286892"/>
        </a:xfrm>
        <a:prstGeom prst="rect">
          <a:avLst/>
        </a:prstGeom>
        <a:solidFill>
          <a:schemeClr val="accent2">
            <a:hueOff val="-1212803"/>
            <a:satOff val="-69940"/>
            <a:lumOff val="65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PO6 : </a:t>
          </a:r>
          <a:r>
            <a:rPr lang="en-US" sz="1300" b="1" i="0" kern="1200"/>
            <a:t>Leadership</a:t>
          </a:r>
          <a:r>
            <a:rPr lang="en-US" sz="1300" b="0" i="0" kern="1200"/>
            <a:t> : Demonstrate proactive leadership and building effective teams to handle challenging assignments.</a:t>
          </a:r>
          <a:endParaRPr lang="en-US" sz="1300" kern="1200"/>
        </a:p>
      </dsp:txBody>
      <dsp:txXfrm>
        <a:off x="3541658" y="1820153"/>
        <a:ext cx="2144821" cy="1286892"/>
      </dsp:txXfrm>
    </dsp:sp>
    <dsp:sp modelId="{E33D5E29-4878-4327-A975-09945E4AE11A}">
      <dsp:nvSpPr>
        <dsp:cNvPr id="0" name=""/>
        <dsp:cNvSpPr/>
      </dsp:nvSpPr>
      <dsp:spPr>
        <a:xfrm>
          <a:off x="5900961" y="1820153"/>
          <a:ext cx="2144821" cy="1286892"/>
        </a:xfrm>
        <a:prstGeom prst="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PO7 : </a:t>
          </a:r>
          <a:r>
            <a:rPr lang="en-US" sz="1300" b="1" i="0" kern="1200"/>
            <a:t>Entrepreneurship</a:t>
          </a:r>
          <a:r>
            <a:rPr lang="en-US" sz="1300" b="0" i="0" kern="1200"/>
            <a:t> : Evaluate and execute ideas for entrepreneurship while taking calculated risks.</a:t>
          </a:r>
          <a:endParaRPr lang="en-US" sz="1300" kern="1200"/>
        </a:p>
      </dsp:txBody>
      <dsp:txXfrm>
        <a:off x="5900961" y="1820153"/>
        <a:ext cx="2144821" cy="12868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FD8D9-FB42-4001-9A11-B1CE50718FB9}">
      <dsp:nvSpPr>
        <dsp:cNvPr id="0" name=""/>
        <dsp:cNvSpPr/>
      </dsp:nvSpPr>
      <dsp:spPr>
        <a:xfrm>
          <a:off x="0" y="467"/>
          <a:ext cx="6096000" cy="643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85459-A322-4E71-A607-5957A873368B}">
      <dsp:nvSpPr>
        <dsp:cNvPr id="0" name=""/>
        <dsp:cNvSpPr/>
      </dsp:nvSpPr>
      <dsp:spPr>
        <a:xfrm>
          <a:off x="194653" y="145250"/>
          <a:ext cx="353914" cy="3539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817BB-8C5B-4685-95A2-C225E51D7C84}">
      <dsp:nvSpPr>
        <dsp:cNvPr id="0" name=""/>
        <dsp:cNvSpPr/>
      </dsp:nvSpPr>
      <dsp:spPr>
        <a:xfrm>
          <a:off x="743220" y="467"/>
          <a:ext cx="5352779" cy="643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102" tIns="68102" rIns="68102" bIns="6810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Class Discussions</a:t>
          </a:r>
        </a:p>
      </dsp:txBody>
      <dsp:txXfrm>
        <a:off x="743220" y="467"/>
        <a:ext cx="5352779" cy="643481"/>
      </dsp:txXfrm>
    </dsp:sp>
    <dsp:sp modelId="{B2E85EAC-EB80-4E1C-B3A3-95571DE9004A}">
      <dsp:nvSpPr>
        <dsp:cNvPr id="0" name=""/>
        <dsp:cNvSpPr/>
      </dsp:nvSpPr>
      <dsp:spPr>
        <a:xfrm>
          <a:off x="0" y="804818"/>
          <a:ext cx="6096000" cy="643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931F3-2281-46F5-819E-7F5F9343AEA0}">
      <dsp:nvSpPr>
        <dsp:cNvPr id="0" name=""/>
        <dsp:cNvSpPr/>
      </dsp:nvSpPr>
      <dsp:spPr>
        <a:xfrm>
          <a:off x="194653" y="949602"/>
          <a:ext cx="353914" cy="3539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5A2ED-6AC9-480A-98FB-22D58B521A04}">
      <dsp:nvSpPr>
        <dsp:cNvPr id="0" name=""/>
        <dsp:cNvSpPr/>
      </dsp:nvSpPr>
      <dsp:spPr>
        <a:xfrm>
          <a:off x="743220" y="804818"/>
          <a:ext cx="5352779" cy="643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102" tIns="68102" rIns="68102" bIns="6810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Activity Sessions</a:t>
          </a:r>
        </a:p>
      </dsp:txBody>
      <dsp:txXfrm>
        <a:off x="743220" y="804818"/>
        <a:ext cx="5352779" cy="643481"/>
      </dsp:txXfrm>
    </dsp:sp>
    <dsp:sp modelId="{ACBA8EF6-FC89-481F-A0BB-EB87267ADB74}">
      <dsp:nvSpPr>
        <dsp:cNvPr id="0" name=""/>
        <dsp:cNvSpPr/>
      </dsp:nvSpPr>
      <dsp:spPr>
        <a:xfrm>
          <a:off x="0" y="1609170"/>
          <a:ext cx="6096000" cy="643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8D43F-9BCB-4363-9F1C-B292A606BAD8}">
      <dsp:nvSpPr>
        <dsp:cNvPr id="0" name=""/>
        <dsp:cNvSpPr/>
      </dsp:nvSpPr>
      <dsp:spPr>
        <a:xfrm>
          <a:off x="194653" y="1753953"/>
          <a:ext cx="353914" cy="3539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26052-DB2C-4A6C-B3F2-E5DB0684EB85}">
      <dsp:nvSpPr>
        <dsp:cNvPr id="0" name=""/>
        <dsp:cNvSpPr/>
      </dsp:nvSpPr>
      <dsp:spPr>
        <a:xfrm>
          <a:off x="743220" y="1609170"/>
          <a:ext cx="5352779" cy="643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102" tIns="68102" rIns="68102" bIns="6810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News Discussions</a:t>
          </a:r>
        </a:p>
      </dsp:txBody>
      <dsp:txXfrm>
        <a:off x="743220" y="1609170"/>
        <a:ext cx="5352779" cy="643481"/>
      </dsp:txXfrm>
    </dsp:sp>
    <dsp:sp modelId="{BF1BBB70-5A8E-42EC-8C1A-40A2062506C7}">
      <dsp:nvSpPr>
        <dsp:cNvPr id="0" name=""/>
        <dsp:cNvSpPr/>
      </dsp:nvSpPr>
      <dsp:spPr>
        <a:xfrm>
          <a:off x="0" y="2413521"/>
          <a:ext cx="6096000" cy="643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F82966-A9B2-4784-89CF-0C195C5A0650}">
      <dsp:nvSpPr>
        <dsp:cNvPr id="0" name=""/>
        <dsp:cNvSpPr/>
      </dsp:nvSpPr>
      <dsp:spPr>
        <a:xfrm>
          <a:off x="194653" y="2558305"/>
          <a:ext cx="353914" cy="3539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3F0E2-E9EA-4A38-AA63-B66A4C057CB1}">
      <dsp:nvSpPr>
        <dsp:cNvPr id="0" name=""/>
        <dsp:cNvSpPr/>
      </dsp:nvSpPr>
      <dsp:spPr>
        <a:xfrm>
          <a:off x="743220" y="2413521"/>
          <a:ext cx="5352779" cy="643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102" tIns="68102" rIns="68102" bIns="6810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Simulations</a:t>
          </a:r>
        </a:p>
      </dsp:txBody>
      <dsp:txXfrm>
        <a:off x="743220" y="2413521"/>
        <a:ext cx="5352779" cy="643481"/>
      </dsp:txXfrm>
    </dsp:sp>
    <dsp:sp modelId="{3BB3882F-EE09-4AEC-8846-0006A988E76D}">
      <dsp:nvSpPr>
        <dsp:cNvPr id="0" name=""/>
        <dsp:cNvSpPr/>
      </dsp:nvSpPr>
      <dsp:spPr>
        <a:xfrm>
          <a:off x="0" y="3217873"/>
          <a:ext cx="6096000" cy="643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813CED-8B58-4D61-A2E3-08B934DCB114}">
      <dsp:nvSpPr>
        <dsp:cNvPr id="0" name=""/>
        <dsp:cNvSpPr/>
      </dsp:nvSpPr>
      <dsp:spPr>
        <a:xfrm>
          <a:off x="194653" y="3362656"/>
          <a:ext cx="353914" cy="35391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661E8-0251-41E9-9FA8-B92BD1F64048}">
      <dsp:nvSpPr>
        <dsp:cNvPr id="0" name=""/>
        <dsp:cNvSpPr/>
      </dsp:nvSpPr>
      <dsp:spPr>
        <a:xfrm>
          <a:off x="743220" y="3217873"/>
          <a:ext cx="5352779" cy="643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102" tIns="68102" rIns="68102" bIns="6810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Video Sessions</a:t>
          </a:r>
        </a:p>
      </dsp:txBody>
      <dsp:txXfrm>
        <a:off x="743220" y="3217873"/>
        <a:ext cx="5352779" cy="643481"/>
      </dsp:txXfrm>
    </dsp:sp>
    <dsp:sp modelId="{A309165F-E48A-43BE-9B04-E16B843F2323}">
      <dsp:nvSpPr>
        <dsp:cNvPr id="0" name=""/>
        <dsp:cNvSpPr/>
      </dsp:nvSpPr>
      <dsp:spPr>
        <a:xfrm>
          <a:off x="0" y="4022224"/>
          <a:ext cx="6096000" cy="643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CEF6C8-A8C5-462B-B14D-F461F8454668}">
      <dsp:nvSpPr>
        <dsp:cNvPr id="0" name=""/>
        <dsp:cNvSpPr/>
      </dsp:nvSpPr>
      <dsp:spPr>
        <a:xfrm>
          <a:off x="194653" y="4167008"/>
          <a:ext cx="353914" cy="35391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723A9-F534-443E-B240-7BCA56EEB03A}">
      <dsp:nvSpPr>
        <dsp:cNvPr id="0" name=""/>
        <dsp:cNvSpPr/>
      </dsp:nvSpPr>
      <dsp:spPr>
        <a:xfrm>
          <a:off x="743220" y="4022224"/>
          <a:ext cx="5352779" cy="643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102" tIns="68102" rIns="68102" bIns="6810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Case Study</a:t>
          </a:r>
        </a:p>
      </dsp:txBody>
      <dsp:txXfrm>
        <a:off x="743220" y="4022224"/>
        <a:ext cx="5352779" cy="643481"/>
      </dsp:txXfrm>
    </dsp:sp>
    <dsp:sp modelId="{2A1D0489-D33A-45F2-89F7-1F880402131C}">
      <dsp:nvSpPr>
        <dsp:cNvPr id="0" name=""/>
        <dsp:cNvSpPr/>
      </dsp:nvSpPr>
      <dsp:spPr>
        <a:xfrm>
          <a:off x="0" y="4826576"/>
          <a:ext cx="6096000" cy="643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F777D-90AF-4E20-8C67-6686D4737C70}">
      <dsp:nvSpPr>
        <dsp:cNvPr id="0" name=""/>
        <dsp:cNvSpPr/>
      </dsp:nvSpPr>
      <dsp:spPr>
        <a:xfrm>
          <a:off x="194653" y="4971359"/>
          <a:ext cx="353914" cy="35391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F93D5-9014-425A-BA41-B3C9C90F710B}">
      <dsp:nvSpPr>
        <dsp:cNvPr id="0" name=""/>
        <dsp:cNvSpPr/>
      </dsp:nvSpPr>
      <dsp:spPr>
        <a:xfrm>
          <a:off x="743220" y="4826576"/>
          <a:ext cx="5352779" cy="643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102" tIns="68102" rIns="68102" bIns="6810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Presentations</a:t>
          </a:r>
        </a:p>
      </dsp:txBody>
      <dsp:txXfrm>
        <a:off x="743220" y="4826576"/>
        <a:ext cx="5352779" cy="643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80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6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4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0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02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8/1/22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82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8/1/22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0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8/1/22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7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4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84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D3B93-3AEA-3C8E-7C07-3567271B1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9" y="669856"/>
            <a:ext cx="5981860" cy="1040655"/>
          </a:xfrm>
        </p:spPr>
        <p:txBody>
          <a:bodyPr anchor="ctr">
            <a:normAutofit/>
          </a:bodyPr>
          <a:lstStyle/>
          <a:p>
            <a:r>
              <a:rPr lang="en-US" sz="2400"/>
              <a:t>Management and Organizational Behavior Dynamics</a:t>
            </a:r>
            <a:endParaRPr lang="en-IN" sz="2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8A063-03C5-DB1F-AA2F-D1CD12BCC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2255" y="669856"/>
            <a:ext cx="2655042" cy="1027113"/>
          </a:xfrm>
        </p:spPr>
        <p:txBody>
          <a:bodyPr anchor="ctr">
            <a:normAutofit/>
          </a:bodyPr>
          <a:lstStyle/>
          <a:p>
            <a:r>
              <a:rPr lang="en-IN" dirty="0"/>
              <a:t>Er. Jaskiran Kaur</a:t>
            </a:r>
          </a:p>
          <a:p>
            <a:r>
              <a:rPr lang="en-IN" dirty="0"/>
              <a:t>Assistant Professor</a:t>
            </a:r>
          </a:p>
        </p:txBody>
      </p:sp>
      <p:pic>
        <p:nvPicPr>
          <p:cNvPr id="22" name="Picture 3" descr="Top shot of a representation of networks with stick figures.">
            <a:extLst>
              <a:ext uri="{FF2B5EF4-FFF2-40B4-BE49-F238E27FC236}">
                <a16:creationId xmlns:a16="http://schemas.microsoft.com/office/drawing/2014/main" id="{DD213144-BE73-DF02-65CE-6656BA1D2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49" r="1" b="18809"/>
          <a:stretch/>
        </p:blipFill>
        <p:spPr>
          <a:xfrm>
            <a:off x="367744" y="1886565"/>
            <a:ext cx="10386270" cy="4160870"/>
          </a:xfrm>
          <a:prstGeom prst="rect">
            <a:avLst/>
          </a:prstGeom>
        </p:spPr>
      </p:pic>
      <p:sp>
        <p:nvSpPr>
          <p:cNvPr id="30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BDB03F3-936C-4FC9-8A4E-9ADA66A98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886564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2FCAA1B-E660-4FFE-8F82-F41F369BD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4510" y="334926"/>
            <a:ext cx="0" cy="1551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8FB46-25A6-0D15-1543-02CF7552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1040"/>
            <a:ext cx="3390900" cy="54864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Pedagogy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A888F0-D2B3-D71C-4D71-787F2BC4ED3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10200" y="701675"/>
          <a:ext cx="6096000" cy="547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281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Free Raise Hand Cliparts, Download Free Clip Art, Free Clip Art on Clipart  Library">
            <a:extLst>
              <a:ext uri="{FF2B5EF4-FFF2-40B4-BE49-F238E27FC236}">
                <a16:creationId xmlns:a16="http://schemas.microsoft.com/office/drawing/2014/main" id="{E034E118-80E3-467C-A861-C05848CA43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1" r="34210"/>
          <a:stretch/>
        </p:blipFill>
        <p:spPr bwMode="auto">
          <a:xfrm>
            <a:off x="8864082" y="571598"/>
            <a:ext cx="3135085" cy="617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0383FD-E2B9-40F4-8CCE-341D567F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716" y="685800"/>
            <a:ext cx="9786784" cy="778099"/>
          </a:xfrm>
        </p:spPr>
        <p:txBody>
          <a:bodyPr/>
          <a:lstStyle/>
          <a:p>
            <a:r>
              <a:rPr lang="en-US" b="1" dirty="0"/>
              <a:t>Expectations from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1244B-2781-4C0C-A679-3778F5CE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2" y="1710814"/>
            <a:ext cx="10766451" cy="5147187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Be on time to class.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Respond as and when asked to do so.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Download syllabus &amp; Instruction Plan from UMS.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 ‘The Economic Times’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‘Business Standard’ or ‘ The Hindu’ daily.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Observe and analyze the ethical concerns of different companies.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Participate in discussions &amp; debates in class.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Asks questions in case of doubt.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Attempt all the academic tasks with intention to learn.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Contribute to healthy academic environment in class.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ENJOY THE COURSE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92DB68-307D-4BA2-B20A-747614837682}"/>
              </a:ext>
            </a:extLst>
          </p:cNvPr>
          <p:cNvCxnSpPr>
            <a:cxnSpLocks/>
          </p:cNvCxnSpPr>
          <p:nvPr/>
        </p:nvCxnSpPr>
        <p:spPr>
          <a:xfrm>
            <a:off x="944373" y="1463908"/>
            <a:ext cx="60350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40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1F20-463E-8F12-44A7-6CF9BCBD4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Working Together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4542E4-5B50-50EB-53B4-E821DAC12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178" y="1759974"/>
            <a:ext cx="5980184" cy="38935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D15E3F-D94A-12AF-F2A9-446CB75B09D4}"/>
              </a:ext>
            </a:extLst>
          </p:cNvPr>
          <p:cNvSpPr/>
          <p:nvPr/>
        </p:nvSpPr>
        <p:spPr>
          <a:xfrm>
            <a:off x="6843252" y="1759974"/>
            <a:ext cx="3795694" cy="3893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dirty="0"/>
              <a:t>1.What do you think makes some managers better than others?</a:t>
            </a:r>
          </a:p>
          <a:p>
            <a:pPr algn="just"/>
            <a:endParaRPr lang="en-IN" dirty="0"/>
          </a:p>
          <a:p>
            <a:pPr algn="just"/>
            <a:r>
              <a:rPr lang="en-IN"/>
              <a:t>2.Do </a:t>
            </a:r>
            <a:r>
              <a:rPr lang="en-IN" dirty="0"/>
              <a:t>certain characteristics distinguish good managers?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28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 with low confidence">
            <a:extLst>
              <a:ext uri="{FF2B5EF4-FFF2-40B4-BE49-F238E27FC236}">
                <a16:creationId xmlns:a16="http://schemas.microsoft.com/office/drawing/2014/main" id="{092D5D5D-DEF5-00C6-7E0B-8C5E80981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" b="1102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7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58E7B0-0879-A287-9A5D-14FC7766AB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8758741"/>
              </p:ext>
            </p:extLst>
          </p:nvPr>
        </p:nvGraphicFramePr>
        <p:xfrm>
          <a:off x="841375" y="1524000"/>
          <a:ext cx="9797128" cy="2948827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4546272">
                  <a:extLst>
                    <a:ext uri="{9D8B030D-6E8A-4147-A177-3AD203B41FA5}">
                      <a16:colId xmlns:a16="http://schemas.microsoft.com/office/drawing/2014/main" val="1783769102"/>
                    </a:ext>
                  </a:extLst>
                </a:gridCol>
                <a:gridCol w="5250856">
                  <a:extLst>
                    <a:ext uri="{9D8B030D-6E8A-4147-A177-3AD203B41FA5}">
                      <a16:colId xmlns:a16="http://schemas.microsoft.com/office/drawing/2014/main" val="3107079900"/>
                    </a:ext>
                  </a:extLst>
                </a:gridCol>
              </a:tblGrid>
              <a:tr h="824649">
                <a:tc>
                  <a:txBody>
                    <a:bodyPr/>
                    <a:lstStyle/>
                    <a:p>
                      <a:r>
                        <a:rPr lang="en-US" sz="2300" b="1" cap="none" spc="0">
                          <a:solidFill>
                            <a:schemeClr val="bg1"/>
                          </a:solidFill>
                        </a:rPr>
                        <a:t>EXAMINATION CATEGORY</a:t>
                      </a:r>
                      <a:endParaRPr lang="en-IN" sz="2300" b="1" cap="none" spc="0">
                        <a:solidFill>
                          <a:schemeClr val="bg1"/>
                        </a:solidFill>
                      </a:endParaRPr>
                    </a:p>
                  </a:txBody>
                  <a:tcPr marL="93237" marR="178800" marT="26639" marB="19979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1" cap="none" spc="0">
                          <a:solidFill>
                            <a:schemeClr val="bg1"/>
                          </a:solidFill>
                        </a:rPr>
                        <a:t>X3</a:t>
                      </a:r>
                      <a:endParaRPr lang="en-IN" sz="2300" b="1" cap="none" spc="0">
                        <a:solidFill>
                          <a:schemeClr val="bg1"/>
                        </a:solidFill>
                      </a:endParaRPr>
                    </a:p>
                  </a:txBody>
                  <a:tcPr marL="93237" marR="178800" marT="26639" marB="19979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181044"/>
                  </a:ext>
                </a:extLst>
              </a:tr>
              <a:tr h="705929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/>
                          </a:solidFill>
                        </a:rPr>
                        <a:t>CA CATEGORY</a:t>
                      </a:r>
                      <a:endParaRPr lang="en-IN" sz="1800" cap="none" spc="0">
                        <a:solidFill>
                          <a:schemeClr val="bg1"/>
                        </a:solidFill>
                      </a:endParaRPr>
                    </a:p>
                  </a:txBody>
                  <a:tcPr marL="93237" marR="178800" marT="26639" marB="19979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bg1"/>
                          </a:solidFill>
                        </a:rPr>
                        <a:t>A0203</a:t>
                      </a:r>
                      <a:endParaRPr lang="en-IN" sz="18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93237" marR="178800" marT="26639" marB="1997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401713"/>
                  </a:ext>
                </a:extLst>
              </a:tr>
              <a:tr h="1418249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/>
                          </a:solidFill>
                        </a:rPr>
                        <a:t>COURSE ORIENTATION </a:t>
                      </a:r>
                      <a:endParaRPr lang="en-IN" sz="1800" cap="none" spc="0">
                        <a:solidFill>
                          <a:schemeClr val="bg1"/>
                        </a:solidFill>
                      </a:endParaRPr>
                    </a:p>
                  </a:txBody>
                  <a:tcPr marL="93237" marR="178800" marT="26639" marB="19979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bg1"/>
                          </a:solidFill>
                        </a:rPr>
                        <a:t>Knowledge Enhancement, Placement Examination, Competitive Examination(Higher Education)</a:t>
                      </a:r>
                      <a:endParaRPr lang="en-IN" sz="18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93237" marR="178800" marT="26639" marB="1997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52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57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DCB9-4EBD-8D85-FB0D-A92573D99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OUTCOMES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6ABA83-B03A-C80F-C045-F3F591BA3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835" y="1878346"/>
            <a:ext cx="9161687" cy="3718586"/>
          </a:xfrm>
        </p:spPr>
      </p:pic>
    </p:spTree>
    <p:extLst>
      <p:ext uri="{BB962C8B-B14F-4D97-AF65-F5344CB8AC3E}">
        <p14:creationId xmlns:p14="http://schemas.microsoft.com/office/powerpoint/2010/main" val="50602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92B68-6E35-1B6E-BBC1-E80A9E5D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9228866" cy="1067783"/>
          </a:xfrm>
        </p:spPr>
        <p:txBody>
          <a:bodyPr>
            <a:normAutofit/>
          </a:bodyPr>
          <a:lstStyle/>
          <a:p>
            <a:r>
              <a:rPr lang="en-US" dirty="0"/>
              <a:t>PROGRAMME OUTCOMES</a:t>
            </a:r>
            <a:endParaRPr lang="en-IN" dirty="0"/>
          </a:p>
        </p:txBody>
      </p:sp>
      <p:cxnSp>
        <p:nvCxnSpPr>
          <p:cNvPr id="13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F28DAB-C03B-4376-DE0C-CB73A9B5CF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165094"/>
              </p:ext>
            </p:extLst>
          </p:nvPr>
        </p:nvGraphicFramePr>
        <p:xfrm>
          <a:off x="841375" y="2141538"/>
          <a:ext cx="9228138" cy="3425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388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0EA7-5F5B-0532-4AE8-D64B0678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CONTENT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6D2C5D-9EFE-5D23-B3EA-E388E3459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248" y="1878345"/>
            <a:ext cx="9295809" cy="4650274"/>
          </a:xfrm>
        </p:spPr>
      </p:pic>
    </p:spTree>
    <p:extLst>
      <p:ext uri="{BB962C8B-B14F-4D97-AF65-F5344CB8AC3E}">
        <p14:creationId xmlns:p14="http://schemas.microsoft.com/office/powerpoint/2010/main" val="276282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7DBF-11FE-390B-4AA3-A78AD2756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TEXTBOOKS &amp; REFERENCE BOOKS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BCD175-04F8-1DC3-F64E-A6860E215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040" y="2694038"/>
            <a:ext cx="9060650" cy="2546555"/>
          </a:xfrm>
        </p:spPr>
      </p:pic>
    </p:spTree>
    <p:extLst>
      <p:ext uri="{BB962C8B-B14F-4D97-AF65-F5344CB8AC3E}">
        <p14:creationId xmlns:p14="http://schemas.microsoft.com/office/powerpoint/2010/main" val="319522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B0CC-BB01-81F1-2FD1-A6AFFFC7B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3687878"/>
            <a:ext cx="8115299" cy="12654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Practical Application</a:t>
            </a:r>
          </a:p>
        </p:txBody>
      </p:sp>
      <p:pic>
        <p:nvPicPr>
          <p:cNvPr id="6" name="Graphic 5" descr="Head with Gears">
            <a:extLst>
              <a:ext uri="{FF2B5EF4-FFF2-40B4-BE49-F238E27FC236}">
                <a16:creationId xmlns:a16="http://schemas.microsoft.com/office/drawing/2014/main" id="{B1ADAD12-C0AF-A643-0333-CB9BE8C4A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102" y="1371600"/>
            <a:ext cx="2223727" cy="222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19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2E333-8982-C3C8-08DD-3220C580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751" y="-1020379"/>
            <a:ext cx="9489000" cy="1325563"/>
          </a:xfrm>
        </p:spPr>
        <p:txBody>
          <a:bodyPr/>
          <a:lstStyle/>
          <a:p>
            <a:r>
              <a:rPr lang="en-IN" dirty="0"/>
              <a:t>					</a:t>
            </a:r>
          </a:p>
        </p:txBody>
      </p:sp>
      <p:pic>
        <p:nvPicPr>
          <p:cNvPr id="1026" name="Picture 2" descr="Practical management skills course - FMI Management Training and coaching">
            <a:extLst>
              <a:ext uri="{FF2B5EF4-FFF2-40B4-BE49-F238E27FC236}">
                <a16:creationId xmlns:a16="http://schemas.microsoft.com/office/drawing/2014/main" id="{B5B403D5-B742-B730-CF92-B6A6E7BE2B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38" y="552782"/>
            <a:ext cx="4286214" cy="254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nline Course: Practical Project Management for Managers and First Time PMs  from Udemy | Class Central">
            <a:extLst>
              <a:ext uri="{FF2B5EF4-FFF2-40B4-BE49-F238E27FC236}">
                <a16:creationId xmlns:a16="http://schemas.microsoft.com/office/drawing/2014/main" id="{F2BEC706-4C55-C910-CAC9-BDBFF427B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561" y="422328"/>
            <a:ext cx="4602880" cy="258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65FD0B-0918-3058-4FCE-3297A6E4C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988" y="3429000"/>
            <a:ext cx="4360606" cy="245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25193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306</Words>
  <Application>Microsoft Macintosh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Elephant</vt:lpstr>
      <vt:lpstr>Univers Condensed</vt:lpstr>
      <vt:lpstr>MimeoVTI</vt:lpstr>
      <vt:lpstr>Management and Organizational Behavior Dynamics</vt:lpstr>
      <vt:lpstr>PowerPoint Presentation</vt:lpstr>
      <vt:lpstr>PowerPoint Presentation</vt:lpstr>
      <vt:lpstr>COURSE OUTCOMES</vt:lpstr>
      <vt:lpstr>PROGRAMME OUTCOMES</vt:lpstr>
      <vt:lpstr>COURSE CONTENT</vt:lpstr>
      <vt:lpstr>TEXTBOOKS &amp; REFERENCE BOOKS</vt:lpstr>
      <vt:lpstr>Practical Application</vt:lpstr>
      <vt:lpstr>     </vt:lpstr>
      <vt:lpstr>Pedagogy</vt:lpstr>
      <vt:lpstr>Expectations from Students</vt:lpstr>
      <vt:lpstr>Working Together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MGN </dc:title>
  <dc:creator>video recording2</dc:creator>
  <cp:lastModifiedBy>Jaskiran Kaur</cp:lastModifiedBy>
  <cp:revision>51</cp:revision>
  <dcterms:created xsi:type="dcterms:W3CDTF">2022-07-29T08:39:24Z</dcterms:created>
  <dcterms:modified xsi:type="dcterms:W3CDTF">2022-08-01T05:08:29Z</dcterms:modified>
</cp:coreProperties>
</file>