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7"/>
  </p:notesMasterIdLst>
  <p:handoutMasterIdLst>
    <p:handoutMasterId r:id="rId38"/>
  </p:handoutMasterIdLst>
  <p:sldIdLst>
    <p:sldId id="256" r:id="rId2"/>
    <p:sldId id="301" r:id="rId3"/>
    <p:sldId id="302" r:id="rId4"/>
    <p:sldId id="264" r:id="rId5"/>
    <p:sldId id="265" r:id="rId6"/>
    <p:sldId id="295" r:id="rId7"/>
    <p:sldId id="300" r:id="rId8"/>
    <p:sldId id="291" r:id="rId9"/>
    <p:sldId id="266" r:id="rId10"/>
    <p:sldId id="267" r:id="rId11"/>
    <p:sldId id="268" r:id="rId12"/>
    <p:sldId id="304" r:id="rId13"/>
    <p:sldId id="305"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96" r:id="rId28"/>
    <p:sldId id="297" r:id="rId29"/>
    <p:sldId id="298" r:id="rId30"/>
    <p:sldId id="299" r:id="rId31"/>
    <p:sldId id="288" r:id="rId32"/>
    <p:sldId id="292" r:id="rId33"/>
    <p:sldId id="303" r:id="rId34"/>
    <p:sldId id="289" r:id="rId35"/>
    <p:sldId id="294" r:id="rId36"/>
  </p:sldIdLst>
  <p:sldSz cx="12192000" cy="6858000"/>
  <p:notesSz cx="6858000" cy="9144000"/>
  <p:defaultTextStyle>
    <a:defPPr>
      <a:defRPr lang="en-US"/>
    </a:defPPr>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3" d="100"/>
          <a:sy n="83" d="100"/>
        </p:scale>
        <p:origin x="662"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CBAE-7777-4D62-BB26-299BCB9B1A1E}"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2555E169-559E-494D-B0B8-A3A41AA3B01E}">
      <dgm:prSet phldrT="[Text]"/>
      <dgm:spPr/>
      <dgm:t>
        <a:bodyPr/>
        <a:lstStyle/>
        <a:p>
          <a:r>
            <a:rPr lang="en-US" dirty="0"/>
            <a:t>Organization </a:t>
          </a:r>
        </a:p>
      </dgm:t>
    </dgm:pt>
    <dgm:pt modelId="{720A6824-0A4A-4293-9A17-073329B2C6CE}" type="parTrans" cxnId="{5F70B42C-D1CB-4FE1-BE41-B01F80DE00FB}">
      <dgm:prSet/>
      <dgm:spPr/>
      <dgm:t>
        <a:bodyPr/>
        <a:lstStyle/>
        <a:p>
          <a:endParaRPr lang="en-US"/>
        </a:p>
      </dgm:t>
    </dgm:pt>
    <dgm:pt modelId="{D7F223F7-A1E0-43B8-9206-A50FC255F51E}" type="sibTrans" cxnId="{5F70B42C-D1CB-4FE1-BE41-B01F80DE00FB}">
      <dgm:prSet/>
      <dgm:spPr/>
      <dgm:t>
        <a:bodyPr/>
        <a:lstStyle/>
        <a:p>
          <a:endParaRPr lang="en-US"/>
        </a:p>
      </dgm:t>
    </dgm:pt>
    <dgm:pt modelId="{69E56FFB-0E38-4FFA-ABC1-9F2C74C0AC00}">
      <dgm:prSet phldrT="[Text]"/>
      <dgm:spPr/>
      <dgm:t>
        <a:bodyPr/>
        <a:lstStyle/>
        <a:p>
          <a:r>
            <a:rPr lang="en-US" dirty="0"/>
            <a:t>Demographic </a:t>
          </a:r>
        </a:p>
      </dgm:t>
    </dgm:pt>
    <dgm:pt modelId="{98CB71FF-9AA4-439C-8B20-F824FBD84D79}" type="parTrans" cxnId="{7289343F-CBA8-41E6-821F-763FFDA76A91}">
      <dgm:prSet/>
      <dgm:spPr/>
      <dgm:t>
        <a:bodyPr/>
        <a:lstStyle/>
        <a:p>
          <a:endParaRPr lang="en-US"/>
        </a:p>
      </dgm:t>
    </dgm:pt>
    <dgm:pt modelId="{7FAAECA1-4DB3-4D16-A221-4EA38C37A47A}" type="sibTrans" cxnId="{7289343F-CBA8-41E6-821F-763FFDA76A91}">
      <dgm:prSet/>
      <dgm:spPr/>
      <dgm:t>
        <a:bodyPr/>
        <a:lstStyle/>
        <a:p>
          <a:endParaRPr lang="en-US"/>
        </a:p>
      </dgm:t>
    </dgm:pt>
    <dgm:pt modelId="{D9633243-E5E6-4FFF-AC49-31261429BDA0}">
      <dgm:prSet phldrT="[Text]"/>
      <dgm:spPr/>
      <dgm:t>
        <a:bodyPr/>
        <a:lstStyle/>
        <a:p>
          <a:r>
            <a:rPr lang="en-US" dirty="0"/>
            <a:t>Socio-cultural</a:t>
          </a:r>
        </a:p>
      </dgm:t>
    </dgm:pt>
    <dgm:pt modelId="{68638BCF-FF26-41FB-A0F8-00C1002DA2D4}" type="parTrans" cxnId="{20715A5B-87B1-4187-84E1-75A7CBE3850A}">
      <dgm:prSet/>
      <dgm:spPr/>
      <dgm:t>
        <a:bodyPr/>
        <a:lstStyle/>
        <a:p>
          <a:endParaRPr lang="en-US"/>
        </a:p>
      </dgm:t>
    </dgm:pt>
    <dgm:pt modelId="{375398B4-9963-496F-9808-8EF4A0B08059}" type="sibTrans" cxnId="{20715A5B-87B1-4187-84E1-75A7CBE3850A}">
      <dgm:prSet/>
      <dgm:spPr/>
      <dgm:t>
        <a:bodyPr/>
        <a:lstStyle/>
        <a:p>
          <a:endParaRPr lang="en-US"/>
        </a:p>
      </dgm:t>
    </dgm:pt>
    <dgm:pt modelId="{97DBDBF1-C2B2-4D8C-8A83-75D6B9F58BCC}">
      <dgm:prSet phldrT="[Text]"/>
      <dgm:spPr/>
      <dgm:t>
        <a:bodyPr/>
        <a:lstStyle/>
        <a:p>
          <a:r>
            <a:rPr lang="en-US" dirty="0"/>
            <a:t>Economic </a:t>
          </a:r>
        </a:p>
      </dgm:t>
    </dgm:pt>
    <dgm:pt modelId="{1E4C4F23-9E02-438E-BDB8-4A88FC06F6D2}" type="parTrans" cxnId="{D2D7798F-3575-4BD0-BB92-F322099EA27A}">
      <dgm:prSet/>
      <dgm:spPr/>
      <dgm:t>
        <a:bodyPr/>
        <a:lstStyle/>
        <a:p>
          <a:endParaRPr lang="en-US"/>
        </a:p>
      </dgm:t>
    </dgm:pt>
    <dgm:pt modelId="{F34C767F-792A-4D79-B709-1AF710B798DD}" type="sibTrans" cxnId="{D2D7798F-3575-4BD0-BB92-F322099EA27A}">
      <dgm:prSet/>
      <dgm:spPr/>
      <dgm:t>
        <a:bodyPr/>
        <a:lstStyle/>
        <a:p>
          <a:endParaRPr lang="en-US"/>
        </a:p>
      </dgm:t>
    </dgm:pt>
    <dgm:pt modelId="{ABC4013C-27B6-4065-97A0-96E888042C6C}">
      <dgm:prSet phldrT="[Text]"/>
      <dgm:spPr/>
      <dgm:t>
        <a:bodyPr/>
        <a:lstStyle/>
        <a:p>
          <a:r>
            <a:rPr lang="en-US" dirty="0"/>
            <a:t>Political -legal </a:t>
          </a:r>
        </a:p>
      </dgm:t>
    </dgm:pt>
    <dgm:pt modelId="{3C29E061-F821-4275-AC96-1C700AC316BB}" type="parTrans" cxnId="{2FA2C2C0-8006-4088-8E53-BE801FCC7087}">
      <dgm:prSet/>
      <dgm:spPr/>
      <dgm:t>
        <a:bodyPr/>
        <a:lstStyle/>
        <a:p>
          <a:endParaRPr lang="en-US"/>
        </a:p>
      </dgm:t>
    </dgm:pt>
    <dgm:pt modelId="{07E4465C-50A4-4D2E-9285-694DBB4A7945}" type="sibTrans" cxnId="{2FA2C2C0-8006-4088-8E53-BE801FCC7087}">
      <dgm:prSet/>
      <dgm:spPr/>
      <dgm:t>
        <a:bodyPr/>
        <a:lstStyle/>
        <a:p>
          <a:endParaRPr lang="en-US"/>
        </a:p>
      </dgm:t>
    </dgm:pt>
    <dgm:pt modelId="{062043A1-CB57-460B-A6EE-77A32FD80CF9}">
      <dgm:prSet phldrT="[Text]"/>
      <dgm:spPr/>
      <dgm:t>
        <a:bodyPr/>
        <a:lstStyle/>
        <a:p>
          <a:r>
            <a:rPr lang="en-US" dirty="0"/>
            <a:t>Technological </a:t>
          </a:r>
        </a:p>
      </dgm:t>
    </dgm:pt>
    <dgm:pt modelId="{85195A9F-28F3-4949-9194-0DBEC02217B7}" type="parTrans" cxnId="{4E5A8467-8AF9-4144-AF5A-F860AFD660F5}">
      <dgm:prSet/>
      <dgm:spPr/>
      <dgm:t>
        <a:bodyPr/>
        <a:lstStyle/>
        <a:p>
          <a:endParaRPr lang="en-US"/>
        </a:p>
      </dgm:t>
    </dgm:pt>
    <dgm:pt modelId="{5FDD1AE4-1351-4C90-A830-25E0C4BDB089}" type="sibTrans" cxnId="{4E5A8467-8AF9-4144-AF5A-F860AFD660F5}">
      <dgm:prSet/>
      <dgm:spPr/>
      <dgm:t>
        <a:bodyPr/>
        <a:lstStyle/>
        <a:p>
          <a:endParaRPr lang="en-US"/>
        </a:p>
      </dgm:t>
    </dgm:pt>
    <dgm:pt modelId="{827A8406-1CBE-4630-A14A-366B97720704}">
      <dgm:prSet phldrT="[Text]"/>
      <dgm:spPr/>
      <dgm:t>
        <a:bodyPr/>
        <a:lstStyle/>
        <a:p>
          <a:r>
            <a:rPr lang="en-US" dirty="0"/>
            <a:t>Natural </a:t>
          </a:r>
        </a:p>
      </dgm:t>
    </dgm:pt>
    <dgm:pt modelId="{ADBB5CC8-4DDC-4AD1-8A20-F70D612227E7}" type="parTrans" cxnId="{60795016-9FAF-4C3F-8CE5-12C3BA5AA8EA}">
      <dgm:prSet/>
      <dgm:spPr/>
      <dgm:t>
        <a:bodyPr/>
        <a:lstStyle/>
        <a:p>
          <a:endParaRPr lang="en-US"/>
        </a:p>
      </dgm:t>
    </dgm:pt>
    <dgm:pt modelId="{45C2FF94-12AE-4F6D-A194-E157BCFD8BC9}" type="sibTrans" cxnId="{60795016-9FAF-4C3F-8CE5-12C3BA5AA8EA}">
      <dgm:prSet/>
      <dgm:spPr/>
      <dgm:t>
        <a:bodyPr/>
        <a:lstStyle/>
        <a:p>
          <a:endParaRPr lang="en-US"/>
        </a:p>
      </dgm:t>
    </dgm:pt>
    <dgm:pt modelId="{D337A90B-0D7E-4246-96F5-2E7146629815}" type="pres">
      <dgm:prSet presAssocID="{DF85CBAE-7777-4D62-BB26-299BCB9B1A1E}" presName="cycle" presStyleCnt="0">
        <dgm:presLayoutVars>
          <dgm:chMax val="1"/>
          <dgm:dir/>
          <dgm:animLvl val="ctr"/>
          <dgm:resizeHandles val="exact"/>
        </dgm:presLayoutVars>
      </dgm:prSet>
      <dgm:spPr/>
    </dgm:pt>
    <dgm:pt modelId="{C0490FFC-8596-4CE1-82E4-9D27BA149442}" type="pres">
      <dgm:prSet presAssocID="{2555E169-559E-494D-B0B8-A3A41AA3B01E}" presName="centerShape" presStyleLbl="node0" presStyleIdx="0" presStyleCnt="1"/>
      <dgm:spPr/>
    </dgm:pt>
    <dgm:pt modelId="{38BB7307-3471-4C93-A69A-7F2366FA2DD9}" type="pres">
      <dgm:prSet presAssocID="{98CB71FF-9AA4-439C-8B20-F824FBD84D79}" presName="Name9" presStyleLbl="parChTrans1D2" presStyleIdx="0" presStyleCnt="6"/>
      <dgm:spPr/>
    </dgm:pt>
    <dgm:pt modelId="{CEA2FC34-CE6C-4582-9582-61CC4DE5A82C}" type="pres">
      <dgm:prSet presAssocID="{98CB71FF-9AA4-439C-8B20-F824FBD84D79}" presName="connTx" presStyleLbl="parChTrans1D2" presStyleIdx="0" presStyleCnt="6"/>
      <dgm:spPr/>
    </dgm:pt>
    <dgm:pt modelId="{AFC7F0FF-0353-4535-8EDC-CB4EE84394F9}" type="pres">
      <dgm:prSet presAssocID="{69E56FFB-0E38-4FFA-ABC1-9F2C74C0AC00}" presName="node" presStyleLbl="node1" presStyleIdx="0" presStyleCnt="6">
        <dgm:presLayoutVars>
          <dgm:bulletEnabled val="1"/>
        </dgm:presLayoutVars>
      </dgm:prSet>
      <dgm:spPr/>
    </dgm:pt>
    <dgm:pt modelId="{C8FF3526-C593-4B4F-93F9-10E86577A45B}" type="pres">
      <dgm:prSet presAssocID="{68638BCF-FF26-41FB-A0F8-00C1002DA2D4}" presName="Name9" presStyleLbl="parChTrans1D2" presStyleIdx="1" presStyleCnt="6"/>
      <dgm:spPr/>
    </dgm:pt>
    <dgm:pt modelId="{9F46E6BF-3C8F-44A8-BE10-4A78D38BCBD5}" type="pres">
      <dgm:prSet presAssocID="{68638BCF-FF26-41FB-A0F8-00C1002DA2D4}" presName="connTx" presStyleLbl="parChTrans1D2" presStyleIdx="1" presStyleCnt="6"/>
      <dgm:spPr/>
    </dgm:pt>
    <dgm:pt modelId="{EC9B53BD-900E-4391-A700-033E90C977E4}" type="pres">
      <dgm:prSet presAssocID="{D9633243-E5E6-4FFF-AC49-31261429BDA0}" presName="node" presStyleLbl="node1" presStyleIdx="1" presStyleCnt="6">
        <dgm:presLayoutVars>
          <dgm:bulletEnabled val="1"/>
        </dgm:presLayoutVars>
      </dgm:prSet>
      <dgm:spPr/>
    </dgm:pt>
    <dgm:pt modelId="{2B8DCC4B-ADC5-45B4-A509-96260F90AC5B}" type="pres">
      <dgm:prSet presAssocID="{1E4C4F23-9E02-438E-BDB8-4A88FC06F6D2}" presName="Name9" presStyleLbl="parChTrans1D2" presStyleIdx="2" presStyleCnt="6"/>
      <dgm:spPr/>
    </dgm:pt>
    <dgm:pt modelId="{F2B64645-4E55-4CCE-830D-F215F256D1AA}" type="pres">
      <dgm:prSet presAssocID="{1E4C4F23-9E02-438E-BDB8-4A88FC06F6D2}" presName="connTx" presStyleLbl="parChTrans1D2" presStyleIdx="2" presStyleCnt="6"/>
      <dgm:spPr/>
    </dgm:pt>
    <dgm:pt modelId="{62BC1040-1CD0-44C9-8CCB-0337063E4D97}" type="pres">
      <dgm:prSet presAssocID="{97DBDBF1-C2B2-4D8C-8A83-75D6B9F58BCC}" presName="node" presStyleLbl="node1" presStyleIdx="2" presStyleCnt="6">
        <dgm:presLayoutVars>
          <dgm:bulletEnabled val="1"/>
        </dgm:presLayoutVars>
      </dgm:prSet>
      <dgm:spPr/>
    </dgm:pt>
    <dgm:pt modelId="{51737C71-7F80-476F-B164-F3DD14CD1F91}" type="pres">
      <dgm:prSet presAssocID="{3C29E061-F821-4275-AC96-1C700AC316BB}" presName="Name9" presStyleLbl="parChTrans1D2" presStyleIdx="3" presStyleCnt="6"/>
      <dgm:spPr/>
    </dgm:pt>
    <dgm:pt modelId="{3A687219-01F5-4DB2-91CA-EEEF38F032A5}" type="pres">
      <dgm:prSet presAssocID="{3C29E061-F821-4275-AC96-1C700AC316BB}" presName="connTx" presStyleLbl="parChTrans1D2" presStyleIdx="3" presStyleCnt="6"/>
      <dgm:spPr/>
    </dgm:pt>
    <dgm:pt modelId="{550D67BC-0C75-4349-A833-E88B420BEAEB}" type="pres">
      <dgm:prSet presAssocID="{ABC4013C-27B6-4065-97A0-96E888042C6C}" presName="node" presStyleLbl="node1" presStyleIdx="3" presStyleCnt="6">
        <dgm:presLayoutVars>
          <dgm:bulletEnabled val="1"/>
        </dgm:presLayoutVars>
      </dgm:prSet>
      <dgm:spPr/>
    </dgm:pt>
    <dgm:pt modelId="{CD2FAC0D-7BA8-475C-9356-1B03CC938144}" type="pres">
      <dgm:prSet presAssocID="{85195A9F-28F3-4949-9194-0DBEC02217B7}" presName="Name9" presStyleLbl="parChTrans1D2" presStyleIdx="4" presStyleCnt="6"/>
      <dgm:spPr/>
    </dgm:pt>
    <dgm:pt modelId="{C602AF87-8063-48F3-94CE-EEA090F3FDEF}" type="pres">
      <dgm:prSet presAssocID="{85195A9F-28F3-4949-9194-0DBEC02217B7}" presName="connTx" presStyleLbl="parChTrans1D2" presStyleIdx="4" presStyleCnt="6"/>
      <dgm:spPr/>
    </dgm:pt>
    <dgm:pt modelId="{8C57C0DF-2CED-409E-80C9-2F5B6C99A148}" type="pres">
      <dgm:prSet presAssocID="{062043A1-CB57-460B-A6EE-77A32FD80CF9}" presName="node" presStyleLbl="node1" presStyleIdx="4" presStyleCnt="6">
        <dgm:presLayoutVars>
          <dgm:bulletEnabled val="1"/>
        </dgm:presLayoutVars>
      </dgm:prSet>
      <dgm:spPr/>
    </dgm:pt>
    <dgm:pt modelId="{DEC4E188-D7E7-491A-8C77-6F36E9558283}" type="pres">
      <dgm:prSet presAssocID="{ADBB5CC8-4DDC-4AD1-8A20-F70D612227E7}" presName="Name9" presStyleLbl="parChTrans1D2" presStyleIdx="5" presStyleCnt="6"/>
      <dgm:spPr/>
    </dgm:pt>
    <dgm:pt modelId="{BF4CD325-8BDA-4D29-82F0-B27DB8CCDCEA}" type="pres">
      <dgm:prSet presAssocID="{ADBB5CC8-4DDC-4AD1-8A20-F70D612227E7}" presName="connTx" presStyleLbl="parChTrans1D2" presStyleIdx="5" presStyleCnt="6"/>
      <dgm:spPr/>
    </dgm:pt>
    <dgm:pt modelId="{6596D60F-6DA4-48E9-9414-570B0AE2567B}" type="pres">
      <dgm:prSet presAssocID="{827A8406-1CBE-4630-A14A-366B97720704}" presName="node" presStyleLbl="node1" presStyleIdx="5" presStyleCnt="6">
        <dgm:presLayoutVars>
          <dgm:bulletEnabled val="1"/>
        </dgm:presLayoutVars>
      </dgm:prSet>
      <dgm:spPr/>
    </dgm:pt>
  </dgm:ptLst>
  <dgm:cxnLst>
    <dgm:cxn modelId="{3705B404-751B-451E-8831-D8F281FB97A0}" type="presOf" srcId="{1E4C4F23-9E02-438E-BDB8-4A88FC06F6D2}" destId="{F2B64645-4E55-4CCE-830D-F215F256D1AA}" srcOrd="1" destOrd="0" presId="urn:microsoft.com/office/officeart/2005/8/layout/radial1"/>
    <dgm:cxn modelId="{60795016-9FAF-4C3F-8CE5-12C3BA5AA8EA}" srcId="{2555E169-559E-494D-B0B8-A3A41AA3B01E}" destId="{827A8406-1CBE-4630-A14A-366B97720704}" srcOrd="5" destOrd="0" parTransId="{ADBB5CC8-4DDC-4AD1-8A20-F70D612227E7}" sibTransId="{45C2FF94-12AE-4F6D-A194-E157BCFD8BC9}"/>
    <dgm:cxn modelId="{7D78391C-A75A-4BE8-9890-93779DA0298B}" type="presOf" srcId="{3C29E061-F821-4275-AC96-1C700AC316BB}" destId="{51737C71-7F80-476F-B164-F3DD14CD1F91}" srcOrd="0" destOrd="0" presId="urn:microsoft.com/office/officeart/2005/8/layout/radial1"/>
    <dgm:cxn modelId="{E75E4922-3D12-40B7-BA8A-E200D4B60A6A}" type="presOf" srcId="{98CB71FF-9AA4-439C-8B20-F824FBD84D79}" destId="{38BB7307-3471-4C93-A69A-7F2366FA2DD9}" srcOrd="0" destOrd="0" presId="urn:microsoft.com/office/officeart/2005/8/layout/radial1"/>
    <dgm:cxn modelId="{9E7BA424-E995-4C5E-B23C-9593639B10A5}" type="presOf" srcId="{ABC4013C-27B6-4065-97A0-96E888042C6C}" destId="{550D67BC-0C75-4349-A833-E88B420BEAEB}" srcOrd="0" destOrd="0" presId="urn:microsoft.com/office/officeart/2005/8/layout/radial1"/>
    <dgm:cxn modelId="{5F70B42C-D1CB-4FE1-BE41-B01F80DE00FB}" srcId="{DF85CBAE-7777-4D62-BB26-299BCB9B1A1E}" destId="{2555E169-559E-494D-B0B8-A3A41AA3B01E}" srcOrd="0" destOrd="0" parTransId="{720A6824-0A4A-4293-9A17-073329B2C6CE}" sibTransId="{D7F223F7-A1E0-43B8-9206-A50FC255F51E}"/>
    <dgm:cxn modelId="{B57B1C39-C181-4DCF-9064-AC2F789CE0F8}" type="presOf" srcId="{1E4C4F23-9E02-438E-BDB8-4A88FC06F6D2}" destId="{2B8DCC4B-ADC5-45B4-A509-96260F90AC5B}" srcOrd="0" destOrd="0" presId="urn:microsoft.com/office/officeart/2005/8/layout/radial1"/>
    <dgm:cxn modelId="{7289343F-CBA8-41E6-821F-763FFDA76A91}" srcId="{2555E169-559E-494D-B0B8-A3A41AA3B01E}" destId="{69E56FFB-0E38-4FFA-ABC1-9F2C74C0AC00}" srcOrd="0" destOrd="0" parTransId="{98CB71FF-9AA4-439C-8B20-F824FBD84D79}" sibTransId="{7FAAECA1-4DB3-4D16-A221-4EA38C37A47A}"/>
    <dgm:cxn modelId="{20715A5B-87B1-4187-84E1-75A7CBE3850A}" srcId="{2555E169-559E-494D-B0B8-A3A41AA3B01E}" destId="{D9633243-E5E6-4FFF-AC49-31261429BDA0}" srcOrd="1" destOrd="0" parTransId="{68638BCF-FF26-41FB-A0F8-00C1002DA2D4}" sibTransId="{375398B4-9963-496F-9808-8EF4A0B08059}"/>
    <dgm:cxn modelId="{4E5A8467-8AF9-4144-AF5A-F860AFD660F5}" srcId="{2555E169-559E-494D-B0B8-A3A41AA3B01E}" destId="{062043A1-CB57-460B-A6EE-77A32FD80CF9}" srcOrd="4" destOrd="0" parTransId="{85195A9F-28F3-4949-9194-0DBEC02217B7}" sibTransId="{5FDD1AE4-1351-4C90-A830-25E0C4BDB089}"/>
    <dgm:cxn modelId="{C69A8747-2FE4-41A9-B95F-467FAE757CC1}" type="presOf" srcId="{ADBB5CC8-4DDC-4AD1-8A20-F70D612227E7}" destId="{BF4CD325-8BDA-4D29-82F0-B27DB8CCDCEA}" srcOrd="1" destOrd="0" presId="urn:microsoft.com/office/officeart/2005/8/layout/radial1"/>
    <dgm:cxn modelId="{B03A4F4C-A7D3-4D34-8DEA-7652A5669559}" type="presOf" srcId="{85195A9F-28F3-4949-9194-0DBEC02217B7}" destId="{C602AF87-8063-48F3-94CE-EEA090F3FDEF}" srcOrd="1" destOrd="0" presId="urn:microsoft.com/office/officeart/2005/8/layout/radial1"/>
    <dgm:cxn modelId="{D3DE3F52-815D-4119-A331-A94E20C98D2D}" type="presOf" srcId="{85195A9F-28F3-4949-9194-0DBEC02217B7}" destId="{CD2FAC0D-7BA8-475C-9356-1B03CC938144}" srcOrd="0" destOrd="0" presId="urn:microsoft.com/office/officeart/2005/8/layout/radial1"/>
    <dgm:cxn modelId="{3316AE78-7A6E-4879-BAE6-EABFA2A0A364}" type="presOf" srcId="{2555E169-559E-494D-B0B8-A3A41AA3B01E}" destId="{C0490FFC-8596-4CE1-82E4-9D27BA149442}" srcOrd="0" destOrd="0" presId="urn:microsoft.com/office/officeart/2005/8/layout/radial1"/>
    <dgm:cxn modelId="{B20AD879-EAD2-4183-B83F-739A1057E47E}" type="presOf" srcId="{062043A1-CB57-460B-A6EE-77A32FD80CF9}" destId="{8C57C0DF-2CED-409E-80C9-2F5B6C99A148}" srcOrd="0" destOrd="0" presId="urn:microsoft.com/office/officeart/2005/8/layout/radial1"/>
    <dgm:cxn modelId="{74BDE68E-A97B-49E1-B7DC-DAA01A8D824C}" type="presOf" srcId="{68638BCF-FF26-41FB-A0F8-00C1002DA2D4}" destId="{9F46E6BF-3C8F-44A8-BE10-4A78D38BCBD5}" srcOrd="1" destOrd="0" presId="urn:microsoft.com/office/officeart/2005/8/layout/radial1"/>
    <dgm:cxn modelId="{891BEE8E-D3BC-4DBE-8AA8-47EDF83667BE}" type="presOf" srcId="{827A8406-1CBE-4630-A14A-366B97720704}" destId="{6596D60F-6DA4-48E9-9414-570B0AE2567B}" srcOrd="0" destOrd="0" presId="urn:microsoft.com/office/officeart/2005/8/layout/radial1"/>
    <dgm:cxn modelId="{D2D7798F-3575-4BD0-BB92-F322099EA27A}" srcId="{2555E169-559E-494D-B0B8-A3A41AA3B01E}" destId="{97DBDBF1-C2B2-4D8C-8A83-75D6B9F58BCC}" srcOrd="2" destOrd="0" parTransId="{1E4C4F23-9E02-438E-BDB8-4A88FC06F6D2}" sibTransId="{F34C767F-792A-4D79-B709-1AF710B798DD}"/>
    <dgm:cxn modelId="{BB559294-8864-4A2B-B5D2-72843CAD017D}" type="presOf" srcId="{97DBDBF1-C2B2-4D8C-8A83-75D6B9F58BCC}" destId="{62BC1040-1CD0-44C9-8CCB-0337063E4D97}" srcOrd="0" destOrd="0" presId="urn:microsoft.com/office/officeart/2005/8/layout/radial1"/>
    <dgm:cxn modelId="{30163496-1774-4379-99C6-6E7143D5A95D}" type="presOf" srcId="{98CB71FF-9AA4-439C-8B20-F824FBD84D79}" destId="{CEA2FC34-CE6C-4582-9582-61CC4DE5A82C}" srcOrd="1" destOrd="0" presId="urn:microsoft.com/office/officeart/2005/8/layout/radial1"/>
    <dgm:cxn modelId="{4C573E9C-C31B-459C-95D6-21654CECCA53}" type="presOf" srcId="{68638BCF-FF26-41FB-A0F8-00C1002DA2D4}" destId="{C8FF3526-C593-4B4F-93F9-10E86577A45B}" srcOrd="0" destOrd="0" presId="urn:microsoft.com/office/officeart/2005/8/layout/radial1"/>
    <dgm:cxn modelId="{4A4005A7-1677-4685-898C-F8F3A12D9A3F}" type="presOf" srcId="{DF85CBAE-7777-4D62-BB26-299BCB9B1A1E}" destId="{D337A90B-0D7E-4246-96F5-2E7146629815}" srcOrd="0" destOrd="0" presId="urn:microsoft.com/office/officeart/2005/8/layout/radial1"/>
    <dgm:cxn modelId="{2FA2C2C0-8006-4088-8E53-BE801FCC7087}" srcId="{2555E169-559E-494D-B0B8-A3A41AA3B01E}" destId="{ABC4013C-27B6-4065-97A0-96E888042C6C}" srcOrd="3" destOrd="0" parTransId="{3C29E061-F821-4275-AC96-1C700AC316BB}" sibTransId="{07E4465C-50A4-4D2E-9285-694DBB4A7945}"/>
    <dgm:cxn modelId="{AF3360D7-B26F-4BD0-BB9E-CB0EBA27CBEC}" type="presOf" srcId="{ADBB5CC8-4DDC-4AD1-8A20-F70D612227E7}" destId="{DEC4E188-D7E7-491A-8C77-6F36E9558283}" srcOrd="0" destOrd="0" presId="urn:microsoft.com/office/officeart/2005/8/layout/radial1"/>
    <dgm:cxn modelId="{A88E77E3-D679-4AB5-BBC4-9A4A6166C236}" type="presOf" srcId="{D9633243-E5E6-4FFF-AC49-31261429BDA0}" destId="{EC9B53BD-900E-4391-A700-033E90C977E4}" srcOrd="0" destOrd="0" presId="urn:microsoft.com/office/officeart/2005/8/layout/radial1"/>
    <dgm:cxn modelId="{1C2526E6-75D6-443D-A1AB-2CD05DDB84BD}" type="presOf" srcId="{3C29E061-F821-4275-AC96-1C700AC316BB}" destId="{3A687219-01F5-4DB2-91CA-EEEF38F032A5}" srcOrd="1" destOrd="0" presId="urn:microsoft.com/office/officeart/2005/8/layout/radial1"/>
    <dgm:cxn modelId="{1744A5FA-33B8-4007-909E-D35289463687}" type="presOf" srcId="{69E56FFB-0E38-4FFA-ABC1-9F2C74C0AC00}" destId="{AFC7F0FF-0353-4535-8EDC-CB4EE84394F9}" srcOrd="0" destOrd="0" presId="urn:microsoft.com/office/officeart/2005/8/layout/radial1"/>
    <dgm:cxn modelId="{CE12C8D3-96E1-4685-8A50-B1D734482E9C}" type="presParOf" srcId="{D337A90B-0D7E-4246-96F5-2E7146629815}" destId="{C0490FFC-8596-4CE1-82E4-9D27BA149442}" srcOrd="0" destOrd="0" presId="urn:microsoft.com/office/officeart/2005/8/layout/radial1"/>
    <dgm:cxn modelId="{70B7E8A2-41AE-46C2-8692-29C4D358A1BC}" type="presParOf" srcId="{D337A90B-0D7E-4246-96F5-2E7146629815}" destId="{38BB7307-3471-4C93-A69A-7F2366FA2DD9}" srcOrd="1" destOrd="0" presId="urn:microsoft.com/office/officeart/2005/8/layout/radial1"/>
    <dgm:cxn modelId="{4A4E48CB-C724-4572-9FE4-38083928AE26}" type="presParOf" srcId="{38BB7307-3471-4C93-A69A-7F2366FA2DD9}" destId="{CEA2FC34-CE6C-4582-9582-61CC4DE5A82C}" srcOrd="0" destOrd="0" presId="urn:microsoft.com/office/officeart/2005/8/layout/radial1"/>
    <dgm:cxn modelId="{1A9BCA3E-14EE-4B95-8969-0F4AA2364BFE}" type="presParOf" srcId="{D337A90B-0D7E-4246-96F5-2E7146629815}" destId="{AFC7F0FF-0353-4535-8EDC-CB4EE84394F9}" srcOrd="2" destOrd="0" presId="urn:microsoft.com/office/officeart/2005/8/layout/radial1"/>
    <dgm:cxn modelId="{91F0DC8D-E407-4C0C-AF1C-C654DC72789B}" type="presParOf" srcId="{D337A90B-0D7E-4246-96F5-2E7146629815}" destId="{C8FF3526-C593-4B4F-93F9-10E86577A45B}" srcOrd="3" destOrd="0" presId="urn:microsoft.com/office/officeart/2005/8/layout/radial1"/>
    <dgm:cxn modelId="{F93A787D-D028-4FC3-816E-06B23E853691}" type="presParOf" srcId="{C8FF3526-C593-4B4F-93F9-10E86577A45B}" destId="{9F46E6BF-3C8F-44A8-BE10-4A78D38BCBD5}" srcOrd="0" destOrd="0" presId="urn:microsoft.com/office/officeart/2005/8/layout/radial1"/>
    <dgm:cxn modelId="{73BD1B65-FF55-4C15-9C5A-871752364A0D}" type="presParOf" srcId="{D337A90B-0D7E-4246-96F5-2E7146629815}" destId="{EC9B53BD-900E-4391-A700-033E90C977E4}" srcOrd="4" destOrd="0" presId="urn:microsoft.com/office/officeart/2005/8/layout/radial1"/>
    <dgm:cxn modelId="{0408EB0A-4A52-4114-991D-AF8A4DBDBE95}" type="presParOf" srcId="{D337A90B-0D7E-4246-96F5-2E7146629815}" destId="{2B8DCC4B-ADC5-45B4-A509-96260F90AC5B}" srcOrd="5" destOrd="0" presId="urn:microsoft.com/office/officeart/2005/8/layout/radial1"/>
    <dgm:cxn modelId="{EB64B0E6-6E47-4851-ACF6-6E049B62F5D3}" type="presParOf" srcId="{2B8DCC4B-ADC5-45B4-A509-96260F90AC5B}" destId="{F2B64645-4E55-4CCE-830D-F215F256D1AA}" srcOrd="0" destOrd="0" presId="urn:microsoft.com/office/officeart/2005/8/layout/radial1"/>
    <dgm:cxn modelId="{F15CB9C4-51D2-45E2-B980-F57C2F4F2EFE}" type="presParOf" srcId="{D337A90B-0D7E-4246-96F5-2E7146629815}" destId="{62BC1040-1CD0-44C9-8CCB-0337063E4D97}" srcOrd="6" destOrd="0" presId="urn:microsoft.com/office/officeart/2005/8/layout/radial1"/>
    <dgm:cxn modelId="{201ECD13-2E96-449E-8D4D-22065AFF973B}" type="presParOf" srcId="{D337A90B-0D7E-4246-96F5-2E7146629815}" destId="{51737C71-7F80-476F-B164-F3DD14CD1F91}" srcOrd="7" destOrd="0" presId="urn:microsoft.com/office/officeart/2005/8/layout/radial1"/>
    <dgm:cxn modelId="{E7A1FCE1-3619-42C6-B198-4C85F38E48C5}" type="presParOf" srcId="{51737C71-7F80-476F-B164-F3DD14CD1F91}" destId="{3A687219-01F5-4DB2-91CA-EEEF38F032A5}" srcOrd="0" destOrd="0" presId="urn:microsoft.com/office/officeart/2005/8/layout/radial1"/>
    <dgm:cxn modelId="{FB74A241-C4CE-4782-AED9-875E2C1D4BD6}" type="presParOf" srcId="{D337A90B-0D7E-4246-96F5-2E7146629815}" destId="{550D67BC-0C75-4349-A833-E88B420BEAEB}" srcOrd="8" destOrd="0" presId="urn:microsoft.com/office/officeart/2005/8/layout/radial1"/>
    <dgm:cxn modelId="{D5079FBB-0223-40C4-A667-75EA2D638483}" type="presParOf" srcId="{D337A90B-0D7E-4246-96F5-2E7146629815}" destId="{CD2FAC0D-7BA8-475C-9356-1B03CC938144}" srcOrd="9" destOrd="0" presId="urn:microsoft.com/office/officeart/2005/8/layout/radial1"/>
    <dgm:cxn modelId="{74EE0B28-4A43-42C4-83CF-A47BDF52EB05}" type="presParOf" srcId="{CD2FAC0D-7BA8-475C-9356-1B03CC938144}" destId="{C602AF87-8063-48F3-94CE-EEA090F3FDEF}" srcOrd="0" destOrd="0" presId="urn:microsoft.com/office/officeart/2005/8/layout/radial1"/>
    <dgm:cxn modelId="{6C3AFF78-865A-4A75-8BEA-283F577AB7F1}" type="presParOf" srcId="{D337A90B-0D7E-4246-96F5-2E7146629815}" destId="{8C57C0DF-2CED-409E-80C9-2F5B6C99A148}" srcOrd="10" destOrd="0" presId="urn:microsoft.com/office/officeart/2005/8/layout/radial1"/>
    <dgm:cxn modelId="{93D320F6-3AD9-4477-BC1E-2F6ED49CF673}" type="presParOf" srcId="{D337A90B-0D7E-4246-96F5-2E7146629815}" destId="{DEC4E188-D7E7-491A-8C77-6F36E9558283}" srcOrd="11" destOrd="0" presId="urn:microsoft.com/office/officeart/2005/8/layout/radial1"/>
    <dgm:cxn modelId="{DB9AE664-CF0A-4531-8411-C9BFF9D2AB42}" type="presParOf" srcId="{DEC4E188-D7E7-491A-8C77-6F36E9558283}" destId="{BF4CD325-8BDA-4D29-82F0-B27DB8CCDCEA}" srcOrd="0" destOrd="0" presId="urn:microsoft.com/office/officeart/2005/8/layout/radial1"/>
    <dgm:cxn modelId="{EE298AD4-D949-4265-954E-B7B443B86BCE}" type="presParOf" srcId="{D337A90B-0D7E-4246-96F5-2E7146629815}" destId="{6596D60F-6DA4-48E9-9414-570B0AE2567B}"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53343B-0104-443D-BCA2-B5D60024396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3A190D14-0493-4B18-9917-FA5F64321BB0}">
      <dgm:prSet phldrT="[Text]"/>
      <dgm:spPr/>
      <dgm:t>
        <a:bodyPr/>
        <a:lstStyle/>
        <a:p>
          <a:r>
            <a:rPr lang="en-US" dirty="0"/>
            <a:t>Long record players</a:t>
          </a:r>
        </a:p>
      </dgm:t>
    </dgm:pt>
    <dgm:pt modelId="{851C5F82-68C3-4516-8A02-D77F83E127C1}" type="parTrans" cxnId="{6739F226-B5D7-44B7-82C9-F81D39542357}">
      <dgm:prSet/>
      <dgm:spPr/>
      <dgm:t>
        <a:bodyPr/>
        <a:lstStyle/>
        <a:p>
          <a:endParaRPr lang="en-US"/>
        </a:p>
      </dgm:t>
    </dgm:pt>
    <dgm:pt modelId="{9C221F1E-766E-4017-8A2B-2340FCE90520}" type="sibTrans" cxnId="{6739F226-B5D7-44B7-82C9-F81D39542357}">
      <dgm:prSet/>
      <dgm:spPr/>
      <dgm:t>
        <a:bodyPr/>
        <a:lstStyle/>
        <a:p>
          <a:endParaRPr lang="en-US"/>
        </a:p>
      </dgm:t>
    </dgm:pt>
    <dgm:pt modelId="{6398D1C4-945C-4728-8250-98B2FFAABCD9}">
      <dgm:prSet phldrT="[Text]"/>
      <dgm:spPr/>
      <dgm:t>
        <a:bodyPr/>
        <a:lstStyle/>
        <a:p>
          <a:r>
            <a:rPr lang="en-US" dirty="0"/>
            <a:t>Cassette tape players </a:t>
          </a:r>
        </a:p>
      </dgm:t>
    </dgm:pt>
    <dgm:pt modelId="{2AB4BC1F-642C-4F39-807F-A672274C4564}" type="parTrans" cxnId="{677B7E09-7C3F-4461-83A3-BAFBD55F303A}">
      <dgm:prSet/>
      <dgm:spPr/>
      <dgm:t>
        <a:bodyPr/>
        <a:lstStyle/>
        <a:p>
          <a:endParaRPr lang="en-US"/>
        </a:p>
      </dgm:t>
    </dgm:pt>
    <dgm:pt modelId="{D2EBCF04-76EC-42CC-A35D-EE8DA5CA46CB}" type="sibTrans" cxnId="{677B7E09-7C3F-4461-83A3-BAFBD55F303A}">
      <dgm:prSet/>
      <dgm:spPr/>
      <dgm:t>
        <a:bodyPr/>
        <a:lstStyle/>
        <a:p>
          <a:endParaRPr lang="en-US"/>
        </a:p>
      </dgm:t>
    </dgm:pt>
    <dgm:pt modelId="{03B6B7C9-9A44-46BB-B901-A3344137E24D}">
      <dgm:prSet phldrT="[Text]"/>
      <dgm:spPr/>
      <dgm:t>
        <a:bodyPr/>
        <a:lstStyle/>
        <a:p>
          <a:r>
            <a:rPr lang="en-US" dirty="0"/>
            <a:t>Compact disc players</a:t>
          </a:r>
        </a:p>
      </dgm:t>
    </dgm:pt>
    <dgm:pt modelId="{37DC6947-FDA4-4D4D-B65E-71158B6664D5}" type="parTrans" cxnId="{C10702BF-45A4-473E-BBD8-21B86620F376}">
      <dgm:prSet/>
      <dgm:spPr/>
      <dgm:t>
        <a:bodyPr/>
        <a:lstStyle/>
        <a:p>
          <a:endParaRPr lang="en-US"/>
        </a:p>
      </dgm:t>
    </dgm:pt>
    <dgm:pt modelId="{5CE85854-4932-47EF-9061-4B1F6B3EA85C}" type="sibTrans" cxnId="{C10702BF-45A4-473E-BBD8-21B86620F376}">
      <dgm:prSet/>
      <dgm:spPr/>
      <dgm:t>
        <a:bodyPr/>
        <a:lstStyle/>
        <a:p>
          <a:endParaRPr lang="en-US"/>
        </a:p>
      </dgm:t>
    </dgm:pt>
    <dgm:pt modelId="{2ED974C8-4413-4B56-A887-DF89C96A23B5}">
      <dgm:prSet phldrT="[Text]"/>
      <dgm:spPr/>
      <dgm:t>
        <a:bodyPr/>
        <a:lstStyle/>
        <a:p>
          <a:r>
            <a:rPr lang="en-US" dirty="0"/>
            <a:t>Micro processor based players</a:t>
          </a:r>
        </a:p>
      </dgm:t>
    </dgm:pt>
    <dgm:pt modelId="{DEC7C4AE-4307-4190-91E4-FECEBD7AC9A5}" type="parTrans" cxnId="{C6E3EB7F-4D44-464F-ABD5-9CDC31578D62}">
      <dgm:prSet/>
      <dgm:spPr/>
      <dgm:t>
        <a:bodyPr/>
        <a:lstStyle/>
        <a:p>
          <a:endParaRPr lang="en-US"/>
        </a:p>
      </dgm:t>
    </dgm:pt>
    <dgm:pt modelId="{1C9E912E-889E-4BD6-810F-3753FE8BF0F3}" type="sibTrans" cxnId="{C6E3EB7F-4D44-464F-ABD5-9CDC31578D62}">
      <dgm:prSet/>
      <dgm:spPr/>
      <dgm:t>
        <a:bodyPr/>
        <a:lstStyle/>
        <a:p>
          <a:endParaRPr lang="en-US"/>
        </a:p>
      </dgm:t>
    </dgm:pt>
    <dgm:pt modelId="{41ADD6C8-98E0-4840-AA5A-15A0AA7EB698}" type="pres">
      <dgm:prSet presAssocID="{6753343B-0104-443D-BCA2-B5D600243964}" presName="CompostProcess" presStyleCnt="0">
        <dgm:presLayoutVars>
          <dgm:dir/>
          <dgm:resizeHandles val="exact"/>
        </dgm:presLayoutVars>
      </dgm:prSet>
      <dgm:spPr/>
    </dgm:pt>
    <dgm:pt modelId="{C81871F4-E678-451A-83B4-76FB39B9FEC2}" type="pres">
      <dgm:prSet presAssocID="{6753343B-0104-443D-BCA2-B5D600243964}" presName="arrow" presStyleLbl="bgShp" presStyleIdx="0" presStyleCnt="1"/>
      <dgm:spPr/>
    </dgm:pt>
    <dgm:pt modelId="{778204DF-1D89-4636-AF3F-8F8D640DD3F4}" type="pres">
      <dgm:prSet presAssocID="{6753343B-0104-443D-BCA2-B5D600243964}" presName="linearProcess" presStyleCnt="0"/>
      <dgm:spPr/>
    </dgm:pt>
    <dgm:pt modelId="{575C4A84-18AC-423D-AAA7-618D318BFEC5}" type="pres">
      <dgm:prSet presAssocID="{3A190D14-0493-4B18-9917-FA5F64321BB0}" presName="textNode" presStyleLbl="node1" presStyleIdx="0" presStyleCnt="4">
        <dgm:presLayoutVars>
          <dgm:bulletEnabled val="1"/>
        </dgm:presLayoutVars>
      </dgm:prSet>
      <dgm:spPr/>
    </dgm:pt>
    <dgm:pt modelId="{00F23751-A6FB-4CA4-BE45-FE14C0AD383E}" type="pres">
      <dgm:prSet presAssocID="{9C221F1E-766E-4017-8A2B-2340FCE90520}" presName="sibTrans" presStyleCnt="0"/>
      <dgm:spPr/>
    </dgm:pt>
    <dgm:pt modelId="{53018ABE-F229-41A9-97AB-E7FBFC9DBE54}" type="pres">
      <dgm:prSet presAssocID="{6398D1C4-945C-4728-8250-98B2FFAABCD9}" presName="textNode" presStyleLbl="node1" presStyleIdx="1" presStyleCnt="4">
        <dgm:presLayoutVars>
          <dgm:bulletEnabled val="1"/>
        </dgm:presLayoutVars>
      </dgm:prSet>
      <dgm:spPr/>
    </dgm:pt>
    <dgm:pt modelId="{933BC1B6-898D-44D8-8D34-9D12729D1F4A}" type="pres">
      <dgm:prSet presAssocID="{D2EBCF04-76EC-42CC-A35D-EE8DA5CA46CB}" presName="sibTrans" presStyleCnt="0"/>
      <dgm:spPr/>
    </dgm:pt>
    <dgm:pt modelId="{ABC0137F-871D-41CD-B121-1598C563A13E}" type="pres">
      <dgm:prSet presAssocID="{03B6B7C9-9A44-46BB-B901-A3344137E24D}" presName="textNode" presStyleLbl="node1" presStyleIdx="2" presStyleCnt="4">
        <dgm:presLayoutVars>
          <dgm:bulletEnabled val="1"/>
        </dgm:presLayoutVars>
      </dgm:prSet>
      <dgm:spPr/>
    </dgm:pt>
    <dgm:pt modelId="{68D5F28D-1E3D-40A1-BFB2-A43734F27A54}" type="pres">
      <dgm:prSet presAssocID="{5CE85854-4932-47EF-9061-4B1F6B3EA85C}" presName="sibTrans" presStyleCnt="0"/>
      <dgm:spPr/>
    </dgm:pt>
    <dgm:pt modelId="{269A3D16-FC46-4671-904A-714986CE4024}" type="pres">
      <dgm:prSet presAssocID="{2ED974C8-4413-4B56-A887-DF89C96A23B5}" presName="textNode" presStyleLbl="node1" presStyleIdx="3" presStyleCnt="4">
        <dgm:presLayoutVars>
          <dgm:bulletEnabled val="1"/>
        </dgm:presLayoutVars>
      </dgm:prSet>
      <dgm:spPr/>
    </dgm:pt>
  </dgm:ptLst>
  <dgm:cxnLst>
    <dgm:cxn modelId="{677B7E09-7C3F-4461-83A3-BAFBD55F303A}" srcId="{6753343B-0104-443D-BCA2-B5D600243964}" destId="{6398D1C4-945C-4728-8250-98B2FFAABCD9}" srcOrd="1" destOrd="0" parTransId="{2AB4BC1F-642C-4F39-807F-A672274C4564}" sibTransId="{D2EBCF04-76EC-42CC-A35D-EE8DA5CA46CB}"/>
    <dgm:cxn modelId="{6739F226-B5D7-44B7-82C9-F81D39542357}" srcId="{6753343B-0104-443D-BCA2-B5D600243964}" destId="{3A190D14-0493-4B18-9917-FA5F64321BB0}" srcOrd="0" destOrd="0" parTransId="{851C5F82-68C3-4516-8A02-D77F83E127C1}" sibTransId="{9C221F1E-766E-4017-8A2B-2340FCE90520}"/>
    <dgm:cxn modelId="{C196865C-2BEF-428D-AE9C-A5CDB82A3659}" type="presOf" srcId="{3A190D14-0493-4B18-9917-FA5F64321BB0}" destId="{575C4A84-18AC-423D-AAA7-618D318BFEC5}" srcOrd="0" destOrd="0" presId="urn:microsoft.com/office/officeart/2005/8/layout/hProcess9"/>
    <dgm:cxn modelId="{C6E3EB7F-4D44-464F-ABD5-9CDC31578D62}" srcId="{6753343B-0104-443D-BCA2-B5D600243964}" destId="{2ED974C8-4413-4B56-A887-DF89C96A23B5}" srcOrd="3" destOrd="0" parTransId="{DEC7C4AE-4307-4190-91E4-FECEBD7AC9A5}" sibTransId="{1C9E912E-889E-4BD6-810F-3753FE8BF0F3}"/>
    <dgm:cxn modelId="{C3B07D94-9EA1-4BDA-8CEF-4BECC85E636F}" type="presOf" srcId="{6753343B-0104-443D-BCA2-B5D600243964}" destId="{41ADD6C8-98E0-4840-AA5A-15A0AA7EB698}" srcOrd="0" destOrd="0" presId="urn:microsoft.com/office/officeart/2005/8/layout/hProcess9"/>
    <dgm:cxn modelId="{7DEC74A0-D78B-407C-A8DC-7DAD5FCF669D}" type="presOf" srcId="{2ED974C8-4413-4B56-A887-DF89C96A23B5}" destId="{269A3D16-FC46-4671-904A-714986CE4024}" srcOrd="0" destOrd="0" presId="urn:microsoft.com/office/officeart/2005/8/layout/hProcess9"/>
    <dgm:cxn modelId="{C10702BF-45A4-473E-BBD8-21B86620F376}" srcId="{6753343B-0104-443D-BCA2-B5D600243964}" destId="{03B6B7C9-9A44-46BB-B901-A3344137E24D}" srcOrd="2" destOrd="0" parTransId="{37DC6947-FDA4-4D4D-B65E-71158B6664D5}" sibTransId="{5CE85854-4932-47EF-9061-4B1F6B3EA85C}"/>
    <dgm:cxn modelId="{141419EF-B292-4CC0-A649-38C362EFD49D}" type="presOf" srcId="{6398D1C4-945C-4728-8250-98B2FFAABCD9}" destId="{53018ABE-F229-41A9-97AB-E7FBFC9DBE54}" srcOrd="0" destOrd="0" presId="urn:microsoft.com/office/officeart/2005/8/layout/hProcess9"/>
    <dgm:cxn modelId="{2FF59EF9-7410-45EB-A6CE-85DAB6AE2E71}" type="presOf" srcId="{03B6B7C9-9A44-46BB-B901-A3344137E24D}" destId="{ABC0137F-871D-41CD-B121-1598C563A13E}" srcOrd="0" destOrd="0" presId="urn:microsoft.com/office/officeart/2005/8/layout/hProcess9"/>
    <dgm:cxn modelId="{62CEA329-9174-40CA-9BEB-1BC6DFAEDDB0}" type="presParOf" srcId="{41ADD6C8-98E0-4840-AA5A-15A0AA7EB698}" destId="{C81871F4-E678-451A-83B4-76FB39B9FEC2}" srcOrd="0" destOrd="0" presId="urn:microsoft.com/office/officeart/2005/8/layout/hProcess9"/>
    <dgm:cxn modelId="{E0395E9A-99C0-44CE-9E8B-DAAB04CCC0DD}" type="presParOf" srcId="{41ADD6C8-98E0-4840-AA5A-15A0AA7EB698}" destId="{778204DF-1D89-4636-AF3F-8F8D640DD3F4}" srcOrd="1" destOrd="0" presId="urn:microsoft.com/office/officeart/2005/8/layout/hProcess9"/>
    <dgm:cxn modelId="{FA064A0A-92CF-419B-9242-AFBAA7991421}" type="presParOf" srcId="{778204DF-1D89-4636-AF3F-8F8D640DD3F4}" destId="{575C4A84-18AC-423D-AAA7-618D318BFEC5}" srcOrd="0" destOrd="0" presId="urn:microsoft.com/office/officeart/2005/8/layout/hProcess9"/>
    <dgm:cxn modelId="{86DA0E65-52B5-4B50-A8D2-B27B77282A61}" type="presParOf" srcId="{778204DF-1D89-4636-AF3F-8F8D640DD3F4}" destId="{00F23751-A6FB-4CA4-BE45-FE14C0AD383E}" srcOrd="1" destOrd="0" presId="urn:microsoft.com/office/officeart/2005/8/layout/hProcess9"/>
    <dgm:cxn modelId="{89290AB8-8439-4941-B649-DE93D9C770B5}" type="presParOf" srcId="{778204DF-1D89-4636-AF3F-8F8D640DD3F4}" destId="{53018ABE-F229-41A9-97AB-E7FBFC9DBE54}" srcOrd="2" destOrd="0" presId="urn:microsoft.com/office/officeart/2005/8/layout/hProcess9"/>
    <dgm:cxn modelId="{5354EE98-C70F-4B78-9BB4-6B4A21B064F9}" type="presParOf" srcId="{778204DF-1D89-4636-AF3F-8F8D640DD3F4}" destId="{933BC1B6-898D-44D8-8D34-9D12729D1F4A}" srcOrd="3" destOrd="0" presId="urn:microsoft.com/office/officeart/2005/8/layout/hProcess9"/>
    <dgm:cxn modelId="{0CCBCD3E-6F13-48D8-BB38-09258FA15BE8}" type="presParOf" srcId="{778204DF-1D89-4636-AF3F-8F8D640DD3F4}" destId="{ABC0137F-871D-41CD-B121-1598C563A13E}" srcOrd="4" destOrd="0" presId="urn:microsoft.com/office/officeart/2005/8/layout/hProcess9"/>
    <dgm:cxn modelId="{DFF24EDE-210E-45E6-B1D8-BC57CA623AE6}" type="presParOf" srcId="{778204DF-1D89-4636-AF3F-8F8D640DD3F4}" destId="{68D5F28D-1E3D-40A1-BFB2-A43734F27A54}" srcOrd="5" destOrd="0" presId="urn:microsoft.com/office/officeart/2005/8/layout/hProcess9"/>
    <dgm:cxn modelId="{ACE281D5-3D21-432C-82B2-49541FBD0154}" type="presParOf" srcId="{778204DF-1D89-4636-AF3F-8F8D640DD3F4}" destId="{269A3D16-FC46-4671-904A-714986CE402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5527A1-780A-4757-8C14-4C060A525D3E}" type="doc">
      <dgm:prSet loTypeId="urn:microsoft.com/office/officeart/2005/8/layout/arrow2" loCatId="process" qsTypeId="urn:microsoft.com/office/officeart/2005/8/quickstyle/simple1" qsCatId="simple" csTypeId="urn:microsoft.com/office/officeart/2005/8/colors/accent1_2" csCatId="accent1" phldr="1"/>
      <dgm:spPr/>
    </dgm:pt>
    <dgm:pt modelId="{1F66261E-E9AE-4D32-AE42-E2EFBB6D63C9}">
      <dgm:prSet phldrT="[Text]"/>
      <dgm:spPr/>
      <dgm:t>
        <a:bodyPr/>
        <a:lstStyle/>
        <a:p>
          <a:r>
            <a:rPr lang="en-US" dirty="0"/>
            <a:t>Continuous innovation : earthen vessel  to metal vessel </a:t>
          </a:r>
        </a:p>
      </dgm:t>
    </dgm:pt>
    <dgm:pt modelId="{4CAC6AE9-9BF6-4F5C-A97E-49695AEE8774}" type="parTrans" cxnId="{960F64E2-C177-4B5A-81AF-7B40B6202E50}">
      <dgm:prSet/>
      <dgm:spPr/>
      <dgm:t>
        <a:bodyPr/>
        <a:lstStyle/>
        <a:p>
          <a:endParaRPr lang="en-US"/>
        </a:p>
      </dgm:t>
    </dgm:pt>
    <dgm:pt modelId="{CB35849E-A0A9-4A61-BB45-DEAC67860689}" type="sibTrans" cxnId="{960F64E2-C177-4B5A-81AF-7B40B6202E50}">
      <dgm:prSet/>
      <dgm:spPr/>
      <dgm:t>
        <a:bodyPr/>
        <a:lstStyle/>
        <a:p>
          <a:endParaRPr lang="en-US"/>
        </a:p>
      </dgm:t>
    </dgm:pt>
    <dgm:pt modelId="{6929D290-6735-443D-A10A-A21D29CDA936}">
      <dgm:prSet phldrT="[Text]"/>
      <dgm:spPr/>
      <dgm:t>
        <a:bodyPr/>
        <a:lstStyle/>
        <a:p>
          <a:r>
            <a:rPr lang="en-US" dirty="0"/>
            <a:t>Dynamically continuous innovation : metal cooking vessel to pressure cookers </a:t>
          </a:r>
        </a:p>
      </dgm:t>
    </dgm:pt>
    <dgm:pt modelId="{56679FBF-C52B-4AC5-A4AA-CFE9229AC9AC}" type="parTrans" cxnId="{832767D9-04AD-4C81-89A7-0899071B5B46}">
      <dgm:prSet/>
      <dgm:spPr/>
      <dgm:t>
        <a:bodyPr/>
        <a:lstStyle/>
        <a:p>
          <a:endParaRPr lang="en-US"/>
        </a:p>
      </dgm:t>
    </dgm:pt>
    <dgm:pt modelId="{138A7B3A-47BC-419B-AADE-0F01E2152208}" type="sibTrans" cxnId="{832767D9-04AD-4C81-89A7-0899071B5B46}">
      <dgm:prSet/>
      <dgm:spPr/>
      <dgm:t>
        <a:bodyPr/>
        <a:lstStyle/>
        <a:p>
          <a:endParaRPr lang="en-US"/>
        </a:p>
      </dgm:t>
    </dgm:pt>
    <dgm:pt modelId="{3FFEF27C-9877-4FC8-A858-73EDF03B8FAB}">
      <dgm:prSet phldrT="[Text]"/>
      <dgm:spPr/>
      <dgm:t>
        <a:bodyPr/>
        <a:lstStyle/>
        <a:p>
          <a:r>
            <a:rPr lang="en-US" dirty="0"/>
            <a:t>Discontinuous innovation : pressure cookers to microwave</a:t>
          </a:r>
        </a:p>
      </dgm:t>
    </dgm:pt>
    <dgm:pt modelId="{1105A414-F93C-4C5A-B999-AA89490BD362}" type="parTrans" cxnId="{D9F169AF-4CB9-4470-8476-F631A3881CFE}">
      <dgm:prSet/>
      <dgm:spPr/>
      <dgm:t>
        <a:bodyPr/>
        <a:lstStyle/>
        <a:p>
          <a:endParaRPr lang="en-US"/>
        </a:p>
      </dgm:t>
    </dgm:pt>
    <dgm:pt modelId="{DE9B9759-705E-46C6-BCDC-658B4D3B1824}" type="sibTrans" cxnId="{D9F169AF-4CB9-4470-8476-F631A3881CFE}">
      <dgm:prSet/>
      <dgm:spPr/>
      <dgm:t>
        <a:bodyPr/>
        <a:lstStyle/>
        <a:p>
          <a:endParaRPr lang="en-US"/>
        </a:p>
      </dgm:t>
    </dgm:pt>
    <dgm:pt modelId="{4AAFF4C6-E753-48C4-9103-EBC1C1547E07}" type="pres">
      <dgm:prSet presAssocID="{B05527A1-780A-4757-8C14-4C060A525D3E}" presName="arrowDiagram" presStyleCnt="0">
        <dgm:presLayoutVars>
          <dgm:chMax val="5"/>
          <dgm:dir/>
          <dgm:resizeHandles val="exact"/>
        </dgm:presLayoutVars>
      </dgm:prSet>
      <dgm:spPr/>
    </dgm:pt>
    <dgm:pt modelId="{7A60CB0C-1F17-481A-904F-A1168666E44F}" type="pres">
      <dgm:prSet presAssocID="{B05527A1-780A-4757-8C14-4C060A525D3E}" presName="arrow" presStyleLbl="bgShp" presStyleIdx="0" presStyleCnt="1"/>
      <dgm:spPr/>
    </dgm:pt>
    <dgm:pt modelId="{AB8C6589-1799-425A-99EC-9480381E2661}" type="pres">
      <dgm:prSet presAssocID="{B05527A1-780A-4757-8C14-4C060A525D3E}" presName="arrowDiagram3" presStyleCnt="0"/>
      <dgm:spPr/>
    </dgm:pt>
    <dgm:pt modelId="{5DF85196-3927-4310-B9D6-E267925FCAE7}" type="pres">
      <dgm:prSet presAssocID="{1F66261E-E9AE-4D32-AE42-E2EFBB6D63C9}" presName="bullet3a" presStyleLbl="node1" presStyleIdx="0" presStyleCnt="3"/>
      <dgm:spPr/>
    </dgm:pt>
    <dgm:pt modelId="{93676C40-235D-4C14-8AAB-3C1608CFC456}" type="pres">
      <dgm:prSet presAssocID="{1F66261E-E9AE-4D32-AE42-E2EFBB6D63C9}" presName="textBox3a" presStyleLbl="revTx" presStyleIdx="0" presStyleCnt="3">
        <dgm:presLayoutVars>
          <dgm:bulletEnabled val="1"/>
        </dgm:presLayoutVars>
      </dgm:prSet>
      <dgm:spPr/>
    </dgm:pt>
    <dgm:pt modelId="{18B296D7-6573-46E3-BEA0-4DFEF2D78CA1}" type="pres">
      <dgm:prSet presAssocID="{6929D290-6735-443D-A10A-A21D29CDA936}" presName="bullet3b" presStyleLbl="node1" presStyleIdx="1" presStyleCnt="3"/>
      <dgm:spPr/>
    </dgm:pt>
    <dgm:pt modelId="{3260E7E7-8F54-482B-A95F-75C6C05174F3}" type="pres">
      <dgm:prSet presAssocID="{6929D290-6735-443D-A10A-A21D29CDA936}" presName="textBox3b" presStyleLbl="revTx" presStyleIdx="1" presStyleCnt="3">
        <dgm:presLayoutVars>
          <dgm:bulletEnabled val="1"/>
        </dgm:presLayoutVars>
      </dgm:prSet>
      <dgm:spPr/>
    </dgm:pt>
    <dgm:pt modelId="{B8DB6444-C256-433F-9A51-D366E9824FF5}" type="pres">
      <dgm:prSet presAssocID="{3FFEF27C-9877-4FC8-A858-73EDF03B8FAB}" presName="bullet3c" presStyleLbl="node1" presStyleIdx="2" presStyleCnt="3"/>
      <dgm:spPr/>
    </dgm:pt>
    <dgm:pt modelId="{DE042F42-AF43-4EEC-8FF5-01868FD28CA9}" type="pres">
      <dgm:prSet presAssocID="{3FFEF27C-9877-4FC8-A858-73EDF03B8FAB}" presName="textBox3c" presStyleLbl="revTx" presStyleIdx="2" presStyleCnt="3">
        <dgm:presLayoutVars>
          <dgm:bulletEnabled val="1"/>
        </dgm:presLayoutVars>
      </dgm:prSet>
      <dgm:spPr/>
    </dgm:pt>
  </dgm:ptLst>
  <dgm:cxnLst>
    <dgm:cxn modelId="{D043CF23-08A1-4A96-9356-B1AB4C0FF3D0}" type="presOf" srcId="{3FFEF27C-9877-4FC8-A858-73EDF03B8FAB}" destId="{DE042F42-AF43-4EEC-8FF5-01868FD28CA9}" srcOrd="0" destOrd="0" presId="urn:microsoft.com/office/officeart/2005/8/layout/arrow2"/>
    <dgm:cxn modelId="{D9F169AF-4CB9-4470-8476-F631A3881CFE}" srcId="{B05527A1-780A-4757-8C14-4C060A525D3E}" destId="{3FFEF27C-9877-4FC8-A858-73EDF03B8FAB}" srcOrd="2" destOrd="0" parTransId="{1105A414-F93C-4C5A-B999-AA89490BD362}" sibTransId="{DE9B9759-705E-46C6-BCDC-658B4D3B1824}"/>
    <dgm:cxn modelId="{DF3F7CD7-AD33-447E-8C9E-12F76A3B10EA}" type="presOf" srcId="{B05527A1-780A-4757-8C14-4C060A525D3E}" destId="{4AAFF4C6-E753-48C4-9103-EBC1C1547E07}" srcOrd="0" destOrd="0" presId="urn:microsoft.com/office/officeart/2005/8/layout/arrow2"/>
    <dgm:cxn modelId="{832767D9-04AD-4C81-89A7-0899071B5B46}" srcId="{B05527A1-780A-4757-8C14-4C060A525D3E}" destId="{6929D290-6735-443D-A10A-A21D29CDA936}" srcOrd="1" destOrd="0" parTransId="{56679FBF-C52B-4AC5-A4AA-CFE9229AC9AC}" sibTransId="{138A7B3A-47BC-419B-AADE-0F01E2152208}"/>
    <dgm:cxn modelId="{960F64E2-C177-4B5A-81AF-7B40B6202E50}" srcId="{B05527A1-780A-4757-8C14-4C060A525D3E}" destId="{1F66261E-E9AE-4D32-AE42-E2EFBB6D63C9}" srcOrd="0" destOrd="0" parTransId="{4CAC6AE9-9BF6-4F5C-A97E-49695AEE8774}" sibTransId="{CB35849E-A0A9-4A61-BB45-DEAC67860689}"/>
    <dgm:cxn modelId="{655829EB-9DB5-4EBA-9DD3-E82417B40CCF}" type="presOf" srcId="{6929D290-6735-443D-A10A-A21D29CDA936}" destId="{3260E7E7-8F54-482B-A95F-75C6C05174F3}" srcOrd="0" destOrd="0" presId="urn:microsoft.com/office/officeart/2005/8/layout/arrow2"/>
    <dgm:cxn modelId="{25883DEB-48D3-4C15-AE7C-62A61F7C4D1D}" type="presOf" srcId="{1F66261E-E9AE-4D32-AE42-E2EFBB6D63C9}" destId="{93676C40-235D-4C14-8AAB-3C1608CFC456}" srcOrd="0" destOrd="0" presId="urn:microsoft.com/office/officeart/2005/8/layout/arrow2"/>
    <dgm:cxn modelId="{E660B33D-909E-4F00-A836-01069FD56343}" type="presParOf" srcId="{4AAFF4C6-E753-48C4-9103-EBC1C1547E07}" destId="{7A60CB0C-1F17-481A-904F-A1168666E44F}" srcOrd="0" destOrd="0" presId="urn:microsoft.com/office/officeart/2005/8/layout/arrow2"/>
    <dgm:cxn modelId="{86656059-E07F-4D4E-A43D-28582DDD03FB}" type="presParOf" srcId="{4AAFF4C6-E753-48C4-9103-EBC1C1547E07}" destId="{AB8C6589-1799-425A-99EC-9480381E2661}" srcOrd="1" destOrd="0" presId="urn:microsoft.com/office/officeart/2005/8/layout/arrow2"/>
    <dgm:cxn modelId="{85F5F7D3-AA92-45AD-A381-84784249A456}" type="presParOf" srcId="{AB8C6589-1799-425A-99EC-9480381E2661}" destId="{5DF85196-3927-4310-B9D6-E267925FCAE7}" srcOrd="0" destOrd="0" presId="urn:microsoft.com/office/officeart/2005/8/layout/arrow2"/>
    <dgm:cxn modelId="{A316F0D0-BD1D-40D0-B7F4-F22E042849E3}" type="presParOf" srcId="{AB8C6589-1799-425A-99EC-9480381E2661}" destId="{93676C40-235D-4C14-8AAB-3C1608CFC456}" srcOrd="1" destOrd="0" presId="urn:microsoft.com/office/officeart/2005/8/layout/arrow2"/>
    <dgm:cxn modelId="{A46B3B7E-FF3C-4BE4-97FD-00BF8D17845C}" type="presParOf" srcId="{AB8C6589-1799-425A-99EC-9480381E2661}" destId="{18B296D7-6573-46E3-BEA0-4DFEF2D78CA1}" srcOrd="2" destOrd="0" presId="urn:microsoft.com/office/officeart/2005/8/layout/arrow2"/>
    <dgm:cxn modelId="{0AC5FAC6-4703-4B98-80F1-917428FE1F1B}" type="presParOf" srcId="{AB8C6589-1799-425A-99EC-9480381E2661}" destId="{3260E7E7-8F54-482B-A95F-75C6C05174F3}" srcOrd="3" destOrd="0" presId="urn:microsoft.com/office/officeart/2005/8/layout/arrow2"/>
    <dgm:cxn modelId="{08D87B51-1685-4201-A7C7-728BD3C343BA}" type="presParOf" srcId="{AB8C6589-1799-425A-99EC-9480381E2661}" destId="{B8DB6444-C256-433F-9A51-D366E9824FF5}" srcOrd="4" destOrd="0" presId="urn:microsoft.com/office/officeart/2005/8/layout/arrow2"/>
    <dgm:cxn modelId="{D161E4BE-1123-486F-9D45-0A6144D7FFD1}" type="presParOf" srcId="{AB8C6589-1799-425A-99EC-9480381E2661}" destId="{DE042F42-AF43-4EEC-8FF5-01868FD28CA9}"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1F1D94-BB36-4349-8275-C2B8879082A8}"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6360EB8-1D79-44C4-B09F-A0E4BBBE2444}">
      <dgm:prSet phldrT="[Text]"/>
      <dgm:spPr/>
      <dgm:t>
        <a:bodyPr/>
        <a:lstStyle/>
        <a:p>
          <a:r>
            <a:rPr lang="en-US" dirty="0"/>
            <a:t>Organization </a:t>
          </a:r>
        </a:p>
      </dgm:t>
    </dgm:pt>
    <dgm:pt modelId="{8AB68273-5C3E-44EF-AE96-19333DBC1CDB}" type="parTrans" cxnId="{F3048B51-B450-4ADD-B7AC-A4655A83F907}">
      <dgm:prSet/>
      <dgm:spPr/>
      <dgm:t>
        <a:bodyPr/>
        <a:lstStyle/>
        <a:p>
          <a:endParaRPr lang="en-US"/>
        </a:p>
      </dgm:t>
    </dgm:pt>
    <dgm:pt modelId="{E135420A-39DB-4092-B18E-F21519C6FC45}" type="sibTrans" cxnId="{F3048B51-B450-4ADD-B7AC-A4655A83F907}">
      <dgm:prSet/>
      <dgm:spPr/>
      <dgm:t>
        <a:bodyPr/>
        <a:lstStyle/>
        <a:p>
          <a:endParaRPr lang="en-US"/>
        </a:p>
      </dgm:t>
    </dgm:pt>
    <dgm:pt modelId="{55D54B9A-E96C-4924-B863-FCF8AC770825}">
      <dgm:prSet phldrT="[Text]"/>
      <dgm:spPr/>
      <dgm:t>
        <a:bodyPr/>
        <a:lstStyle/>
        <a:p>
          <a:r>
            <a:rPr lang="en-US" dirty="0"/>
            <a:t>Customers </a:t>
          </a:r>
        </a:p>
      </dgm:t>
    </dgm:pt>
    <dgm:pt modelId="{3E0DAE98-AA74-4581-8FAC-223D316FEE48}" type="parTrans" cxnId="{7DE984AC-1AF9-4C6D-95E3-39533BEABDAD}">
      <dgm:prSet/>
      <dgm:spPr/>
      <dgm:t>
        <a:bodyPr/>
        <a:lstStyle/>
        <a:p>
          <a:endParaRPr lang="en-US"/>
        </a:p>
      </dgm:t>
    </dgm:pt>
    <dgm:pt modelId="{0389E054-16CB-474F-84B5-1D939FA9AA4D}" type="sibTrans" cxnId="{7DE984AC-1AF9-4C6D-95E3-39533BEABDAD}">
      <dgm:prSet/>
      <dgm:spPr/>
      <dgm:t>
        <a:bodyPr/>
        <a:lstStyle/>
        <a:p>
          <a:endParaRPr lang="en-US"/>
        </a:p>
      </dgm:t>
    </dgm:pt>
    <dgm:pt modelId="{C75FBF2F-4168-4C87-81CB-38949B8EC908}">
      <dgm:prSet phldrT="[Text]"/>
      <dgm:spPr/>
      <dgm:t>
        <a:bodyPr/>
        <a:lstStyle/>
        <a:p>
          <a:r>
            <a:rPr lang="en-US" dirty="0"/>
            <a:t>Suppliers</a:t>
          </a:r>
        </a:p>
      </dgm:t>
    </dgm:pt>
    <dgm:pt modelId="{803C87E2-9D3C-425B-BF53-25F3337032BB}" type="parTrans" cxnId="{9F91E2D9-D70E-4A65-BEC5-8A2C546661D6}">
      <dgm:prSet/>
      <dgm:spPr/>
      <dgm:t>
        <a:bodyPr/>
        <a:lstStyle/>
        <a:p>
          <a:endParaRPr lang="en-US"/>
        </a:p>
      </dgm:t>
    </dgm:pt>
    <dgm:pt modelId="{44316AAC-3FE9-4ACD-A567-0B1352E62375}" type="sibTrans" cxnId="{9F91E2D9-D70E-4A65-BEC5-8A2C546661D6}">
      <dgm:prSet/>
      <dgm:spPr/>
      <dgm:t>
        <a:bodyPr/>
        <a:lstStyle/>
        <a:p>
          <a:endParaRPr lang="en-US"/>
        </a:p>
      </dgm:t>
    </dgm:pt>
    <dgm:pt modelId="{71994C88-D53C-47ED-A121-A28D70D78209}">
      <dgm:prSet phldrT="[Text]"/>
      <dgm:spPr/>
      <dgm:t>
        <a:bodyPr/>
        <a:lstStyle/>
        <a:p>
          <a:r>
            <a:rPr lang="en-US" dirty="0"/>
            <a:t>Publics </a:t>
          </a:r>
        </a:p>
      </dgm:t>
    </dgm:pt>
    <dgm:pt modelId="{45C701DC-D7D3-4544-A931-73287AFCF666}" type="parTrans" cxnId="{7505E687-6497-47C3-A846-6A5D47079673}">
      <dgm:prSet/>
      <dgm:spPr/>
      <dgm:t>
        <a:bodyPr/>
        <a:lstStyle/>
        <a:p>
          <a:endParaRPr lang="en-US"/>
        </a:p>
      </dgm:t>
    </dgm:pt>
    <dgm:pt modelId="{CA891129-FE0E-47AB-A028-0CF46F11973A}" type="sibTrans" cxnId="{7505E687-6497-47C3-A846-6A5D47079673}">
      <dgm:prSet/>
      <dgm:spPr/>
      <dgm:t>
        <a:bodyPr/>
        <a:lstStyle/>
        <a:p>
          <a:endParaRPr lang="en-US"/>
        </a:p>
      </dgm:t>
    </dgm:pt>
    <dgm:pt modelId="{8E8BA521-E3D3-48D2-A24D-54F88C43F04D}">
      <dgm:prSet phldrT="[Text]"/>
      <dgm:spPr/>
      <dgm:t>
        <a:bodyPr/>
        <a:lstStyle/>
        <a:p>
          <a:r>
            <a:rPr lang="en-US" dirty="0"/>
            <a:t>Competitors </a:t>
          </a:r>
        </a:p>
      </dgm:t>
    </dgm:pt>
    <dgm:pt modelId="{ABA9A609-77BC-4FBD-9482-85EFB4834127}" type="parTrans" cxnId="{436D19EF-6EBC-4B44-A201-04DFD8EA2881}">
      <dgm:prSet/>
      <dgm:spPr/>
      <dgm:t>
        <a:bodyPr/>
        <a:lstStyle/>
        <a:p>
          <a:endParaRPr lang="en-US"/>
        </a:p>
      </dgm:t>
    </dgm:pt>
    <dgm:pt modelId="{95563ACF-CED6-47B1-B5CF-A73400AF74CA}" type="sibTrans" cxnId="{436D19EF-6EBC-4B44-A201-04DFD8EA2881}">
      <dgm:prSet/>
      <dgm:spPr/>
      <dgm:t>
        <a:bodyPr/>
        <a:lstStyle/>
        <a:p>
          <a:endParaRPr lang="en-US"/>
        </a:p>
      </dgm:t>
    </dgm:pt>
    <dgm:pt modelId="{3343BB38-E9A5-4F50-85A1-797C03C50103}">
      <dgm:prSet phldrT="[Text]"/>
      <dgm:spPr/>
      <dgm:t>
        <a:bodyPr/>
        <a:lstStyle/>
        <a:p>
          <a:r>
            <a:rPr lang="en-US" dirty="0"/>
            <a:t>Intermediaries </a:t>
          </a:r>
        </a:p>
      </dgm:t>
    </dgm:pt>
    <dgm:pt modelId="{704777F2-D965-42B5-91BB-AF328E75C5C0}" type="parTrans" cxnId="{2FA4B133-990C-47C7-9C49-77431EB6C406}">
      <dgm:prSet/>
      <dgm:spPr/>
      <dgm:t>
        <a:bodyPr/>
        <a:lstStyle/>
        <a:p>
          <a:endParaRPr lang="en-US"/>
        </a:p>
      </dgm:t>
    </dgm:pt>
    <dgm:pt modelId="{96A45A5A-5304-4C8C-A6B5-2AAF9A961B99}" type="sibTrans" cxnId="{2FA4B133-990C-47C7-9C49-77431EB6C406}">
      <dgm:prSet/>
      <dgm:spPr/>
      <dgm:t>
        <a:bodyPr/>
        <a:lstStyle/>
        <a:p>
          <a:endParaRPr lang="en-US"/>
        </a:p>
      </dgm:t>
    </dgm:pt>
    <dgm:pt modelId="{E78B4518-26DE-4F31-95EF-4F697D1BC726}" type="pres">
      <dgm:prSet presAssocID="{E21F1D94-BB36-4349-8275-C2B8879082A8}" presName="Name0" presStyleCnt="0">
        <dgm:presLayoutVars>
          <dgm:chMax val="1"/>
          <dgm:dir/>
          <dgm:animLvl val="ctr"/>
          <dgm:resizeHandles val="exact"/>
        </dgm:presLayoutVars>
      </dgm:prSet>
      <dgm:spPr/>
    </dgm:pt>
    <dgm:pt modelId="{95434676-4525-4C64-B33D-40D4E16E2731}" type="pres">
      <dgm:prSet presAssocID="{B6360EB8-1D79-44C4-B09F-A0E4BBBE2444}" presName="centerShape" presStyleLbl="node0" presStyleIdx="0" presStyleCnt="1"/>
      <dgm:spPr/>
    </dgm:pt>
    <dgm:pt modelId="{C05D9060-ABD7-4515-936A-925276ADF049}" type="pres">
      <dgm:prSet presAssocID="{55D54B9A-E96C-4924-B863-FCF8AC770825}" presName="node" presStyleLbl="node1" presStyleIdx="0" presStyleCnt="5">
        <dgm:presLayoutVars>
          <dgm:bulletEnabled val="1"/>
        </dgm:presLayoutVars>
      </dgm:prSet>
      <dgm:spPr/>
    </dgm:pt>
    <dgm:pt modelId="{5EEB470A-5290-418E-9069-DEFB8F025917}" type="pres">
      <dgm:prSet presAssocID="{55D54B9A-E96C-4924-B863-FCF8AC770825}" presName="dummy" presStyleCnt="0"/>
      <dgm:spPr/>
    </dgm:pt>
    <dgm:pt modelId="{0AE65E7F-90AB-4CBE-8C7C-4CA633518827}" type="pres">
      <dgm:prSet presAssocID="{0389E054-16CB-474F-84B5-1D939FA9AA4D}" presName="sibTrans" presStyleLbl="sibTrans2D1" presStyleIdx="0" presStyleCnt="5"/>
      <dgm:spPr/>
    </dgm:pt>
    <dgm:pt modelId="{4EACA750-A1AF-424A-9849-A203984FDD2E}" type="pres">
      <dgm:prSet presAssocID="{C75FBF2F-4168-4C87-81CB-38949B8EC908}" presName="node" presStyleLbl="node1" presStyleIdx="1" presStyleCnt="5">
        <dgm:presLayoutVars>
          <dgm:bulletEnabled val="1"/>
        </dgm:presLayoutVars>
      </dgm:prSet>
      <dgm:spPr/>
    </dgm:pt>
    <dgm:pt modelId="{51690304-6A2F-4956-A9B0-78C9DAD6EEF8}" type="pres">
      <dgm:prSet presAssocID="{C75FBF2F-4168-4C87-81CB-38949B8EC908}" presName="dummy" presStyleCnt="0"/>
      <dgm:spPr/>
    </dgm:pt>
    <dgm:pt modelId="{D7BF7AFE-077D-4BD4-8F3E-A7948695CD1C}" type="pres">
      <dgm:prSet presAssocID="{44316AAC-3FE9-4ACD-A567-0B1352E62375}" presName="sibTrans" presStyleLbl="sibTrans2D1" presStyleIdx="1" presStyleCnt="5"/>
      <dgm:spPr/>
    </dgm:pt>
    <dgm:pt modelId="{DD9706F5-190B-4E3D-AB29-E3D5FDA44106}" type="pres">
      <dgm:prSet presAssocID="{71994C88-D53C-47ED-A121-A28D70D78209}" presName="node" presStyleLbl="node1" presStyleIdx="2" presStyleCnt="5">
        <dgm:presLayoutVars>
          <dgm:bulletEnabled val="1"/>
        </dgm:presLayoutVars>
      </dgm:prSet>
      <dgm:spPr/>
    </dgm:pt>
    <dgm:pt modelId="{9CDA1E87-D0A9-428A-99B9-15E01D68FE69}" type="pres">
      <dgm:prSet presAssocID="{71994C88-D53C-47ED-A121-A28D70D78209}" presName="dummy" presStyleCnt="0"/>
      <dgm:spPr/>
    </dgm:pt>
    <dgm:pt modelId="{187C5410-DA0B-484E-BE74-5DAFCDBC7D8D}" type="pres">
      <dgm:prSet presAssocID="{CA891129-FE0E-47AB-A028-0CF46F11973A}" presName="sibTrans" presStyleLbl="sibTrans2D1" presStyleIdx="2" presStyleCnt="5"/>
      <dgm:spPr/>
    </dgm:pt>
    <dgm:pt modelId="{9F24D879-F7E7-420B-AC34-2F7F7F60C4E4}" type="pres">
      <dgm:prSet presAssocID="{8E8BA521-E3D3-48D2-A24D-54F88C43F04D}" presName="node" presStyleLbl="node1" presStyleIdx="3" presStyleCnt="5">
        <dgm:presLayoutVars>
          <dgm:bulletEnabled val="1"/>
        </dgm:presLayoutVars>
      </dgm:prSet>
      <dgm:spPr/>
    </dgm:pt>
    <dgm:pt modelId="{DE8D9ED1-49ED-41A6-8E33-FAD139E17AAC}" type="pres">
      <dgm:prSet presAssocID="{8E8BA521-E3D3-48D2-A24D-54F88C43F04D}" presName="dummy" presStyleCnt="0"/>
      <dgm:spPr/>
    </dgm:pt>
    <dgm:pt modelId="{15A48F2E-BA31-43C7-B781-11ADADEAD0AE}" type="pres">
      <dgm:prSet presAssocID="{95563ACF-CED6-47B1-B5CF-A73400AF74CA}" presName="sibTrans" presStyleLbl="sibTrans2D1" presStyleIdx="3" presStyleCnt="5"/>
      <dgm:spPr/>
    </dgm:pt>
    <dgm:pt modelId="{93E22FE8-0F0E-4511-97AA-7C6A070E30F7}" type="pres">
      <dgm:prSet presAssocID="{3343BB38-E9A5-4F50-85A1-797C03C50103}" presName="node" presStyleLbl="node1" presStyleIdx="4" presStyleCnt="5">
        <dgm:presLayoutVars>
          <dgm:bulletEnabled val="1"/>
        </dgm:presLayoutVars>
      </dgm:prSet>
      <dgm:spPr/>
    </dgm:pt>
    <dgm:pt modelId="{56979B57-9122-4112-9D0A-438A58E6A4E1}" type="pres">
      <dgm:prSet presAssocID="{3343BB38-E9A5-4F50-85A1-797C03C50103}" presName="dummy" presStyleCnt="0"/>
      <dgm:spPr/>
    </dgm:pt>
    <dgm:pt modelId="{7762513E-499F-47D4-A9AC-B3DCFC0B009D}" type="pres">
      <dgm:prSet presAssocID="{96A45A5A-5304-4C8C-A6B5-2AAF9A961B99}" presName="sibTrans" presStyleLbl="sibTrans2D1" presStyleIdx="4" presStyleCnt="5"/>
      <dgm:spPr/>
    </dgm:pt>
  </dgm:ptLst>
  <dgm:cxnLst>
    <dgm:cxn modelId="{59329D0A-872F-4E19-A05E-7A8C7DA84A5A}" type="presOf" srcId="{CA891129-FE0E-47AB-A028-0CF46F11973A}" destId="{187C5410-DA0B-484E-BE74-5DAFCDBC7D8D}" srcOrd="0" destOrd="0" presId="urn:microsoft.com/office/officeart/2005/8/layout/radial6"/>
    <dgm:cxn modelId="{FD307224-1DDD-410E-A580-72489298BBC0}" type="presOf" srcId="{44316AAC-3FE9-4ACD-A567-0B1352E62375}" destId="{D7BF7AFE-077D-4BD4-8F3E-A7948695CD1C}" srcOrd="0" destOrd="0" presId="urn:microsoft.com/office/officeart/2005/8/layout/radial6"/>
    <dgm:cxn modelId="{C6CA9F2A-A518-4BB3-8427-56DAAEF43EF8}" type="presOf" srcId="{3343BB38-E9A5-4F50-85A1-797C03C50103}" destId="{93E22FE8-0F0E-4511-97AA-7C6A070E30F7}" srcOrd="0" destOrd="0" presId="urn:microsoft.com/office/officeart/2005/8/layout/radial6"/>
    <dgm:cxn modelId="{94C6222B-B414-4C44-916C-CA911EC16206}" type="presOf" srcId="{8E8BA521-E3D3-48D2-A24D-54F88C43F04D}" destId="{9F24D879-F7E7-420B-AC34-2F7F7F60C4E4}" srcOrd="0" destOrd="0" presId="urn:microsoft.com/office/officeart/2005/8/layout/radial6"/>
    <dgm:cxn modelId="{0A54502F-4755-4D88-8893-55AAD8699B0F}" type="presOf" srcId="{96A45A5A-5304-4C8C-A6B5-2AAF9A961B99}" destId="{7762513E-499F-47D4-A9AC-B3DCFC0B009D}" srcOrd="0" destOrd="0" presId="urn:microsoft.com/office/officeart/2005/8/layout/radial6"/>
    <dgm:cxn modelId="{2FA4B133-990C-47C7-9C49-77431EB6C406}" srcId="{B6360EB8-1D79-44C4-B09F-A0E4BBBE2444}" destId="{3343BB38-E9A5-4F50-85A1-797C03C50103}" srcOrd="4" destOrd="0" parTransId="{704777F2-D965-42B5-91BB-AF328E75C5C0}" sibTransId="{96A45A5A-5304-4C8C-A6B5-2AAF9A961B99}"/>
    <dgm:cxn modelId="{4374F935-4679-48EC-A600-685AF14CC127}" type="presOf" srcId="{0389E054-16CB-474F-84B5-1D939FA9AA4D}" destId="{0AE65E7F-90AB-4CBE-8C7C-4CA633518827}" srcOrd="0" destOrd="0" presId="urn:microsoft.com/office/officeart/2005/8/layout/radial6"/>
    <dgm:cxn modelId="{44643D38-488B-437E-9E98-27755DDE5CAE}" type="presOf" srcId="{C75FBF2F-4168-4C87-81CB-38949B8EC908}" destId="{4EACA750-A1AF-424A-9849-A203984FDD2E}" srcOrd="0" destOrd="0" presId="urn:microsoft.com/office/officeart/2005/8/layout/radial6"/>
    <dgm:cxn modelId="{47B81664-BFD2-4353-A833-9CA80F02E805}" type="presOf" srcId="{E21F1D94-BB36-4349-8275-C2B8879082A8}" destId="{E78B4518-26DE-4F31-95EF-4F697D1BC726}" srcOrd="0" destOrd="0" presId="urn:microsoft.com/office/officeart/2005/8/layout/radial6"/>
    <dgm:cxn modelId="{F3048B51-B450-4ADD-B7AC-A4655A83F907}" srcId="{E21F1D94-BB36-4349-8275-C2B8879082A8}" destId="{B6360EB8-1D79-44C4-B09F-A0E4BBBE2444}" srcOrd="0" destOrd="0" parTransId="{8AB68273-5C3E-44EF-AE96-19333DBC1CDB}" sibTransId="{E135420A-39DB-4092-B18E-F21519C6FC45}"/>
    <dgm:cxn modelId="{F0D3137E-4D79-40B1-9EAA-B8FC05C3F772}" type="presOf" srcId="{55D54B9A-E96C-4924-B863-FCF8AC770825}" destId="{C05D9060-ABD7-4515-936A-925276ADF049}" srcOrd="0" destOrd="0" presId="urn:microsoft.com/office/officeart/2005/8/layout/radial6"/>
    <dgm:cxn modelId="{7505E687-6497-47C3-A846-6A5D47079673}" srcId="{B6360EB8-1D79-44C4-B09F-A0E4BBBE2444}" destId="{71994C88-D53C-47ED-A121-A28D70D78209}" srcOrd="2" destOrd="0" parTransId="{45C701DC-D7D3-4544-A931-73287AFCF666}" sibTransId="{CA891129-FE0E-47AB-A028-0CF46F11973A}"/>
    <dgm:cxn modelId="{2BBC4999-FDF6-4521-8A90-D2B34FCEACAF}" type="presOf" srcId="{95563ACF-CED6-47B1-B5CF-A73400AF74CA}" destId="{15A48F2E-BA31-43C7-B781-11ADADEAD0AE}" srcOrd="0" destOrd="0" presId="urn:microsoft.com/office/officeart/2005/8/layout/radial6"/>
    <dgm:cxn modelId="{56B0DEA5-E6FC-490A-8F75-1373BC4B73DF}" type="presOf" srcId="{71994C88-D53C-47ED-A121-A28D70D78209}" destId="{DD9706F5-190B-4E3D-AB29-E3D5FDA44106}" srcOrd="0" destOrd="0" presId="urn:microsoft.com/office/officeart/2005/8/layout/radial6"/>
    <dgm:cxn modelId="{7DE984AC-1AF9-4C6D-95E3-39533BEABDAD}" srcId="{B6360EB8-1D79-44C4-B09F-A0E4BBBE2444}" destId="{55D54B9A-E96C-4924-B863-FCF8AC770825}" srcOrd="0" destOrd="0" parTransId="{3E0DAE98-AA74-4581-8FAC-223D316FEE48}" sibTransId="{0389E054-16CB-474F-84B5-1D939FA9AA4D}"/>
    <dgm:cxn modelId="{9F91E2D9-D70E-4A65-BEC5-8A2C546661D6}" srcId="{B6360EB8-1D79-44C4-B09F-A0E4BBBE2444}" destId="{C75FBF2F-4168-4C87-81CB-38949B8EC908}" srcOrd="1" destOrd="0" parTransId="{803C87E2-9D3C-425B-BF53-25F3337032BB}" sibTransId="{44316AAC-3FE9-4ACD-A567-0B1352E62375}"/>
    <dgm:cxn modelId="{436D19EF-6EBC-4B44-A201-04DFD8EA2881}" srcId="{B6360EB8-1D79-44C4-B09F-A0E4BBBE2444}" destId="{8E8BA521-E3D3-48D2-A24D-54F88C43F04D}" srcOrd="3" destOrd="0" parTransId="{ABA9A609-77BC-4FBD-9482-85EFB4834127}" sibTransId="{95563ACF-CED6-47B1-B5CF-A73400AF74CA}"/>
    <dgm:cxn modelId="{0E4810F0-6E7A-47D2-AAD9-E3BE2BECA0CD}" type="presOf" srcId="{B6360EB8-1D79-44C4-B09F-A0E4BBBE2444}" destId="{95434676-4525-4C64-B33D-40D4E16E2731}" srcOrd="0" destOrd="0" presId="urn:microsoft.com/office/officeart/2005/8/layout/radial6"/>
    <dgm:cxn modelId="{7215D9F9-F9F2-49A5-8ABF-EF1C5C66DBC0}" type="presParOf" srcId="{E78B4518-26DE-4F31-95EF-4F697D1BC726}" destId="{95434676-4525-4C64-B33D-40D4E16E2731}" srcOrd="0" destOrd="0" presId="urn:microsoft.com/office/officeart/2005/8/layout/radial6"/>
    <dgm:cxn modelId="{4703FE2B-2D45-4FC4-94F1-677E44A06AC6}" type="presParOf" srcId="{E78B4518-26DE-4F31-95EF-4F697D1BC726}" destId="{C05D9060-ABD7-4515-936A-925276ADF049}" srcOrd="1" destOrd="0" presId="urn:microsoft.com/office/officeart/2005/8/layout/radial6"/>
    <dgm:cxn modelId="{8EFBD724-2F24-43AB-BEF5-1672A3D1E6DE}" type="presParOf" srcId="{E78B4518-26DE-4F31-95EF-4F697D1BC726}" destId="{5EEB470A-5290-418E-9069-DEFB8F025917}" srcOrd="2" destOrd="0" presId="urn:microsoft.com/office/officeart/2005/8/layout/radial6"/>
    <dgm:cxn modelId="{10C10723-F487-447E-A04C-201DDA33A41B}" type="presParOf" srcId="{E78B4518-26DE-4F31-95EF-4F697D1BC726}" destId="{0AE65E7F-90AB-4CBE-8C7C-4CA633518827}" srcOrd="3" destOrd="0" presId="urn:microsoft.com/office/officeart/2005/8/layout/radial6"/>
    <dgm:cxn modelId="{FA3D348F-5C5A-4B62-AE03-8EDA7123763C}" type="presParOf" srcId="{E78B4518-26DE-4F31-95EF-4F697D1BC726}" destId="{4EACA750-A1AF-424A-9849-A203984FDD2E}" srcOrd="4" destOrd="0" presId="urn:microsoft.com/office/officeart/2005/8/layout/radial6"/>
    <dgm:cxn modelId="{55BDC334-C3E0-45FA-9A58-911E92856A52}" type="presParOf" srcId="{E78B4518-26DE-4F31-95EF-4F697D1BC726}" destId="{51690304-6A2F-4956-A9B0-78C9DAD6EEF8}" srcOrd="5" destOrd="0" presId="urn:microsoft.com/office/officeart/2005/8/layout/radial6"/>
    <dgm:cxn modelId="{108F3305-60CA-4084-97B2-DFC7C4B48C6C}" type="presParOf" srcId="{E78B4518-26DE-4F31-95EF-4F697D1BC726}" destId="{D7BF7AFE-077D-4BD4-8F3E-A7948695CD1C}" srcOrd="6" destOrd="0" presId="urn:microsoft.com/office/officeart/2005/8/layout/radial6"/>
    <dgm:cxn modelId="{54D1750D-9715-4A55-A48E-F46341885BAA}" type="presParOf" srcId="{E78B4518-26DE-4F31-95EF-4F697D1BC726}" destId="{DD9706F5-190B-4E3D-AB29-E3D5FDA44106}" srcOrd="7" destOrd="0" presId="urn:microsoft.com/office/officeart/2005/8/layout/radial6"/>
    <dgm:cxn modelId="{235889E3-5F45-4624-9A39-ED065C291713}" type="presParOf" srcId="{E78B4518-26DE-4F31-95EF-4F697D1BC726}" destId="{9CDA1E87-D0A9-428A-99B9-15E01D68FE69}" srcOrd="8" destOrd="0" presId="urn:microsoft.com/office/officeart/2005/8/layout/radial6"/>
    <dgm:cxn modelId="{0BB29207-C758-4C6F-A4C7-69A7AD145291}" type="presParOf" srcId="{E78B4518-26DE-4F31-95EF-4F697D1BC726}" destId="{187C5410-DA0B-484E-BE74-5DAFCDBC7D8D}" srcOrd="9" destOrd="0" presId="urn:microsoft.com/office/officeart/2005/8/layout/radial6"/>
    <dgm:cxn modelId="{ACFB14E9-0BC2-4B78-A005-5AEFEFF0A659}" type="presParOf" srcId="{E78B4518-26DE-4F31-95EF-4F697D1BC726}" destId="{9F24D879-F7E7-420B-AC34-2F7F7F60C4E4}" srcOrd="10" destOrd="0" presId="urn:microsoft.com/office/officeart/2005/8/layout/radial6"/>
    <dgm:cxn modelId="{B21C6626-0AB4-4BBF-99F0-2B4898D36999}" type="presParOf" srcId="{E78B4518-26DE-4F31-95EF-4F697D1BC726}" destId="{DE8D9ED1-49ED-41A6-8E33-FAD139E17AAC}" srcOrd="11" destOrd="0" presId="urn:microsoft.com/office/officeart/2005/8/layout/radial6"/>
    <dgm:cxn modelId="{C7FCDCED-1948-4DF3-9332-EDD1FB5121F7}" type="presParOf" srcId="{E78B4518-26DE-4F31-95EF-4F697D1BC726}" destId="{15A48F2E-BA31-43C7-B781-11ADADEAD0AE}" srcOrd="12" destOrd="0" presId="urn:microsoft.com/office/officeart/2005/8/layout/radial6"/>
    <dgm:cxn modelId="{D31D4E28-D80F-4663-95AA-16F9CCE2DB5F}" type="presParOf" srcId="{E78B4518-26DE-4F31-95EF-4F697D1BC726}" destId="{93E22FE8-0F0E-4511-97AA-7C6A070E30F7}" srcOrd="13" destOrd="0" presId="urn:microsoft.com/office/officeart/2005/8/layout/radial6"/>
    <dgm:cxn modelId="{0BFFC3FC-1E46-4E41-AAA2-D23FA4A53ADE}" type="presParOf" srcId="{E78B4518-26DE-4F31-95EF-4F697D1BC726}" destId="{56979B57-9122-4112-9D0A-438A58E6A4E1}" srcOrd="14" destOrd="0" presId="urn:microsoft.com/office/officeart/2005/8/layout/radial6"/>
    <dgm:cxn modelId="{F5CED84C-BE3A-42A0-8870-CB97247766BE}" type="presParOf" srcId="{E78B4518-26DE-4F31-95EF-4F697D1BC726}" destId="{7762513E-499F-47D4-A9AC-B3DCFC0B009D}"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176A8A-9163-45E1-BFAC-D8D10D2C8F0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7FF37C7-ECFB-4344-8F68-2A04CCD0E5B2}">
      <dgm:prSet phldrT="[Text]"/>
      <dgm:spPr/>
      <dgm:t>
        <a:bodyPr/>
        <a:lstStyle/>
        <a:p>
          <a:r>
            <a:rPr lang="en-US" dirty="0"/>
            <a:t>Customers </a:t>
          </a:r>
        </a:p>
      </dgm:t>
    </dgm:pt>
    <dgm:pt modelId="{97389E8B-2647-4E63-A17F-C726874F462A}" type="parTrans" cxnId="{6BBE5A4B-6C4A-4AC0-842C-05AD61C410A5}">
      <dgm:prSet/>
      <dgm:spPr/>
      <dgm:t>
        <a:bodyPr/>
        <a:lstStyle/>
        <a:p>
          <a:endParaRPr lang="en-US"/>
        </a:p>
      </dgm:t>
    </dgm:pt>
    <dgm:pt modelId="{465813D7-146F-4AA4-BB58-EAA54504B33D}" type="sibTrans" cxnId="{6BBE5A4B-6C4A-4AC0-842C-05AD61C410A5}">
      <dgm:prSet/>
      <dgm:spPr/>
      <dgm:t>
        <a:bodyPr/>
        <a:lstStyle/>
        <a:p>
          <a:endParaRPr lang="en-US"/>
        </a:p>
      </dgm:t>
    </dgm:pt>
    <dgm:pt modelId="{5DCA4FDB-BB47-4093-A7B4-B866ED9EEE77}">
      <dgm:prSet phldrT="[Text]" custT="1"/>
      <dgm:spPr/>
      <dgm:t>
        <a:bodyPr/>
        <a:lstStyle/>
        <a:p>
          <a:r>
            <a:rPr lang="en-US" sz="1400" b="1" dirty="0"/>
            <a:t>Consumer needs, preferences and bargaining power has direct bearing on marketing activities. Consumers now demand greater transparency from business.  </a:t>
          </a:r>
        </a:p>
      </dgm:t>
    </dgm:pt>
    <dgm:pt modelId="{14658AF6-50E8-4CF5-9311-19809EE7A657}" type="parTrans" cxnId="{0A9DDBA5-CDEC-4A52-8BF9-F85DA1E1E0DD}">
      <dgm:prSet/>
      <dgm:spPr/>
      <dgm:t>
        <a:bodyPr/>
        <a:lstStyle/>
        <a:p>
          <a:endParaRPr lang="en-US"/>
        </a:p>
      </dgm:t>
    </dgm:pt>
    <dgm:pt modelId="{161440F1-EC23-4107-B283-DB4409A408C8}" type="sibTrans" cxnId="{0A9DDBA5-CDEC-4A52-8BF9-F85DA1E1E0DD}">
      <dgm:prSet/>
      <dgm:spPr/>
      <dgm:t>
        <a:bodyPr/>
        <a:lstStyle/>
        <a:p>
          <a:endParaRPr lang="en-US"/>
        </a:p>
      </dgm:t>
    </dgm:pt>
    <dgm:pt modelId="{9AEA5CE7-6E97-4C19-B35A-719AC60DD687}">
      <dgm:prSet phldrT="[Text]"/>
      <dgm:spPr/>
      <dgm:t>
        <a:bodyPr/>
        <a:lstStyle/>
        <a:p>
          <a:r>
            <a:rPr lang="en-US" dirty="0"/>
            <a:t>Intermediaries </a:t>
          </a:r>
        </a:p>
      </dgm:t>
    </dgm:pt>
    <dgm:pt modelId="{7518AF3B-38AF-4362-827E-8ADB19C21FEA}" type="parTrans" cxnId="{72E48F05-2A9B-49E4-ABD8-69B13D4A9501}">
      <dgm:prSet/>
      <dgm:spPr/>
      <dgm:t>
        <a:bodyPr/>
        <a:lstStyle/>
        <a:p>
          <a:endParaRPr lang="en-US"/>
        </a:p>
      </dgm:t>
    </dgm:pt>
    <dgm:pt modelId="{DDDBB375-4968-4979-8CFB-76FCDF6E258B}" type="sibTrans" cxnId="{72E48F05-2A9B-49E4-ABD8-69B13D4A9501}">
      <dgm:prSet/>
      <dgm:spPr/>
      <dgm:t>
        <a:bodyPr/>
        <a:lstStyle/>
        <a:p>
          <a:endParaRPr lang="en-US"/>
        </a:p>
      </dgm:t>
    </dgm:pt>
    <dgm:pt modelId="{60FF22C6-0532-4B0F-B337-A09AAECB899D}">
      <dgm:prSet phldrT="[Text]" custT="1"/>
      <dgm:spPr/>
      <dgm:t>
        <a:bodyPr/>
        <a:lstStyle/>
        <a:p>
          <a:r>
            <a:rPr lang="en-US" sz="1400" b="1" dirty="0"/>
            <a:t>Intermediaries like retailers and logistics partner cooperation is essential. Their lack of cooperation can pose a serious threat to organization. Appointment of a new channel can invited noncooperation from current partners. </a:t>
          </a:r>
        </a:p>
      </dgm:t>
    </dgm:pt>
    <dgm:pt modelId="{526295B2-7336-4601-AB1F-67289840951C}" type="parTrans" cxnId="{18CD1003-3445-4FE2-9C8D-D1087A9D2BF0}">
      <dgm:prSet/>
      <dgm:spPr/>
      <dgm:t>
        <a:bodyPr/>
        <a:lstStyle/>
        <a:p>
          <a:endParaRPr lang="en-US"/>
        </a:p>
      </dgm:t>
    </dgm:pt>
    <dgm:pt modelId="{A92E1765-D329-41A2-BCFD-C502F5FCCBF2}" type="sibTrans" cxnId="{18CD1003-3445-4FE2-9C8D-D1087A9D2BF0}">
      <dgm:prSet/>
      <dgm:spPr/>
      <dgm:t>
        <a:bodyPr/>
        <a:lstStyle/>
        <a:p>
          <a:endParaRPr lang="en-US"/>
        </a:p>
      </dgm:t>
    </dgm:pt>
    <dgm:pt modelId="{B6938843-03D3-440F-89A9-5A75F0D3F647}">
      <dgm:prSet phldrT="[Text]"/>
      <dgm:spPr/>
      <dgm:t>
        <a:bodyPr/>
        <a:lstStyle/>
        <a:p>
          <a:r>
            <a:rPr lang="en-US" dirty="0"/>
            <a:t>Competition </a:t>
          </a:r>
        </a:p>
      </dgm:t>
    </dgm:pt>
    <dgm:pt modelId="{75F52947-B524-4CAF-BAD4-46A35F49A184}" type="parTrans" cxnId="{AD0A3D3C-6B2E-4DF8-B9C0-478E6CBCB3FE}">
      <dgm:prSet/>
      <dgm:spPr/>
      <dgm:t>
        <a:bodyPr/>
        <a:lstStyle/>
        <a:p>
          <a:endParaRPr lang="en-US"/>
        </a:p>
      </dgm:t>
    </dgm:pt>
    <dgm:pt modelId="{C845204B-86BE-410D-830C-0DDF391D944F}" type="sibTrans" cxnId="{AD0A3D3C-6B2E-4DF8-B9C0-478E6CBCB3FE}">
      <dgm:prSet/>
      <dgm:spPr/>
      <dgm:t>
        <a:bodyPr/>
        <a:lstStyle/>
        <a:p>
          <a:endParaRPr lang="en-US"/>
        </a:p>
      </dgm:t>
    </dgm:pt>
    <dgm:pt modelId="{A0790514-CBD9-4C98-8491-9F4EB6675EC2}">
      <dgm:prSet phldrT="[Text]" custT="1"/>
      <dgm:spPr/>
      <dgm:t>
        <a:bodyPr/>
        <a:lstStyle/>
        <a:p>
          <a:r>
            <a:rPr lang="en-US" sz="1600" b="1" dirty="0"/>
            <a:t>Competitors policies, objectives and behaviors directly affects marketing of a company. For instance a price reduction by a competitor can hurt sales. </a:t>
          </a:r>
        </a:p>
      </dgm:t>
    </dgm:pt>
    <dgm:pt modelId="{EE304310-2B1F-498C-923B-1E7271E0C49F}" type="parTrans" cxnId="{09F28263-C413-4886-ADB1-109826B22F38}">
      <dgm:prSet/>
      <dgm:spPr/>
      <dgm:t>
        <a:bodyPr/>
        <a:lstStyle/>
        <a:p>
          <a:endParaRPr lang="en-US"/>
        </a:p>
      </dgm:t>
    </dgm:pt>
    <dgm:pt modelId="{DA753815-C142-4FF1-BF94-0C4B71475E4B}" type="sibTrans" cxnId="{09F28263-C413-4886-ADB1-109826B22F38}">
      <dgm:prSet/>
      <dgm:spPr/>
      <dgm:t>
        <a:bodyPr/>
        <a:lstStyle/>
        <a:p>
          <a:endParaRPr lang="en-US"/>
        </a:p>
      </dgm:t>
    </dgm:pt>
    <dgm:pt modelId="{518976A0-D6AD-4FD9-8C28-CF49BB2C8B6C}">
      <dgm:prSet phldrT="[Text]"/>
      <dgm:spPr/>
      <dgm:t>
        <a:bodyPr/>
        <a:lstStyle/>
        <a:p>
          <a:r>
            <a:rPr lang="en-US" dirty="0"/>
            <a:t>Publics </a:t>
          </a:r>
        </a:p>
      </dgm:t>
    </dgm:pt>
    <dgm:pt modelId="{1659BF86-8FB8-4729-BA7F-EEB8598739A0}" type="parTrans" cxnId="{C765BE6E-BD7D-42DC-86D6-458F0EF30CA8}">
      <dgm:prSet/>
      <dgm:spPr/>
      <dgm:t>
        <a:bodyPr/>
        <a:lstStyle/>
        <a:p>
          <a:endParaRPr lang="en-US"/>
        </a:p>
      </dgm:t>
    </dgm:pt>
    <dgm:pt modelId="{AAF5246E-A87E-43AD-B268-6C54EEEC796D}" type="sibTrans" cxnId="{C765BE6E-BD7D-42DC-86D6-458F0EF30CA8}">
      <dgm:prSet/>
      <dgm:spPr/>
      <dgm:t>
        <a:bodyPr/>
        <a:lstStyle/>
        <a:p>
          <a:endParaRPr lang="en-US"/>
        </a:p>
      </dgm:t>
    </dgm:pt>
    <dgm:pt modelId="{8628DC58-334A-436D-974B-70BAB617D652}">
      <dgm:prSet phldrT="[Text]"/>
      <dgm:spPr/>
      <dgm:t>
        <a:bodyPr/>
        <a:lstStyle/>
        <a:p>
          <a:r>
            <a:rPr lang="en-US" dirty="0"/>
            <a:t>Suppliers </a:t>
          </a:r>
        </a:p>
      </dgm:t>
    </dgm:pt>
    <dgm:pt modelId="{56A035C9-7F49-40E1-81CA-B936615292B7}" type="parTrans" cxnId="{CFEDDCB6-C17E-4781-9575-2A2A8C6C143E}">
      <dgm:prSet/>
      <dgm:spPr/>
      <dgm:t>
        <a:bodyPr/>
        <a:lstStyle/>
        <a:p>
          <a:endParaRPr lang="en-US"/>
        </a:p>
      </dgm:t>
    </dgm:pt>
    <dgm:pt modelId="{5C002A86-A1DE-46DA-BD7A-8E422D3C5E56}" type="sibTrans" cxnId="{CFEDDCB6-C17E-4781-9575-2A2A8C6C143E}">
      <dgm:prSet/>
      <dgm:spPr/>
      <dgm:t>
        <a:bodyPr/>
        <a:lstStyle/>
        <a:p>
          <a:endParaRPr lang="en-US"/>
        </a:p>
      </dgm:t>
    </dgm:pt>
    <dgm:pt modelId="{E71729E8-053F-4B6D-BCE9-274D240F8C89}" type="pres">
      <dgm:prSet presAssocID="{3E176A8A-9163-45E1-BFAC-D8D10D2C8F02}" presName="Name0" presStyleCnt="0">
        <dgm:presLayoutVars>
          <dgm:dir/>
          <dgm:animLvl val="lvl"/>
          <dgm:resizeHandles val="exact"/>
        </dgm:presLayoutVars>
      </dgm:prSet>
      <dgm:spPr/>
    </dgm:pt>
    <dgm:pt modelId="{E9A61CD0-2385-4213-B47C-6675DF97168A}" type="pres">
      <dgm:prSet presAssocID="{77FF37C7-ECFB-4344-8F68-2A04CCD0E5B2}" presName="linNode" presStyleCnt="0"/>
      <dgm:spPr/>
    </dgm:pt>
    <dgm:pt modelId="{CF3261D6-A571-4D6B-BE10-3A66740E9AFD}" type="pres">
      <dgm:prSet presAssocID="{77FF37C7-ECFB-4344-8F68-2A04CCD0E5B2}" presName="parentText" presStyleLbl="node1" presStyleIdx="0" presStyleCnt="5">
        <dgm:presLayoutVars>
          <dgm:chMax val="1"/>
          <dgm:bulletEnabled val="1"/>
        </dgm:presLayoutVars>
      </dgm:prSet>
      <dgm:spPr/>
    </dgm:pt>
    <dgm:pt modelId="{9DE65E68-E9BB-420C-864F-4202C9E471C4}" type="pres">
      <dgm:prSet presAssocID="{77FF37C7-ECFB-4344-8F68-2A04CCD0E5B2}" presName="descendantText" presStyleLbl="alignAccFollowNode1" presStyleIdx="0" presStyleCnt="3">
        <dgm:presLayoutVars>
          <dgm:bulletEnabled val="1"/>
        </dgm:presLayoutVars>
      </dgm:prSet>
      <dgm:spPr/>
    </dgm:pt>
    <dgm:pt modelId="{75C6A647-DC42-45BB-A71A-07AA30B4422C}" type="pres">
      <dgm:prSet presAssocID="{465813D7-146F-4AA4-BB58-EAA54504B33D}" presName="sp" presStyleCnt="0"/>
      <dgm:spPr/>
    </dgm:pt>
    <dgm:pt modelId="{EDEEE562-0727-4AD1-9157-75ABD08D3A2A}" type="pres">
      <dgm:prSet presAssocID="{9AEA5CE7-6E97-4C19-B35A-719AC60DD687}" presName="linNode" presStyleCnt="0"/>
      <dgm:spPr/>
    </dgm:pt>
    <dgm:pt modelId="{FC25C3F8-F7F2-41B7-AE72-1110236CE634}" type="pres">
      <dgm:prSet presAssocID="{9AEA5CE7-6E97-4C19-B35A-719AC60DD687}" presName="parentText" presStyleLbl="node1" presStyleIdx="1" presStyleCnt="5">
        <dgm:presLayoutVars>
          <dgm:chMax val="1"/>
          <dgm:bulletEnabled val="1"/>
        </dgm:presLayoutVars>
      </dgm:prSet>
      <dgm:spPr/>
    </dgm:pt>
    <dgm:pt modelId="{23EC6E52-E993-4D82-B39D-51EFC3C4C866}" type="pres">
      <dgm:prSet presAssocID="{9AEA5CE7-6E97-4C19-B35A-719AC60DD687}" presName="descendantText" presStyleLbl="alignAccFollowNode1" presStyleIdx="1" presStyleCnt="3">
        <dgm:presLayoutVars>
          <dgm:bulletEnabled val="1"/>
        </dgm:presLayoutVars>
      </dgm:prSet>
      <dgm:spPr/>
    </dgm:pt>
    <dgm:pt modelId="{BE610B8A-A94A-4702-BAE8-737A208FA45F}" type="pres">
      <dgm:prSet presAssocID="{DDDBB375-4968-4979-8CFB-76FCDF6E258B}" presName="sp" presStyleCnt="0"/>
      <dgm:spPr/>
    </dgm:pt>
    <dgm:pt modelId="{E32E0EDF-69BA-4796-9E5E-7787D330ACBF}" type="pres">
      <dgm:prSet presAssocID="{518976A0-D6AD-4FD9-8C28-CF49BB2C8B6C}" presName="linNode" presStyleCnt="0"/>
      <dgm:spPr/>
    </dgm:pt>
    <dgm:pt modelId="{27B40D9D-2D11-4D84-9A4E-94E7656013D5}" type="pres">
      <dgm:prSet presAssocID="{518976A0-D6AD-4FD9-8C28-CF49BB2C8B6C}" presName="parentText" presStyleLbl="node1" presStyleIdx="2" presStyleCnt="5">
        <dgm:presLayoutVars>
          <dgm:chMax val="1"/>
          <dgm:bulletEnabled val="1"/>
        </dgm:presLayoutVars>
      </dgm:prSet>
      <dgm:spPr/>
    </dgm:pt>
    <dgm:pt modelId="{A95E45DB-A41E-4108-9312-FAF4F6C70875}" type="pres">
      <dgm:prSet presAssocID="{AAF5246E-A87E-43AD-B268-6C54EEEC796D}" presName="sp" presStyleCnt="0"/>
      <dgm:spPr/>
    </dgm:pt>
    <dgm:pt modelId="{ED20C946-1481-4ABE-9164-C4C898ADC533}" type="pres">
      <dgm:prSet presAssocID="{8628DC58-334A-436D-974B-70BAB617D652}" presName="linNode" presStyleCnt="0"/>
      <dgm:spPr/>
    </dgm:pt>
    <dgm:pt modelId="{27381993-D5F4-48AD-BF06-089C9D57A472}" type="pres">
      <dgm:prSet presAssocID="{8628DC58-334A-436D-974B-70BAB617D652}" presName="parentText" presStyleLbl="node1" presStyleIdx="3" presStyleCnt="5">
        <dgm:presLayoutVars>
          <dgm:chMax val="1"/>
          <dgm:bulletEnabled val="1"/>
        </dgm:presLayoutVars>
      </dgm:prSet>
      <dgm:spPr/>
    </dgm:pt>
    <dgm:pt modelId="{43D47651-C765-4275-9C24-E8CCB7E0857A}" type="pres">
      <dgm:prSet presAssocID="{5C002A86-A1DE-46DA-BD7A-8E422D3C5E56}" presName="sp" presStyleCnt="0"/>
      <dgm:spPr/>
    </dgm:pt>
    <dgm:pt modelId="{B5102FBA-FB44-462B-B52F-51EEB81BB3C2}" type="pres">
      <dgm:prSet presAssocID="{B6938843-03D3-440F-89A9-5A75F0D3F647}" presName="linNode" presStyleCnt="0"/>
      <dgm:spPr/>
    </dgm:pt>
    <dgm:pt modelId="{0BF460A2-EE19-4F25-AB55-E61FC201CC3B}" type="pres">
      <dgm:prSet presAssocID="{B6938843-03D3-440F-89A9-5A75F0D3F647}" presName="parentText" presStyleLbl="node1" presStyleIdx="4" presStyleCnt="5">
        <dgm:presLayoutVars>
          <dgm:chMax val="1"/>
          <dgm:bulletEnabled val="1"/>
        </dgm:presLayoutVars>
      </dgm:prSet>
      <dgm:spPr/>
    </dgm:pt>
    <dgm:pt modelId="{7C63477A-E8D0-487D-8661-7123F24E2E56}" type="pres">
      <dgm:prSet presAssocID="{B6938843-03D3-440F-89A9-5A75F0D3F647}" presName="descendantText" presStyleLbl="alignAccFollowNode1" presStyleIdx="2" presStyleCnt="3" custLinFactNeighborX="-3431" custLinFactNeighborY="11499">
        <dgm:presLayoutVars>
          <dgm:bulletEnabled val="1"/>
        </dgm:presLayoutVars>
      </dgm:prSet>
      <dgm:spPr/>
    </dgm:pt>
  </dgm:ptLst>
  <dgm:cxnLst>
    <dgm:cxn modelId="{18CD1003-3445-4FE2-9C8D-D1087A9D2BF0}" srcId="{9AEA5CE7-6E97-4C19-B35A-719AC60DD687}" destId="{60FF22C6-0532-4B0F-B337-A09AAECB899D}" srcOrd="0" destOrd="0" parTransId="{526295B2-7336-4601-AB1F-67289840951C}" sibTransId="{A92E1765-D329-41A2-BCFD-C502F5FCCBF2}"/>
    <dgm:cxn modelId="{72E48F05-2A9B-49E4-ABD8-69B13D4A9501}" srcId="{3E176A8A-9163-45E1-BFAC-D8D10D2C8F02}" destId="{9AEA5CE7-6E97-4C19-B35A-719AC60DD687}" srcOrd="1" destOrd="0" parTransId="{7518AF3B-38AF-4362-827E-8ADB19C21FEA}" sibTransId="{DDDBB375-4968-4979-8CFB-76FCDF6E258B}"/>
    <dgm:cxn modelId="{D4F74D20-B618-4B9B-A27A-8140BD4B312E}" type="presOf" srcId="{3E176A8A-9163-45E1-BFAC-D8D10D2C8F02}" destId="{E71729E8-053F-4B6D-BCE9-274D240F8C89}" srcOrd="0" destOrd="0" presId="urn:microsoft.com/office/officeart/2005/8/layout/vList5"/>
    <dgm:cxn modelId="{FC1D0122-E7F3-4A44-BB4B-B095A6234796}" type="presOf" srcId="{77FF37C7-ECFB-4344-8F68-2A04CCD0E5B2}" destId="{CF3261D6-A571-4D6B-BE10-3A66740E9AFD}" srcOrd="0" destOrd="0" presId="urn:microsoft.com/office/officeart/2005/8/layout/vList5"/>
    <dgm:cxn modelId="{1A53FA26-B3C5-4DD0-BED4-9962137AF5B9}" type="presOf" srcId="{A0790514-CBD9-4C98-8491-9F4EB6675EC2}" destId="{7C63477A-E8D0-487D-8661-7123F24E2E56}" srcOrd="0" destOrd="0" presId="urn:microsoft.com/office/officeart/2005/8/layout/vList5"/>
    <dgm:cxn modelId="{AD0A3D3C-6B2E-4DF8-B9C0-478E6CBCB3FE}" srcId="{3E176A8A-9163-45E1-BFAC-D8D10D2C8F02}" destId="{B6938843-03D3-440F-89A9-5A75F0D3F647}" srcOrd="4" destOrd="0" parTransId="{75F52947-B524-4CAF-BAD4-46A35F49A184}" sibTransId="{C845204B-86BE-410D-830C-0DDF391D944F}"/>
    <dgm:cxn modelId="{1FF9E941-E396-4D81-9771-3FAE4A75B357}" type="presOf" srcId="{60FF22C6-0532-4B0F-B337-A09AAECB899D}" destId="{23EC6E52-E993-4D82-B39D-51EFC3C4C866}" srcOrd="0" destOrd="0" presId="urn:microsoft.com/office/officeart/2005/8/layout/vList5"/>
    <dgm:cxn modelId="{994D3D62-0A7F-4700-ADE2-084E0C3956D4}" type="presOf" srcId="{B6938843-03D3-440F-89A9-5A75F0D3F647}" destId="{0BF460A2-EE19-4F25-AB55-E61FC201CC3B}" srcOrd="0" destOrd="0" presId="urn:microsoft.com/office/officeart/2005/8/layout/vList5"/>
    <dgm:cxn modelId="{09F28263-C413-4886-ADB1-109826B22F38}" srcId="{B6938843-03D3-440F-89A9-5A75F0D3F647}" destId="{A0790514-CBD9-4C98-8491-9F4EB6675EC2}" srcOrd="0" destOrd="0" parTransId="{EE304310-2B1F-498C-923B-1E7271E0C49F}" sibTransId="{DA753815-C142-4FF1-BF94-0C4B71475E4B}"/>
    <dgm:cxn modelId="{6BBE5A4B-6C4A-4AC0-842C-05AD61C410A5}" srcId="{3E176A8A-9163-45E1-BFAC-D8D10D2C8F02}" destId="{77FF37C7-ECFB-4344-8F68-2A04CCD0E5B2}" srcOrd="0" destOrd="0" parTransId="{97389E8B-2647-4E63-A17F-C726874F462A}" sibTransId="{465813D7-146F-4AA4-BB58-EAA54504B33D}"/>
    <dgm:cxn modelId="{C765BE6E-BD7D-42DC-86D6-458F0EF30CA8}" srcId="{3E176A8A-9163-45E1-BFAC-D8D10D2C8F02}" destId="{518976A0-D6AD-4FD9-8C28-CF49BB2C8B6C}" srcOrd="2" destOrd="0" parTransId="{1659BF86-8FB8-4729-BA7F-EEB8598739A0}" sibTransId="{AAF5246E-A87E-43AD-B268-6C54EEEC796D}"/>
    <dgm:cxn modelId="{F6431A50-4908-447B-8B02-5C73010ADF62}" type="presOf" srcId="{8628DC58-334A-436D-974B-70BAB617D652}" destId="{27381993-D5F4-48AD-BF06-089C9D57A472}" srcOrd="0" destOrd="0" presId="urn:microsoft.com/office/officeart/2005/8/layout/vList5"/>
    <dgm:cxn modelId="{45FA347E-BD39-4E99-BDA7-8C4F046F0F34}" type="presOf" srcId="{518976A0-D6AD-4FD9-8C28-CF49BB2C8B6C}" destId="{27B40D9D-2D11-4D84-9A4E-94E7656013D5}" srcOrd="0" destOrd="0" presId="urn:microsoft.com/office/officeart/2005/8/layout/vList5"/>
    <dgm:cxn modelId="{24AFA994-5253-469E-8C3D-59E85D3E9F87}" type="presOf" srcId="{9AEA5CE7-6E97-4C19-B35A-719AC60DD687}" destId="{FC25C3F8-F7F2-41B7-AE72-1110236CE634}" srcOrd="0" destOrd="0" presId="urn:microsoft.com/office/officeart/2005/8/layout/vList5"/>
    <dgm:cxn modelId="{0A9DDBA5-CDEC-4A52-8BF9-F85DA1E1E0DD}" srcId="{77FF37C7-ECFB-4344-8F68-2A04CCD0E5B2}" destId="{5DCA4FDB-BB47-4093-A7B4-B866ED9EEE77}" srcOrd="0" destOrd="0" parTransId="{14658AF6-50E8-4CF5-9311-19809EE7A657}" sibTransId="{161440F1-EC23-4107-B283-DB4409A408C8}"/>
    <dgm:cxn modelId="{CFEDDCB6-C17E-4781-9575-2A2A8C6C143E}" srcId="{3E176A8A-9163-45E1-BFAC-D8D10D2C8F02}" destId="{8628DC58-334A-436D-974B-70BAB617D652}" srcOrd="3" destOrd="0" parTransId="{56A035C9-7F49-40E1-81CA-B936615292B7}" sibTransId="{5C002A86-A1DE-46DA-BD7A-8E422D3C5E56}"/>
    <dgm:cxn modelId="{8400E3D4-B9C6-4F13-8E30-41691B6779E2}" type="presOf" srcId="{5DCA4FDB-BB47-4093-A7B4-B866ED9EEE77}" destId="{9DE65E68-E9BB-420C-864F-4202C9E471C4}" srcOrd="0" destOrd="0" presId="urn:microsoft.com/office/officeart/2005/8/layout/vList5"/>
    <dgm:cxn modelId="{35ABAF03-25BB-45A4-A1A0-AB09A490060C}" type="presParOf" srcId="{E71729E8-053F-4B6D-BCE9-274D240F8C89}" destId="{E9A61CD0-2385-4213-B47C-6675DF97168A}" srcOrd="0" destOrd="0" presId="urn:microsoft.com/office/officeart/2005/8/layout/vList5"/>
    <dgm:cxn modelId="{D60A2B5A-893B-4F02-8D48-262D39CA7BBE}" type="presParOf" srcId="{E9A61CD0-2385-4213-B47C-6675DF97168A}" destId="{CF3261D6-A571-4D6B-BE10-3A66740E9AFD}" srcOrd="0" destOrd="0" presId="urn:microsoft.com/office/officeart/2005/8/layout/vList5"/>
    <dgm:cxn modelId="{C394E8D4-BF6B-493C-939B-EE6ED2DE64C7}" type="presParOf" srcId="{E9A61CD0-2385-4213-B47C-6675DF97168A}" destId="{9DE65E68-E9BB-420C-864F-4202C9E471C4}" srcOrd="1" destOrd="0" presId="urn:microsoft.com/office/officeart/2005/8/layout/vList5"/>
    <dgm:cxn modelId="{49495122-D52D-4E92-AFC0-74BE070F3E50}" type="presParOf" srcId="{E71729E8-053F-4B6D-BCE9-274D240F8C89}" destId="{75C6A647-DC42-45BB-A71A-07AA30B4422C}" srcOrd="1" destOrd="0" presId="urn:microsoft.com/office/officeart/2005/8/layout/vList5"/>
    <dgm:cxn modelId="{210C6EA1-7FFD-40D0-B8F9-D32C617781DA}" type="presParOf" srcId="{E71729E8-053F-4B6D-BCE9-274D240F8C89}" destId="{EDEEE562-0727-4AD1-9157-75ABD08D3A2A}" srcOrd="2" destOrd="0" presId="urn:microsoft.com/office/officeart/2005/8/layout/vList5"/>
    <dgm:cxn modelId="{9EA5AF37-1E97-4009-BA92-22E7DBC9A9CA}" type="presParOf" srcId="{EDEEE562-0727-4AD1-9157-75ABD08D3A2A}" destId="{FC25C3F8-F7F2-41B7-AE72-1110236CE634}" srcOrd="0" destOrd="0" presId="urn:microsoft.com/office/officeart/2005/8/layout/vList5"/>
    <dgm:cxn modelId="{204BD283-EBF4-466C-9C06-F2BC9BB352EB}" type="presParOf" srcId="{EDEEE562-0727-4AD1-9157-75ABD08D3A2A}" destId="{23EC6E52-E993-4D82-B39D-51EFC3C4C866}" srcOrd="1" destOrd="0" presId="urn:microsoft.com/office/officeart/2005/8/layout/vList5"/>
    <dgm:cxn modelId="{B98B1E9D-F68B-4110-B250-3A3D72396B7B}" type="presParOf" srcId="{E71729E8-053F-4B6D-BCE9-274D240F8C89}" destId="{BE610B8A-A94A-4702-BAE8-737A208FA45F}" srcOrd="3" destOrd="0" presId="urn:microsoft.com/office/officeart/2005/8/layout/vList5"/>
    <dgm:cxn modelId="{B2D9F755-54F0-4AD6-87CB-6CE42955EC3D}" type="presParOf" srcId="{E71729E8-053F-4B6D-BCE9-274D240F8C89}" destId="{E32E0EDF-69BA-4796-9E5E-7787D330ACBF}" srcOrd="4" destOrd="0" presId="urn:microsoft.com/office/officeart/2005/8/layout/vList5"/>
    <dgm:cxn modelId="{FACCE1D9-07A7-44F4-A700-38E1CA782B45}" type="presParOf" srcId="{E32E0EDF-69BA-4796-9E5E-7787D330ACBF}" destId="{27B40D9D-2D11-4D84-9A4E-94E7656013D5}" srcOrd="0" destOrd="0" presId="urn:microsoft.com/office/officeart/2005/8/layout/vList5"/>
    <dgm:cxn modelId="{4CCC2AEE-5828-4574-B917-526BB5AC0302}" type="presParOf" srcId="{E71729E8-053F-4B6D-BCE9-274D240F8C89}" destId="{A95E45DB-A41E-4108-9312-FAF4F6C70875}" srcOrd="5" destOrd="0" presId="urn:microsoft.com/office/officeart/2005/8/layout/vList5"/>
    <dgm:cxn modelId="{F2489DC3-1887-4732-A9C1-58388E763885}" type="presParOf" srcId="{E71729E8-053F-4B6D-BCE9-274D240F8C89}" destId="{ED20C946-1481-4ABE-9164-C4C898ADC533}" srcOrd="6" destOrd="0" presId="urn:microsoft.com/office/officeart/2005/8/layout/vList5"/>
    <dgm:cxn modelId="{D38A136B-9F6F-4266-AA25-BC9E941900E8}" type="presParOf" srcId="{ED20C946-1481-4ABE-9164-C4C898ADC533}" destId="{27381993-D5F4-48AD-BF06-089C9D57A472}" srcOrd="0" destOrd="0" presId="urn:microsoft.com/office/officeart/2005/8/layout/vList5"/>
    <dgm:cxn modelId="{8C55C3AA-8994-4DA9-B0FF-6256ED3B4569}" type="presParOf" srcId="{E71729E8-053F-4B6D-BCE9-274D240F8C89}" destId="{43D47651-C765-4275-9C24-E8CCB7E0857A}" srcOrd="7" destOrd="0" presId="urn:microsoft.com/office/officeart/2005/8/layout/vList5"/>
    <dgm:cxn modelId="{BFFFCB57-574F-4378-8A71-847D050828F3}" type="presParOf" srcId="{E71729E8-053F-4B6D-BCE9-274D240F8C89}" destId="{B5102FBA-FB44-462B-B52F-51EEB81BB3C2}" srcOrd="8" destOrd="0" presId="urn:microsoft.com/office/officeart/2005/8/layout/vList5"/>
    <dgm:cxn modelId="{17844956-EC06-4871-BC0E-11469F443D8C}" type="presParOf" srcId="{B5102FBA-FB44-462B-B52F-51EEB81BB3C2}" destId="{0BF460A2-EE19-4F25-AB55-E61FC201CC3B}" srcOrd="0" destOrd="0" presId="urn:microsoft.com/office/officeart/2005/8/layout/vList5"/>
    <dgm:cxn modelId="{B111BF1C-F61A-4002-BA47-73B3CE894446}" type="presParOf" srcId="{B5102FBA-FB44-462B-B52F-51EEB81BB3C2}" destId="{7C63477A-E8D0-487D-8661-7123F24E2E5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1F1D94-BB36-4349-8275-C2B8879082A8}" type="doc">
      <dgm:prSet loTypeId="urn:microsoft.com/office/officeart/2005/8/layout/radial6" loCatId="cycle" qsTypeId="urn:microsoft.com/office/officeart/2005/8/quickstyle/3d2" qsCatId="3D" csTypeId="urn:microsoft.com/office/officeart/2005/8/colors/accent1_2" csCatId="accent1" phldr="1"/>
      <dgm:spPr/>
      <dgm:t>
        <a:bodyPr/>
        <a:lstStyle/>
        <a:p>
          <a:endParaRPr lang="en-US"/>
        </a:p>
      </dgm:t>
    </dgm:pt>
    <dgm:pt modelId="{B6360EB8-1D79-44C4-B09F-A0E4BBBE2444}">
      <dgm:prSet phldrT="[Text]"/>
      <dgm:spPr/>
      <dgm:t>
        <a:bodyPr/>
        <a:lstStyle/>
        <a:p>
          <a:r>
            <a:rPr lang="en-US" dirty="0"/>
            <a:t>Organization </a:t>
          </a:r>
        </a:p>
      </dgm:t>
    </dgm:pt>
    <dgm:pt modelId="{8AB68273-5C3E-44EF-AE96-19333DBC1CDB}" type="parTrans" cxnId="{F3048B51-B450-4ADD-B7AC-A4655A83F907}">
      <dgm:prSet/>
      <dgm:spPr/>
      <dgm:t>
        <a:bodyPr/>
        <a:lstStyle/>
        <a:p>
          <a:endParaRPr lang="en-US"/>
        </a:p>
      </dgm:t>
    </dgm:pt>
    <dgm:pt modelId="{E135420A-39DB-4092-B18E-F21519C6FC45}" type="sibTrans" cxnId="{F3048B51-B450-4ADD-B7AC-A4655A83F907}">
      <dgm:prSet/>
      <dgm:spPr/>
      <dgm:t>
        <a:bodyPr/>
        <a:lstStyle/>
        <a:p>
          <a:endParaRPr lang="en-US"/>
        </a:p>
      </dgm:t>
    </dgm:pt>
    <dgm:pt modelId="{55D54B9A-E96C-4924-B863-FCF8AC770825}">
      <dgm:prSet phldrT="[Text]"/>
      <dgm:spPr/>
      <dgm:t>
        <a:bodyPr/>
        <a:lstStyle/>
        <a:p>
          <a:r>
            <a:rPr lang="en-US" dirty="0"/>
            <a:t>Customers: individual and corporate buyers </a:t>
          </a:r>
        </a:p>
      </dgm:t>
    </dgm:pt>
    <dgm:pt modelId="{3E0DAE98-AA74-4581-8FAC-223D316FEE48}" type="parTrans" cxnId="{7DE984AC-1AF9-4C6D-95E3-39533BEABDAD}">
      <dgm:prSet/>
      <dgm:spPr/>
      <dgm:t>
        <a:bodyPr/>
        <a:lstStyle/>
        <a:p>
          <a:endParaRPr lang="en-US"/>
        </a:p>
      </dgm:t>
    </dgm:pt>
    <dgm:pt modelId="{0389E054-16CB-474F-84B5-1D939FA9AA4D}" type="sibTrans" cxnId="{7DE984AC-1AF9-4C6D-95E3-39533BEABDAD}">
      <dgm:prSet/>
      <dgm:spPr/>
      <dgm:t>
        <a:bodyPr/>
        <a:lstStyle/>
        <a:p>
          <a:endParaRPr lang="en-US"/>
        </a:p>
      </dgm:t>
    </dgm:pt>
    <dgm:pt modelId="{C75FBF2F-4168-4C87-81CB-38949B8EC908}">
      <dgm:prSet phldrT="[Text]"/>
      <dgm:spPr/>
      <dgm:t>
        <a:bodyPr/>
        <a:lstStyle/>
        <a:p>
          <a:r>
            <a:rPr lang="en-US" dirty="0"/>
            <a:t>Suppliers: electrical, </a:t>
          </a:r>
          <a:r>
            <a:rPr lang="en-US" dirty="0" err="1"/>
            <a:t>tyres</a:t>
          </a:r>
          <a:r>
            <a:rPr lang="en-US" dirty="0"/>
            <a:t>, battery and lube suppliers </a:t>
          </a:r>
        </a:p>
      </dgm:t>
    </dgm:pt>
    <dgm:pt modelId="{803C87E2-9D3C-425B-BF53-25F3337032BB}" type="parTrans" cxnId="{9F91E2D9-D70E-4A65-BEC5-8A2C546661D6}">
      <dgm:prSet/>
      <dgm:spPr/>
      <dgm:t>
        <a:bodyPr/>
        <a:lstStyle/>
        <a:p>
          <a:endParaRPr lang="en-US"/>
        </a:p>
      </dgm:t>
    </dgm:pt>
    <dgm:pt modelId="{44316AAC-3FE9-4ACD-A567-0B1352E62375}" type="sibTrans" cxnId="{9F91E2D9-D70E-4A65-BEC5-8A2C546661D6}">
      <dgm:prSet/>
      <dgm:spPr/>
      <dgm:t>
        <a:bodyPr/>
        <a:lstStyle/>
        <a:p>
          <a:endParaRPr lang="en-US"/>
        </a:p>
      </dgm:t>
    </dgm:pt>
    <dgm:pt modelId="{71994C88-D53C-47ED-A121-A28D70D78209}">
      <dgm:prSet phldrT="[Text]"/>
      <dgm:spPr/>
      <dgm:t>
        <a:bodyPr/>
        <a:lstStyle/>
        <a:p>
          <a:r>
            <a:rPr lang="en-US" dirty="0"/>
            <a:t>Publics: tax authority, labor unions, consumer groups </a:t>
          </a:r>
        </a:p>
      </dgm:t>
    </dgm:pt>
    <dgm:pt modelId="{45C701DC-D7D3-4544-A931-73287AFCF666}" type="parTrans" cxnId="{7505E687-6497-47C3-A846-6A5D47079673}">
      <dgm:prSet/>
      <dgm:spPr/>
      <dgm:t>
        <a:bodyPr/>
        <a:lstStyle/>
        <a:p>
          <a:endParaRPr lang="en-US"/>
        </a:p>
      </dgm:t>
    </dgm:pt>
    <dgm:pt modelId="{CA891129-FE0E-47AB-A028-0CF46F11973A}" type="sibTrans" cxnId="{7505E687-6497-47C3-A846-6A5D47079673}">
      <dgm:prSet/>
      <dgm:spPr/>
      <dgm:t>
        <a:bodyPr/>
        <a:lstStyle/>
        <a:p>
          <a:endParaRPr lang="en-US"/>
        </a:p>
      </dgm:t>
    </dgm:pt>
    <dgm:pt modelId="{8E8BA521-E3D3-48D2-A24D-54F88C43F04D}">
      <dgm:prSet phldrT="[Text]"/>
      <dgm:spPr/>
      <dgm:t>
        <a:bodyPr/>
        <a:lstStyle/>
        <a:p>
          <a:r>
            <a:rPr lang="en-US" dirty="0"/>
            <a:t>Competitors: GM, Hyundai, Toyota </a:t>
          </a:r>
        </a:p>
      </dgm:t>
    </dgm:pt>
    <dgm:pt modelId="{ABA9A609-77BC-4FBD-9482-85EFB4834127}" type="parTrans" cxnId="{436D19EF-6EBC-4B44-A201-04DFD8EA2881}">
      <dgm:prSet/>
      <dgm:spPr/>
      <dgm:t>
        <a:bodyPr/>
        <a:lstStyle/>
        <a:p>
          <a:endParaRPr lang="en-US"/>
        </a:p>
      </dgm:t>
    </dgm:pt>
    <dgm:pt modelId="{95563ACF-CED6-47B1-B5CF-A73400AF74CA}" type="sibTrans" cxnId="{436D19EF-6EBC-4B44-A201-04DFD8EA2881}">
      <dgm:prSet/>
      <dgm:spPr/>
      <dgm:t>
        <a:bodyPr/>
        <a:lstStyle/>
        <a:p>
          <a:endParaRPr lang="en-US"/>
        </a:p>
      </dgm:t>
    </dgm:pt>
    <dgm:pt modelId="{43C3E3D1-95D8-492A-9540-1B13CD8C80A4}">
      <dgm:prSet phldrT="[Text]"/>
      <dgm:spPr/>
      <dgm:t>
        <a:bodyPr/>
        <a:lstStyle/>
        <a:p>
          <a:r>
            <a:rPr lang="en-US" dirty="0"/>
            <a:t>Intermediaries: service providers, distributors, retail outlets</a:t>
          </a:r>
        </a:p>
      </dgm:t>
    </dgm:pt>
    <dgm:pt modelId="{8D70EE25-C21B-4B35-A595-F90BA15A14E4}" type="parTrans" cxnId="{55AB4CC9-99CF-4525-AE84-383A340CE13B}">
      <dgm:prSet/>
      <dgm:spPr/>
      <dgm:t>
        <a:bodyPr/>
        <a:lstStyle/>
        <a:p>
          <a:endParaRPr lang="en-US"/>
        </a:p>
      </dgm:t>
    </dgm:pt>
    <dgm:pt modelId="{9A0E8C51-528D-49BE-B52B-B7407ED516C7}" type="sibTrans" cxnId="{55AB4CC9-99CF-4525-AE84-383A340CE13B}">
      <dgm:prSet/>
      <dgm:spPr/>
      <dgm:t>
        <a:bodyPr/>
        <a:lstStyle/>
        <a:p>
          <a:endParaRPr lang="en-US"/>
        </a:p>
      </dgm:t>
    </dgm:pt>
    <dgm:pt modelId="{E78B4518-26DE-4F31-95EF-4F697D1BC726}" type="pres">
      <dgm:prSet presAssocID="{E21F1D94-BB36-4349-8275-C2B8879082A8}" presName="Name0" presStyleCnt="0">
        <dgm:presLayoutVars>
          <dgm:chMax val="1"/>
          <dgm:dir/>
          <dgm:animLvl val="ctr"/>
          <dgm:resizeHandles val="exact"/>
        </dgm:presLayoutVars>
      </dgm:prSet>
      <dgm:spPr/>
    </dgm:pt>
    <dgm:pt modelId="{95434676-4525-4C64-B33D-40D4E16E2731}" type="pres">
      <dgm:prSet presAssocID="{B6360EB8-1D79-44C4-B09F-A0E4BBBE2444}" presName="centerShape" presStyleLbl="node0" presStyleIdx="0" presStyleCnt="1"/>
      <dgm:spPr/>
    </dgm:pt>
    <dgm:pt modelId="{C05D9060-ABD7-4515-936A-925276ADF049}" type="pres">
      <dgm:prSet presAssocID="{55D54B9A-E96C-4924-B863-FCF8AC770825}" presName="node" presStyleLbl="node1" presStyleIdx="0" presStyleCnt="5">
        <dgm:presLayoutVars>
          <dgm:bulletEnabled val="1"/>
        </dgm:presLayoutVars>
      </dgm:prSet>
      <dgm:spPr/>
    </dgm:pt>
    <dgm:pt modelId="{5EEB470A-5290-418E-9069-DEFB8F025917}" type="pres">
      <dgm:prSet presAssocID="{55D54B9A-E96C-4924-B863-FCF8AC770825}" presName="dummy" presStyleCnt="0"/>
      <dgm:spPr/>
    </dgm:pt>
    <dgm:pt modelId="{0AE65E7F-90AB-4CBE-8C7C-4CA633518827}" type="pres">
      <dgm:prSet presAssocID="{0389E054-16CB-474F-84B5-1D939FA9AA4D}" presName="sibTrans" presStyleLbl="sibTrans2D1" presStyleIdx="0" presStyleCnt="5"/>
      <dgm:spPr/>
    </dgm:pt>
    <dgm:pt modelId="{4EACA750-A1AF-424A-9849-A203984FDD2E}" type="pres">
      <dgm:prSet presAssocID="{C75FBF2F-4168-4C87-81CB-38949B8EC908}" presName="node" presStyleLbl="node1" presStyleIdx="1" presStyleCnt="5">
        <dgm:presLayoutVars>
          <dgm:bulletEnabled val="1"/>
        </dgm:presLayoutVars>
      </dgm:prSet>
      <dgm:spPr/>
    </dgm:pt>
    <dgm:pt modelId="{51690304-6A2F-4956-A9B0-78C9DAD6EEF8}" type="pres">
      <dgm:prSet presAssocID="{C75FBF2F-4168-4C87-81CB-38949B8EC908}" presName="dummy" presStyleCnt="0"/>
      <dgm:spPr/>
    </dgm:pt>
    <dgm:pt modelId="{D7BF7AFE-077D-4BD4-8F3E-A7948695CD1C}" type="pres">
      <dgm:prSet presAssocID="{44316AAC-3FE9-4ACD-A567-0B1352E62375}" presName="sibTrans" presStyleLbl="sibTrans2D1" presStyleIdx="1" presStyleCnt="5"/>
      <dgm:spPr/>
    </dgm:pt>
    <dgm:pt modelId="{DD9706F5-190B-4E3D-AB29-E3D5FDA44106}" type="pres">
      <dgm:prSet presAssocID="{71994C88-D53C-47ED-A121-A28D70D78209}" presName="node" presStyleLbl="node1" presStyleIdx="2" presStyleCnt="5">
        <dgm:presLayoutVars>
          <dgm:bulletEnabled val="1"/>
        </dgm:presLayoutVars>
      </dgm:prSet>
      <dgm:spPr/>
    </dgm:pt>
    <dgm:pt modelId="{9CDA1E87-D0A9-428A-99B9-15E01D68FE69}" type="pres">
      <dgm:prSet presAssocID="{71994C88-D53C-47ED-A121-A28D70D78209}" presName="dummy" presStyleCnt="0"/>
      <dgm:spPr/>
    </dgm:pt>
    <dgm:pt modelId="{187C5410-DA0B-484E-BE74-5DAFCDBC7D8D}" type="pres">
      <dgm:prSet presAssocID="{CA891129-FE0E-47AB-A028-0CF46F11973A}" presName="sibTrans" presStyleLbl="sibTrans2D1" presStyleIdx="2" presStyleCnt="5"/>
      <dgm:spPr/>
    </dgm:pt>
    <dgm:pt modelId="{9F24D879-F7E7-420B-AC34-2F7F7F60C4E4}" type="pres">
      <dgm:prSet presAssocID="{8E8BA521-E3D3-48D2-A24D-54F88C43F04D}" presName="node" presStyleLbl="node1" presStyleIdx="3" presStyleCnt="5">
        <dgm:presLayoutVars>
          <dgm:bulletEnabled val="1"/>
        </dgm:presLayoutVars>
      </dgm:prSet>
      <dgm:spPr/>
    </dgm:pt>
    <dgm:pt modelId="{DE8D9ED1-49ED-41A6-8E33-FAD139E17AAC}" type="pres">
      <dgm:prSet presAssocID="{8E8BA521-E3D3-48D2-A24D-54F88C43F04D}" presName="dummy" presStyleCnt="0"/>
      <dgm:spPr/>
    </dgm:pt>
    <dgm:pt modelId="{15A48F2E-BA31-43C7-B781-11ADADEAD0AE}" type="pres">
      <dgm:prSet presAssocID="{95563ACF-CED6-47B1-B5CF-A73400AF74CA}" presName="sibTrans" presStyleLbl="sibTrans2D1" presStyleIdx="3" presStyleCnt="5"/>
      <dgm:spPr/>
    </dgm:pt>
    <dgm:pt modelId="{378C2D06-C308-46EB-87C6-B3EAB2D87C57}" type="pres">
      <dgm:prSet presAssocID="{43C3E3D1-95D8-492A-9540-1B13CD8C80A4}" presName="node" presStyleLbl="node1" presStyleIdx="4" presStyleCnt="5">
        <dgm:presLayoutVars>
          <dgm:bulletEnabled val="1"/>
        </dgm:presLayoutVars>
      </dgm:prSet>
      <dgm:spPr/>
    </dgm:pt>
    <dgm:pt modelId="{9AA4B72B-8A5E-4B0C-A7E4-D2D71F4E1B73}" type="pres">
      <dgm:prSet presAssocID="{43C3E3D1-95D8-492A-9540-1B13CD8C80A4}" presName="dummy" presStyleCnt="0"/>
      <dgm:spPr/>
    </dgm:pt>
    <dgm:pt modelId="{D5A7EBFB-E20F-4270-8ACB-741DF481CCAC}" type="pres">
      <dgm:prSet presAssocID="{9A0E8C51-528D-49BE-B52B-B7407ED516C7}" presName="sibTrans" presStyleLbl="sibTrans2D1" presStyleIdx="4" presStyleCnt="5"/>
      <dgm:spPr/>
    </dgm:pt>
  </dgm:ptLst>
  <dgm:cxnLst>
    <dgm:cxn modelId="{64AF4D0B-061B-499A-B4AB-2197C1B48539}" type="presOf" srcId="{71994C88-D53C-47ED-A121-A28D70D78209}" destId="{DD9706F5-190B-4E3D-AB29-E3D5FDA44106}" srcOrd="0" destOrd="0" presId="urn:microsoft.com/office/officeart/2005/8/layout/radial6"/>
    <dgm:cxn modelId="{BCCABF35-53AD-4246-95A1-AF30635FB9F4}" type="presOf" srcId="{0389E054-16CB-474F-84B5-1D939FA9AA4D}" destId="{0AE65E7F-90AB-4CBE-8C7C-4CA633518827}" srcOrd="0" destOrd="0" presId="urn:microsoft.com/office/officeart/2005/8/layout/radial6"/>
    <dgm:cxn modelId="{9206BF60-2139-4FA9-980F-4490D8D0EBA1}" type="presOf" srcId="{C75FBF2F-4168-4C87-81CB-38949B8EC908}" destId="{4EACA750-A1AF-424A-9849-A203984FDD2E}" srcOrd="0" destOrd="0" presId="urn:microsoft.com/office/officeart/2005/8/layout/radial6"/>
    <dgm:cxn modelId="{69CAF24D-6D68-4F9B-BA42-F6891FE6ED46}" type="presOf" srcId="{55D54B9A-E96C-4924-B863-FCF8AC770825}" destId="{C05D9060-ABD7-4515-936A-925276ADF049}" srcOrd="0" destOrd="0" presId="urn:microsoft.com/office/officeart/2005/8/layout/radial6"/>
    <dgm:cxn modelId="{F3048B51-B450-4ADD-B7AC-A4655A83F907}" srcId="{E21F1D94-BB36-4349-8275-C2B8879082A8}" destId="{B6360EB8-1D79-44C4-B09F-A0E4BBBE2444}" srcOrd="0" destOrd="0" parTransId="{8AB68273-5C3E-44EF-AE96-19333DBC1CDB}" sibTransId="{E135420A-39DB-4092-B18E-F21519C6FC45}"/>
    <dgm:cxn modelId="{7505E687-6497-47C3-A846-6A5D47079673}" srcId="{B6360EB8-1D79-44C4-B09F-A0E4BBBE2444}" destId="{71994C88-D53C-47ED-A121-A28D70D78209}" srcOrd="2" destOrd="0" parTransId="{45C701DC-D7D3-4544-A931-73287AFCF666}" sibTransId="{CA891129-FE0E-47AB-A028-0CF46F11973A}"/>
    <dgm:cxn modelId="{0918DD88-425A-402E-9550-62708990CC04}" type="presOf" srcId="{95563ACF-CED6-47B1-B5CF-A73400AF74CA}" destId="{15A48F2E-BA31-43C7-B781-11ADADEAD0AE}" srcOrd="0" destOrd="0" presId="urn:microsoft.com/office/officeart/2005/8/layout/radial6"/>
    <dgm:cxn modelId="{C54BE798-8B7E-4BD8-82B6-7A1D9008C706}" type="presOf" srcId="{9A0E8C51-528D-49BE-B52B-B7407ED516C7}" destId="{D5A7EBFB-E20F-4270-8ACB-741DF481CCAC}" srcOrd="0" destOrd="0" presId="urn:microsoft.com/office/officeart/2005/8/layout/radial6"/>
    <dgm:cxn modelId="{4590E3A7-1A5C-40F9-83EF-E7E5BDE00BF4}" type="presOf" srcId="{CA891129-FE0E-47AB-A028-0CF46F11973A}" destId="{187C5410-DA0B-484E-BE74-5DAFCDBC7D8D}" srcOrd="0" destOrd="0" presId="urn:microsoft.com/office/officeart/2005/8/layout/radial6"/>
    <dgm:cxn modelId="{6E787CAA-0570-46D2-BC0F-CE4C38A492F9}" type="presOf" srcId="{B6360EB8-1D79-44C4-B09F-A0E4BBBE2444}" destId="{95434676-4525-4C64-B33D-40D4E16E2731}" srcOrd="0" destOrd="0" presId="urn:microsoft.com/office/officeart/2005/8/layout/radial6"/>
    <dgm:cxn modelId="{7DE984AC-1AF9-4C6D-95E3-39533BEABDAD}" srcId="{B6360EB8-1D79-44C4-B09F-A0E4BBBE2444}" destId="{55D54B9A-E96C-4924-B863-FCF8AC770825}" srcOrd="0" destOrd="0" parTransId="{3E0DAE98-AA74-4581-8FAC-223D316FEE48}" sibTransId="{0389E054-16CB-474F-84B5-1D939FA9AA4D}"/>
    <dgm:cxn modelId="{B55105C2-4B68-40F9-93CE-9109C4CD025A}" type="presOf" srcId="{E21F1D94-BB36-4349-8275-C2B8879082A8}" destId="{E78B4518-26DE-4F31-95EF-4F697D1BC726}" srcOrd="0" destOrd="0" presId="urn:microsoft.com/office/officeart/2005/8/layout/radial6"/>
    <dgm:cxn modelId="{05279CC2-9FC5-462F-833F-914DC0EA75E3}" type="presOf" srcId="{8E8BA521-E3D3-48D2-A24D-54F88C43F04D}" destId="{9F24D879-F7E7-420B-AC34-2F7F7F60C4E4}" srcOrd="0" destOrd="0" presId="urn:microsoft.com/office/officeart/2005/8/layout/radial6"/>
    <dgm:cxn modelId="{55AB4CC9-99CF-4525-AE84-383A340CE13B}" srcId="{B6360EB8-1D79-44C4-B09F-A0E4BBBE2444}" destId="{43C3E3D1-95D8-492A-9540-1B13CD8C80A4}" srcOrd="4" destOrd="0" parTransId="{8D70EE25-C21B-4B35-A595-F90BA15A14E4}" sibTransId="{9A0E8C51-528D-49BE-B52B-B7407ED516C7}"/>
    <dgm:cxn modelId="{4C593DCA-2BDD-4C5C-A129-04057458F116}" type="presOf" srcId="{44316AAC-3FE9-4ACD-A567-0B1352E62375}" destId="{D7BF7AFE-077D-4BD4-8F3E-A7948695CD1C}" srcOrd="0" destOrd="0" presId="urn:microsoft.com/office/officeart/2005/8/layout/radial6"/>
    <dgm:cxn modelId="{9F91E2D9-D70E-4A65-BEC5-8A2C546661D6}" srcId="{B6360EB8-1D79-44C4-B09F-A0E4BBBE2444}" destId="{C75FBF2F-4168-4C87-81CB-38949B8EC908}" srcOrd="1" destOrd="0" parTransId="{803C87E2-9D3C-425B-BF53-25F3337032BB}" sibTransId="{44316AAC-3FE9-4ACD-A567-0B1352E62375}"/>
    <dgm:cxn modelId="{C05289E4-AB31-4A30-AA2A-CF29DC5F8451}" type="presOf" srcId="{43C3E3D1-95D8-492A-9540-1B13CD8C80A4}" destId="{378C2D06-C308-46EB-87C6-B3EAB2D87C57}" srcOrd="0" destOrd="0" presId="urn:microsoft.com/office/officeart/2005/8/layout/radial6"/>
    <dgm:cxn modelId="{436D19EF-6EBC-4B44-A201-04DFD8EA2881}" srcId="{B6360EB8-1D79-44C4-B09F-A0E4BBBE2444}" destId="{8E8BA521-E3D3-48D2-A24D-54F88C43F04D}" srcOrd="3" destOrd="0" parTransId="{ABA9A609-77BC-4FBD-9482-85EFB4834127}" sibTransId="{95563ACF-CED6-47B1-B5CF-A73400AF74CA}"/>
    <dgm:cxn modelId="{9DB87547-F80E-468A-812C-284F128EDDCA}" type="presParOf" srcId="{E78B4518-26DE-4F31-95EF-4F697D1BC726}" destId="{95434676-4525-4C64-B33D-40D4E16E2731}" srcOrd="0" destOrd="0" presId="urn:microsoft.com/office/officeart/2005/8/layout/radial6"/>
    <dgm:cxn modelId="{06775252-1715-4D50-AD0F-98EBB6FBCC3F}" type="presParOf" srcId="{E78B4518-26DE-4F31-95EF-4F697D1BC726}" destId="{C05D9060-ABD7-4515-936A-925276ADF049}" srcOrd="1" destOrd="0" presId="urn:microsoft.com/office/officeart/2005/8/layout/radial6"/>
    <dgm:cxn modelId="{917530A4-FC78-47EE-8809-2CE5D694EA7C}" type="presParOf" srcId="{E78B4518-26DE-4F31-95EF-4F697D1BC726}" destId="{5EEB470A-5290-418E-9069-DEFB8F025917}" srcOrd="2" destOrd="0" presId="urn:microsoft.com/office/officeart/2005/8/layout/radial6"/>
    <dgm:cxn modelId="{614D251B-068C-424A-B6F7-B4E5E0FC6033}" type="presParOf" srcId="{E78B4518-26DE-4F31-95EF-4F697D1BC726}" destId="{0AE65E7F-90AB-4CBE-8C7C-4CA633518827}" srcOrd="3" destOrd="0" presId="urn:microsoft.com/office/officeart/2005/8/layout/radial6"/>
    <dgm:cxn modelId="{BFD21E51-F43E-4298-90EB-41748AD745EE}" type="presParOf" srcId="{E78B4518-26DE-4F31-95EF-4F697D1BC726}" destId="{4EACA750-A1AF-424A-9849-A203984FDD2E}" srcOrd="4" destOrd="0" presId="urn:microsoft.com/office/officeart/2005/8/layout/radial6"/>
    <dgm:cxn modelId="{B0901326-2410-4B30-9980-5A9697B6A1BC}" type="presParOf" srcId="{E78B4518-26DE-4F31-95EF-4F697D1BC726}" destId="{51690304-6A2F-4956-A9B0-78C9DAD6EEF8}" srcOrd="5" destOrd="0" presId="urn:microsoft.com/office/officeart/2005/8/layout/radial6"/>
    <dgm:cxn modelId="{0ABF0981-287D-47D4-A6F8-94557AD8A52B}" type="presParOf" srcId="{E78B4518-26DE-4F31-95EF-4F697D1BC726}" destId="{D7BF7AFE-077D-4BD4-8F3E-A7948695CD1C}" srcOrd="6" destOrd="0" presId="urn:microsoft.com/office/officeart/2005/8/layout/radial6"/>
    <dgm:cxn modelId="{E81534D3-5194-4745-A459-6E8358B6482E}" type="presParOf" srcId="{E78B4518-26DE-4F31-95EF-4F697D1BC726}" destId="{DD9706F5-190B-4E3D-AB29-E3D5FDA44106}" srcOrd="7" destOrd="0" presId="urn:microsoft.com/office/officeart/2005/8/layout/radial6"/>
    <dgm:cxn modelId="{50A5E37A-D257-432D-B1BC-BCD8CB45E7ED}" type="presParOf" srcId="{E78B4518-26DE-4F31-95EF-4F697D1BC726}" destId="{9CDA1E87-D0A9-428A-99B9-15E01D68FE69}" srcOrd="8" destOrd="0" presId="urn:microsoft.com/office/officeart/2005/8/layout/radial6"/>
    <dgm:cxn modelId="{207C368A-D0CA-47B1-A6C4-A397BEDC7177}" type="presParOf" srcId="{E78B4518-26DE-4F31-95EF-4F697D1BC726}" destId="{187C5410-DA0B-484E-BE74-5DAFCDBC7D8D}" srcOrd="9" destOrd="0" presId="urn:microsoft.com/office/officeart/2005/8/layout/radial6"/>
    <dgm:cxn modelId="{BD3C2DC5-7178-4919-A081-F72DA054DA82}" type="presParOf" srcId="{E78B4518-26DE-4F31-95EF-4F697D1BC726}" destId="{9F24D879-F7E7-420B-AC34-2F7F7F60C4E4}" srcOrd="10" destOrd="0" presId="urn:microsoft.com/office/officeart/2005/8/layout/radial6"/>
    <dgm:cxn modelId="{CBF6728A-56BD-4EE6-B22A-703A30F434C6}" type="presParOf" srcId="{E78B4518-26DE-4F31-95EF-4F697D1BC726}" destId="{DE8D9ED1-49ED-41A6-8E33-FAD139E17AAC}" srcOrd="11" destOrd="0" presId="urn:microsoft.com/office/officeart/2005/8/layout/radial6"/>
    <dgm:cxn modelId="{9B56EA78-83E5-427F-A4B6-33F58DF08EEF}" type="presParOf" srcId="{E78B4518-26DE-4F31-95EF-4F697D1BC726}" destId="{15A48F2E-BA31-43C7-B781-11ADADEAD0AE}" srcOrd="12" destOrd="0" presId="urn:microsoft.com/office/officeart/2005/8/layout/radial6"/>
    <dgm:cxn modelId="{5A6C75DA-786F-409A-8D5C-81833FE5EA94}" type="presParOf" srcId="{E78B4518-26DE-4F31-95EF-4F697D1BC726}" destId="{378C2D06-C308-46EB-87C6-B3EAB2D87C57}" srcOrd="13" destOrd="0" presId="urn:microsoft.com/office/officeart/2005/8/layout/radial6"/>
    <dgm:cxn modelId="{E13145F5-C85B-4CB6-BD53-24D2992D71A6}" type="presParOf" srcId="{E78B4518-26DE-4F31-95EF-4F697D1BC726}" destId="{9AA4B72B-8A5E-4B0C-A7E4-D2D71F4E1B73}" srcOrd="14" destOrd="0" presId="urn:microsoft.com/office/officeart/2005/8/layout/radial6"/>
    <dgm:cxn modelId="{39C08887-6B53-451D-B4F5-936D4B02776D}" type="presParOf" srcId="{E78B4518-26DE-4F31-95EF-4F697D1BC726}" destId="{D5A7EBFB-E20F-4270-8ACB-741DF481CCAC}"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90FFC-8596-4CE1-82E4-9D27BA149442}">
      <dsp:nvSpPr>
        <dsp:cNvPr id="0" name=""/>
        <dsp:cNvSpPr/>
      </dsp:nvSpPr>
      <dsp:spPr>
        <a:xfrm>
          <a:off x="3165388" y="1679488"/>
          <a:ext cx="1289223" cy="1289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Organization </a:t>
          </a:r>
        </a:p>
      </dsp:txBody>
      <dsp:txXfrm>
        <a:off x="3354190" y="1868290"/>
        <a:ext cx="911619" cy="911619"/>
      </dsp:txXfrm>
    </dsp:sp>
    <dsp:sp modelId="{38BB7307-3471-4C93-A69A-7F2366FA2DD9}">
      <dsp:nvSpPr>
        <dsp:cNvPr id="0" name=""/>
        <dsp:cNvSpPr/>
      </dsp:nvSpPr>
      <dsp:spPr>
        <a:xfrm rot="16200000">
          <a:off x="3616347" y="1470608"/>
          <a:ext cx="387305" cy="30454"/>
        </a:xfrm>
        <a:custGeom>
          <a:avLst/>
          <a:gdLst/>
          <a:ahLst/>
          <a:cxnLst/>
          <a:rect l="0" t="0" r="0" b="0"/>
          <a:pathLst>
            <a:path>
              <a:moveTo>
                <a:pt x="0" y="15227"/>
              </a:moveTo>
              <a:lnTo>
                <a:pt x="387305" y="152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0317" y="1476152"/>
        <a:ext cx="19365" cy="19365"/>
      </dsp:txXfrm>
    </dsp:sp>
    <dsp:sp modelId="{AFC7F0FF-0353-4535-8EDC-CB4EE84394F9}">
      <dsp:nvSpPr>
        <dsp:cNvPr id="0" name=""/>
        <dsp:cNvSpPr/>
      </dsp:nvSpPr>
      <dsp:spPr>
        <a:xfrm>
          <a:off x="3165388" y="2958"/>
          <a:ext cx="1289223" cy="1289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Demographic </a:t>
          </a:r>
        </a:p>
      </dsp:txBody>
      <dsp:txXfrm>
        <a:off x="3354190" y="191760"/>
        <a:ext cx="911619" cy="911619"/>
      </dsp:txXfrm>
    </dsp:sp>
    <dsp:sp modelId="{C8FF3526-C593-4B4F-93F9-10E86577A45B}">
      <dsp:nvSpPr>
        <dsp:cNvPr id="0" name=""/>
        <dsp:cNvSpPr/>
      </dsp:nvSpPr>
      <dsp:spPr>
        <a:xfrm rot="19800000">
          <a:off x="4342305" y="1889740"/>
          <a:ext cx="387305" cy="30454"/>
        </a:xfrm>
        <a:custGeom>
          <a:avLst/>
          <a:gdLst/>
          <a:ahLst/>
          <a:cxnLst/>
          <a:rect l="0" t="0" r="0" b="0"/>
          <a:pathLst>
            <a:path>
              <a:moveTo>
                <a:pt x="0" y="15227"/>
              </a:moveTo>
              <a:lnTo>
                <a:pt x="387305" y="152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26275" y="1895284"/>
        <a:ext cx="19365" cy="19365"/>
      </dsp:txXfrm>
    </dsp:sp>
    <dsp:sp modelId="{EC9B53BD-900E-4391-A700-033E90C977E4}">
      <dsp:nvSpPr>
        <dsp:cNvPr id="0" name=""/>
        <dsp:cNvSpPr/>
      </dsp:nvSpPr>
      <dsp:spPr>
        <a:xfrm>
          <a:off x="4617305" y="841223"/>
          <a:ext cx="1289223" cy="1289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Socio-cultural</a:t>
          </a:r>
        </a:p>
      </dsp:txBody>
      <dsp:txXfrm>
        <a:off x="4806107" y="1030025"/>
        <a:ext cx="911619" cy="911619"/>
      </dsp:txXfrm>
    </dsp:sp>
    <dsp:sp modelId="{2B8DCC4B-ADC5-45B4-A509-96260F90AC5B}">
      <dsp:nvSpPr>
        <dsp:cNvPr id="0" name=""/>
        <dsp:cNvSpPr/>
      </dsp:nvSpPr>
      <dsp:spPr>
        <a:xfrm rot="1800000">
          <a:off x="4342305" y="2728005"/>
          <a:ext cx="387305" cy="30454"/>
        </a:xfrm>
        <a:custGeom>
          <a:avLst/>
          <a:gdLst/>
          <a:ahLst/>
          <a:cxnLst/>
          <a:rect l="0" t="0" r="0" b="0"/>
          <a:pathLst>
            <a:path>
              <a:moveTo>
                <a:pt x="0" y="15227"/>
              </a:moveTo>
              <a:lnTo>
                <a:pt x="387305" y="152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26275" y="2733549"/>
        <a:ext cx="19365" cy="19365"/>
      </dsp:txXfrm>
    </dsp:sp>
    <dsp:sp modelId="{62BC1040-1CD0-44C9-8CCB-0337063E4D97}">
      <dsp:nvSpPr>
        <dsp:cNvPr id="0" name=""/>
        <dsp:cNvSpPr/>
      </dsp:nvSpPr>
      <dsp:spPr>
        <a:xfrm>
          <a:off x="4617305" y="2517752"/>
          <a:ext cx="1289223" cy="1289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Economic </a:t>
          </a:r>
        </a:p>
      </dsp:txBody>
      <dsp:txXfrm>
        <a:off x="4806107" y="2706554"/>
        <a:ext cx="911619" cy="911619"/>
      </dsp:txXfrm>
    </dsp:sp>
    <dsp:sp modelId="{51737C71-7F80-476F-B164-F3DD14CD1F91}">
      <dsp:nvSpPr>
        <dsp:cNvPr id="0" name=""/>
        <dsp:cNvSpPr/>
      </dsp:nvSpPr>
      <dsp:spPr>
        <a:xfrm rot="5400000">
          <a:off x="3616347" y="3147137"/>
          <a:ext cx="387305" cy="30454"/>
        </a:xfrm>
        <a:custGeom>
          <a:avLst/>
          <a:gdLst/>
          <a:ahLst/>
          <a:cxnLst/>
          <a:rect l="0" t="0" r="0" b="0"/>
          <a:pathLst>
            <a:path>
              <a:moveTo>
                <a:pt x="0" y="15227"/>
              </a:moveTo>
              <a:lnTo>
                <a:pt x="387305" y="152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0317" y="3152682"/>
        <a:ext cx="19365" cy="19365"/>
      </dsp:txXfrm>
    </dsp:sp>
    <dsp:sp modelId="{550D67BC-0C75-4349-A833-E88B420BEAEB}">
      <dsp:nvSpPr>
        <dsp:cNvPr id="0" name=""/>
        <dsp:cNvSpPr/>
      </dsp:nvSpPr>
      <dsp:spPr>
        <a:xfrm>
          <a:off x="3165388" y="3356017"/>
          <a:ext cx="1289223" cy="1289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Political -legal </a:t>
          </a:r>
        </a:p>
      </dsp:txBody>
      <dsp:txXfrm>
        <a:off x="3354190" y="3544819"/>
        <a:ext cx="911619" cy="911619"/>
      </dsp:txXfrm>
    </dsp:sp>
    <dsp:sp modelId="{CD2FAC0D-7BA8-475C-9356-1B03CC938144}">
      <dsp:nvSpPr>
        <dsp:cNvPr id="0" name=""/>
        <dsp:cNvSpPr/>
      </dsp:nvSpPr>
      <dsp:spPr>
        <a:xfrm rot="9000000">
          <a:off x="2890388" y="2728005"/>
          <a:ext cx="387305" cy="30454"/>
        </a:xfrm>
        <a:custGeom>
          <a:avLst/>
          <a:gdLst/>
          <a:ahLst/>
          <a:cxnLst/>
          <a:rect l="0" t="0" r="0" b="0"/>
          <a:pathLst>
            <a:path>
              <a:moveTo>
                <a:pt x="0" y="15227"/>
              </a:moveTo>
              <a:lnTo>
                <a:pt x="387305" y="152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74358" y="2733549"/>
        <a:ext cx="19365" cy="19365"/>
      </dsp:txXfrm>
    </dsp:sp>
    <dsp:sp modelId="{8C57C0DF-2CED-409E-80C9-2F5B6C99A148}">
      <dsp:nvSpPr>
        <dsp:cNvPr id="0" name=""/>
        <dsp:cNvSpPr/>
      </dsp:nvSpPr>
      <dsp:spPr>
        <a:xfrm>
          <a:off x="1713470" y="2517752"/>
          <a:ext cx="1289223" cy="1289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Technological </a:t>
          </a:r>
        </a:p>
      </dsp:txBody>
      <dsp:txXfrm>
        <a:off x="1902272" y="2706554"/>
        <a:ext cx="911619" cy="911619"/>
      </dsp:txXfrm>
    </dsp:sp>
    <dsp:sp modelId="{DEC4E188-D7E7-491A-8C77-6F36E9558283}">
      <dsp:nvSpPr>
        <dsp:cNvPr id="0" name=""/>
        <dsp:cNvSpPr/>
      </dsp:nvSpPr>
      <dsp:spPr>
        <a:xfrm rot="12600000">
          <a:off x="2890388" y="1889740"/>
          <a:ext cx="387305" cy="30454"/>
        </a:xfrm>
        <a:custGeom>
          <a:avLst/>
          <a:gdLst/>
          <a:ahLst/>
          <a:cxnLst/>
          <a:rect l="0" t="0" r="0" b="0"/>
          <a:pathLst>
            <a:path>
              <a:moveTo>
                <a:pt x="0" y="15227"/>
              </a:moveTo>
              <a:lnTo>
                <a:pt x="387305" y="152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74358" y="1895284"/>
        <a:ext cx="19365" cy="19365"/>
      </dsp:txXfrm>
    </dsp:sp>
    <dsp:sp modelId="{6596D60F-6DA4-48E9-9414-570B0AE2567B}">
      <dsp:nvSpPr>
        <dsp:cNvPr id="0" name=""/>
        <dsp:cNvSpPr/>
      </dsp:nvSpPr>
      <dsp:spPr>
        <a:xfrm>
          <a:off x="1713470" y="841223"/>
          <a:ext cx="1289223" cy="1289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Natural </a:t>
          </a:r>
        </a:p>
      </dsp:txBody>
      <dsp:txXfrm>
        <a:off x="1902272" y="1030025"/>
        <a:ext cx="911619" cy="911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871F4-E678-451A-83B4-76FB39B9FEC2}">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C4A84-18AC-423D-AAA7-618D318BFEC5}">
      <dsp:nvSpPr>
        <dsp:cNvPr id="0" name=""/>
        <dsp:cNvSpPr/>
      </dsp:nvSpPr>
      <dsp:spPr>
        <a:xfrm>
          <a:off x="3050" y="1219199"/>
          <a:ext cx="1467445"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Long record players</a:t>
          </a:r>
        </a:p>
      </dsp:txBody>
      <dsp:txXfrm>
        <a:off x="74685" y="1290834"/>
        <a:ext cx="1324175" cy="1482330"/>
      </dsp:txXfrm>
    </dsp:sp>
    <dsp:sp modelId="{53018ABE-F229-41A9-97AB-E7FBFC9DBE54}">
      <dsp:nvSpPr>
        <dsp:cNvPr id="0" name=""/>
        <dsp:cNvSpPr/>
      </dsp:nvSpPr>
      <dsp:spPr>
        <a:xfrm>
          <a:off x="1543868" y="1219199"/>
          <a:ext cx="1467445"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Cassette tape players </a:t>
          </a:r>
        </a:p>
      </dsp:txBody>
      <dsp:txXfrm>
        <a:off x="1615503" y="1290834"/>
        <a:ext cx="1324175" cy="1482330"/>
      </dsp:txXfrm>
    </dsp:sp>
    <dsp:sp modelId="{ABC0137F-871D-41CD-B121-1598C563A13E}">
      <dsp:nvSpPr>
        <dsp:cNvPr id="0" name=""/>
        <dsp:cNvSpPr/>
      </dsp:nvSpPr>
      <dsp:spPr>
        <a:xfrm>
          <a:off x="3084686" y="1219199"/>
          <a:ext cx="1467445"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Compact disc players</a:t>
          </a:r>
        </a:p>
      </dsp:txBody>
      <dsp:txXfrm>
        <a:off x="3156321" y="1290834"/>
        <a:ext cx="1324175" cy="1482330"/>
      </dsp:txXfrm>
    </dsp:sp>
    <dsp:sp modelId="{269A3D16-FC46-4671-904A-714986CE4024}">
      <dsp:nvSpPr>
        <dsp:cNvPr id="0" name=""/>
        <dsp:cNvSpPr/>
      </dsp:nvSpPr>
      <dsp:spPr>
        <a:xfrm>
          <a:off x="4625503" y="1219199"/>
          <a:ext cx="1467445"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Micro processor based players</a:t>
          </a:r>
        </a:p>
      </dsp:txBody>
      <dsp:txXfrm>
        <a:off x="4697138" y="1290834"/>
        <a:ext cx="1324175" cy="1482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0CB0C-1F17-481A-904F-A1168666E44F}">
      <dsp:nvSpPr>
        <dsp:cNvPr id="0" name=""/>
        <dsp:cNvSpPr/>
      </dsp:nvSpPr>
      <dsp:spPr>
        <a:xfrm>
          <a:off x="0" y="126999"/>
          <a:ext cx="6096000" cy="3810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85196-3927-4310-B9D6-E267925FCAE7}">
      <dsp:nvSpPr>
        <dsp:cNvPr id="0" name=""/>
        <dsp:cNvSpPr/>
      </dsp:nvSpPr>
      <dsp:spPr>
        <a:xfrm>
          <a:off x="774192" y="2756661"/>
          <a:ext cx="158496" cy="1584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676C40-235D-4C14-8AAB-3C1608CFC456}">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Continuous innovation : earthen vessel  to metal vessel </a:t>
          </a:r>
        </a:p>
      </dsp:txBody>
      <dsp:txXfrm>
        <a:off x="853440" y="2835910"/>
        <a:ext cx="1420368" cy="1101090"/>
      </dsp:txXfrm>
    </dsp:sp>
    <dsp:sp modelId="{18B296D7-6573-46E3-BEA0-4DFEF2D78CA1}">
      <dsp:nvSpPr>
        <dsp:cNvPr id="0" name=""/>
        <dsp:cNvSpPr/>
      </dsp:nvSpPr>
      <dsp:spPr>
        <a:xfrm>
          <a:off x="2173224" y="1721103"/>
          <a:ext cx="286512" cy="2865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0E7E7-8F54-482B-A95F-75C6C05174F3}">
      <dsp:nvSpPr>
        <dsp:cNvPr id="0" name=""/>
        <dsp:cNvSpPr/>
      </dsp:nvSpPr>
      <dsp:spPr>
        <a:xfrm>
          <a:off x="2316480" y="1864359"/>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Dynamically continuous innovation : metal cooking vessel to pressure cookers </a:t>
          </a:r>
        </a:p>
      </dsp:txBody>
      <dsp:txXfrm>
        <a:off x="2316480" y="1864359"/>
        <a:ext cx="1463040" cy="2072640"/>
      </dsp:txXfrm>
    </dsp:sp>
    <dsp:sp modelId="{B8DB6444-C256-433F-9A51-D366E9824FF5}">
      <dsp:nvSpPr>
        <dsp:cNvPr id="0" name=""/>
        <dsp:cNvSpPr/>
      </dsp:nvSpPr>
      <dsp:spPr>
        <a:xfrm>
          <a:off x="3855720" y="1090929"/>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042F42-AF43-4EEC-8FF5-01868FD28CA9}">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Discontinuous innovation : pressure cookers to microwave</a:t>
          </a:r>
        </a:p>
      </dsp:txBody>
      <dsp:txXfrm>
        <a:off x="4053840" y="1289049"/>
        <a:ext cx="1463040" cy="2647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2513E-499F-47D4-A9AC-B3DCFC0B009D}">
      <dsp:nvSpPr>
        <dsp:cNvPr id="0" name=""/>
        <dsp:cNvSpPr/>
      </dsp:nvSpPr>
      <dsp:spPr>
        <a:xfrm>
          <a:off x="2187583" y="588842"/>
          <a:ext cx="3930633" cy="3930633"/>
        </a:xfrm>
        <a:prstGeom prst="blockArc">
          <a:avLst>
            <a:gd name="adj1" fmla="val 11880000"/>
            <a:gd name="adj2" fmla="val 1620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A48F2E-BA31-43C7-B781-11ADADEAD0AE}">
      <dsp:nvSpPr>
        <dsp:cNvPr id="0" name=""/>
        <dsp:cNvSpPr/>
      </dsp:nvSpPr>
      <dsp:spPr>
        <a:xfrm>
          <a:off x="2187583" y="588842"/>
          <a:ext cx="3930633" cy="3930633"/>
        </a:xfrm>
        <a:prstGeom prst="blockArc">
          <a:avLst>
            <a:gd name="adj1" fmla="val 7560000"/>
            <a:gd name="adj2" fmla="val 1188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7C5410-DA0B-484E-BE74-5DAFCDBC7D8D}">
      <dsp:nvSpPr>
        <dsp:cNvPr id="0" name=""/>
        <dsp:cNvSpPr/>
      </dsp:nvSpPr>
      <dsp:spPr>
        <a:xfrm>
          <a:off x="2187583" y="588842"/>
          <a:ext cx="3930633" cy="3930633"/>
        </a:xfrm>
        <a:prstGeom prst="blockArc">
          <a:avLst>
            <a:gd name="adj1" fmla="val 3240000"/>
            <a:gd name="adj2" fmla="val 756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BF7AFE-077D-4BD4-8F3E-A7948695CD1C}">
      <dsp:nvSpPr>
        <dsp:cNvPr id="0" name=""/>
        <dsp:cNvSpPr/>
      </dsp:nvSpPr>
      <dsp:spPr>
        <a:xfrm>
          <a:off x="2187583" y="588842"/>
          <a:ext cx="3930633" cy="3930633"/>
        </a:xfrm>
        <a:prstGeom prst="blockArc">
          <a:avLst>
            <a:gd name="adj1" fmla="val 20520000"/>
            <a:gd name="adj2" fmla="val 324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E65E7F-90AB-4CBE-8C7C-4CA633518827}">
      <dsp:nvSpPr>
        <dsp:cNvPr id="0" name=""/>
        <dsp:cNvSpPr/>
      </dsp:nvSpPr>
      <dsp:spPr>
        <a:xfrm>
          <a:off x="2187583" y="588842"/>
          <a:ext cx="3930633" cy="3930633"/>
        </a:xfrm>
        <a:prstGeom prst="blockArc">
          <a:avLst>
            <a:gd name="adj1" fmla="val 16200000"/>
            <a:gd name="adj2" fmla="val 2052000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434676-4525-4C64-B33D-40D4E16E2731}">
      <dsp:nvSpPr>
        <dsp:cNvPr id="0" name=""/>
        <dsp:cNvSpPr/>
      </dsp:nvSpPr>
      <dsp:spPr>
        <a:xfrm>
          <a:off x="3248508" y="1649767"/>
          <a:ext cx="1808782" cy="18087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Organization </a:t>
          </a:r>
        </a:p>
      </dsp:txBody>
      <dsp:txXfrm>
        <a:off x="3513398" y="1914657"/>
        <a:ext cx="1279002" cy="1279002"/>
      </dsp:txXfrm>
    </dsp:sp>
    <dsp:sp modelId="{C05D9060-ABD7-4515-936A-925276ADF049}">
      <dsp:nvSpPr>
        <dsp:cNvPr id="0" name=""/>
        <dsp:cNvSpPr/>
      </dsp:nvSpPr>
      <dsp:spPr>
        <a:xfrm>
          <a:off x="3519826" y="1349"/>
          <a:ext cx="1266147" cy="12661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Customers </a:t>
          </a:r>
        </a:p>
      </dsp:txBody>
      <dsp:txXfrm>
        <a:off x="3705249" y="186772"/>
        <a:ext cx="895301" cy="895301"/>
      </dsp:txXfrm>
    </dsp:sp>
    <dsp:sp modelId="{4EACA750-A1AF-424A-9849-A203984FDD2E}">
      <dsp:nvSpPr>
        <dsp:cNvPr id="0" name=""/>
        <dsp:cNvSpPr/>
      </dsp:nvSpPr>
      <dsp:spPr>
        <a:xfrm>
          <a:off x="5345603" y="1327854"/>
          <a:ext cx="1266147" cy="12661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Suppliers</a:t>
          </a:r>
        </a:p>
      </dsp:txBody>
      <dsp:txXfrm>
        <a:off x="5531026" y="1513277"/>
        <a:ext cx="895301" cy="895301"/>
      </dsp:txXfrm>
    </dsp:sp>
    <dsp:sp modelId="{DD9706F5-190B-4E3D-AB29-E3D5FDA44106}">
      <dsp:nvSpPr>
        <dsp:cNvPr id="0" name=""/>
        <dsp:cNvSpPr/>
      </dsp:nvSpPr>
      <dsp:spPr>
        <a:xfrm>
          <a:off x="4648218" y="3474184"/>
          <a:ext cx="1266147" cy="12661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Publics </a:t>
          </a:r>
        </a:p>
      </dsp:txBody>
      <dsp:txXfrm>
        <a:off x="4833641" y="3659607"/>
        <a:ext cx="895301" cy="895301"/>
      </dsp:txXfrm>
    </dsp:sp>
    <dsp:sp modelId="{9F24D879-F7E7-420B-AC34-2F7F7F60C4E4}">
      <dsp:nvSpPr>
        <dsp:cNvPr id="0" name=""/>
        <dsp:cNvSpPr/>
      </dsp:nvSpPr>
      <dsp:spPr>
        <a:xfrm>
          <a:off x="2391433" y="3474184"/>
          <a:ext cx="1266147" cy="12661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Competitors </a:t>
          </a:r>
        </a:p>
      </dsp:txBody>
      <dsp:txXfrm>
        <a:off x="2576856" y="3659607"/>
        <a:ext cx="895301" cy="895301"/>
      </dsp:txXfrm>
    </dsp:sp>
    <dsp:sp modelId="{93E22FE8-0F0E-4511-97AA-7C6A070E30F7}">
      <dsp:nvSpPr>
        <dsp:cNvPr id="0" name=""/>
        <dsp:cNvSpPr/>
      </dsp:nvSpPr>
      <dsp:spPr>
        <a:xfrm>
          <a:off x="1694049" y="1327854"/>
          <a:ext cx="1266147" cy="12661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Intermediaries </a:t>
          </a:r>
        </a:p>
      </dsp:txBody>
      <dsp:txXfrm>
        <a:off x="1879472" y="1513277"/>
        <a:ext cx="895301" cy="895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65E68-E9BB-420C-864F-4202C9E471C4}">
      <dsp:nvSpPr>
        <dsp:cNvPr id="0" name=""/>
        <dsp:cNvSpPr/>
      </dsp:nvSpPr>
      <dsp:spPr>
        <a:xfrm rot="5400000">
          <a:off x="5597599" y="-2378207"/>
          <a:ext cx="652011" cy="557515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Consumer needs, preferences and bargaining power has direct bearing on marketing activities. Consumers now demand greater transparency from business.  </a:t>
          </a:r>
        </a:p>
      </dsp:txBody>
      <dsp:txXfrm rot="-5400000">
        <a:off x="3136027" y="115194"/>
        <a:ext cx="5543328" cy="588353"/>
      </dsp:txXfrm>
    </dsp:sp>
    <dsp:sp modelId="{CF3261D6-A571-4D6B-BE10-3A66740E9AFD}">
      <dsp:nvSpPr>
        <dsp:cNvPr id="0" name=""/>
        <dsp:cNvSpPr/>
      </dsp:nvSpPr>
      <dsp:spPr>
        <a:xfrm>
          <a:off x="0" y="1864"/>
          <a:ext cx="3136026" cy="8150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Customers </a:t>
          </a:r>
        </a:p>
      </dsp:txBody>
      <dsp:txXfrm>
        <a:off x="39786" y="41650"/>
        <a:ext cx="3056454" cy="735441"/>
      </dsp:txXfrm>
    </dsp:sp>
    <dsp:sp modelId="{23EC6E52-E993-4D82-B39D-51EFC3C4C866}">
      <dsp:nvSpPr>
        <dsp:cNvPr id="0" name=""/>
        <dsp:cNvSpPr/>
      </dsp:nvSpPr>
      <dsp:spPr>
        <a:xfrm rot="5400000">
          <a:off x="5597599" y="-1522443"/>
          <a:ext cx="652011" cy="557515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Intermediaries like retailers and logistics partner cooperation is essential. Their lack of cooperation can pose a serious threat to organization. Appointment of a new channel can invited noncooperation from current partners. </a:t>
          </a:r>
        </a:p>
      </dsp:txBody>
      <dsp:txXfrm rot="-5400000">
        <a:off x="3136027" y="970958"/>
        <a:ext cx="5543328" cy="588353"/>
      </dsp:txXfrm>
    </dsp:sp>
    <dsp:sp modelId="{FC25C3F8-F7F2-41B7-AE72-1110236CE634}">
      <dsp:nvSpPr>
        <dsp:cNvPr id="0" name=""/>
        <dsp:cNvSpPr/>
      </dsp:nvSpPr>
      <dsp:spPr>
        <a:xfrm>
          <a:off x="0" y="857628"/>
          <a:ext cx="3136026" cy="8150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Intermediaries </a:t>
          </a:r>
        </a:p>
      </dsp:txBody>
      <dsp:txXfrm>
        <a:off x="39786" y="897414"/>
        <a:ext cx="3056454" cy="735441"/>
      </dsp:txXfrm>
    </dsp:sp>
    <dsp:sp modelId="{27B40D9D-2D11-4D84-9A4E-94E7656013D5}">
      <dsp:nvSpPr>
        <dsp:cNvPr id="0" name=""/>
        <dsp:cNvSpPr/>
      </dsp:nvSpPr>
      <dsp:spPr>
        <a:xfrm>
          <a:off x="0" y="1713393"/>
          <a:ext cx="3136026" cy="8150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Publics </a:t>
          </a:r>
        </a:p>
      </dsp:txBody>
      <dsp:txXfrm>
        <a:off x="39786" y="1753179"/>
        <a:ext cx="3056454" cy="735441"/>
      </dsp:txXfrm>
    </dsp:sp>
    <dsp:sp modelId="{27381993-D5F4-48AD-BF06-089C9D57A472}">
      <dsp:nvSpPr>
        <dsp:cNvPr id="0" name=""/>
        <dsp:cNvSpPr/>
      </dsp:nvSpPr>
      <dsp:spPr>
        <a:xfrm>
          <a:off x="0" y="2569157"/>
          <a:ext cx="3136026" cy="8150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Suppliers </a:t>
          </a:r>
        </a:p>
      </dsp:txBody>
      <dsp:txXfrm>
        <a:off x="39786" y="2608943"/>
        <a:ext cx="3056454" cy="735441"/>
      </dsp:txXfrm>
    </dsp:sp>
    <dsp:sp modelId="{7C63477A-E8D0-487D-8661-7123F24E2E56}">
      <dsp:nvSpPr>
        <dsp:cNvPr id="0" name=""/>
        <dsp:cNvSpPr/>
      </dsp:nvSpPr>
      <dsp:spPr>
        <a:xfrm rot="5400000">
          <a:off x="5490002" y="1119824"/>
          <a:ext cx="652011" cy="557515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Competitors policies, objectives and behaviors directly affects marketing of a company. For instance a price reduction by a competitor can hurt sales. </a:t>
          </a:r>
        </a:p>
      </dsp:txBody>
      <dsp:txXfrm rot="-5400000">
        <a:off x="3028430" y="3613226"/>
        <a:ext cx="5543328" cy="588353"/>
      </dsp:txXfrm>
    </dsp:sp>
    <dsp:sp modelId="{0BF460A2-EE19-4F25-AB55-E61FC201CC3B}">
      <dsp:nvSpPr>
        <dsp:cNvPr id="0" name=""/>
        <dsp:cNvSpPr/>
      </dsp:nvSpPr>
      <dsp:spPr>
        <a:xfrm>
          <a:off x="0" y="3424922"/>
          <a:ext cx="3136026" cy="8150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Competition </a:t>
          </a:r>
        </a:p>
      </dsp:txBody>
      <dsp:txXfrm>
        <a:off x="39786" y="3464708"/>
        <a:ext cx="3056454" cy="7354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7EBFB-E20F-4270-8ACB-741DF481CCAC}">
      <dsp:nvSpPr>
        <dsp:cNvPr id="0" name=""/>
        <dsp:cNvSpPr/>
      </dsp:nvSpPr>
      <dsp:spPr>
        <a:xfrm>
          <a:off x="1439138" y="608029"/>
          <a:ext cx="4055923" cy="4055923"/>
        </a:xfrm>
        <a:prstGeom prst="blockArc">
          <a:avLst>
            <a:gd name="adj1" fmla="val 11880000"/>
            <a:gd name="adj2" fmla="val 16200000"/>
            <a:gd name="adj3" fmla="val 4636"/>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5A48F2E-BA31-43C7-B781-11ADADEAD0AE}">
      <dsp:nvSpPr>
        <dsp:cNvPr id="0" name=""/>
        <dsp:cNvSpPr/>
      </dsp:nvSpPr>
      <dsp:spPr>
        <a:xfrm>
          <a:off x="1439138" y="608029"/>
          <a:ext cx="4055923" cy="4055923"/>
        </a:xfrm>
        <a:prstGeom prst="blockArc">
          <a:avLst>
            <a:gd name="adj1" fmla="val 7560000"/>
            <a:gd name="adj2" fmla="val 11880000"/>
            <a:gd name="adj3" fmla="val 4636"/>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87C5410-DA0B-484E-BE74-5DAFCDBC7D8D}">
      <dsp:nvSpPr>
        <dsp:cNvPr id="0" name=""/>
        <dsp:cNvSpPr/>
      </dsp:nvSpPr>
      <dsp:spPr>
        <a:xfrm>
          <a:off x="1439138" y="608029"/>
          <a:ext cx="4055923" cy="4055923"/>
        </a:xfrm>
        <a:prstGeom prst="blockArc">
          <a:avLst>
            <a:gd name="adj1" fmla="val 3240000"/>
            <a:gd name="adj2" fmla="val 7560000"/>
            <a:gd name="adj3" fmla="val 4636"/>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7BF7AFE-077D-4BD4-8F3E-A7948695CD1C}">
      <dsp:nvSpPr>
        <dsp:cNvPr id="0" name=""/>
        <dsp:cNvSpPr/>
      </dsp:nvSpPr>
      <dsp:spPr>
        <a:xfrm>
          <a:off x="1439138" y="608029"/>
          <a:ext cx="4055923" cy="4055923"/>
        </a:xfrm>
        <a:prstGeom prst="blockArc">
          <a:avLst>
            <a:gd name="adj1" fmla="val 20520000"/>
            <a:gd name="adj2" fmla="val 3240000"/>
            <a:gd name="adj3" fmla="val 4636"/>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AE65E7F-90AB-4CBE-8C7C-4CA633518827}">
      <dsp:nvSpPr>
        <dsp:cNvPr id="0" name=""/>
        <dsp:cNvSpPr/>
      </dsp:nvSpPr>
      <dsp:spPr>
        <a:xfrm>
          <a:off x="1439138" y="608029"/>
          <a:ext cx="4055923" cy="4055923"/>
        </a:xfrm>
        <a:prstGeom prst="blockArc">
          <a:avLst>
            <a:gd name="adj1" fmla="val 16200000"/>
            <a:gd name="adj2" fmla="val 20520000"/>
            <a:gd name="adj3" fmla="val 4636"/>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5434676-4525-4C64-B33D-40D4E16E2731}">
      <dsp:nvSpPr>
        <dsp:cNvPr id="0" name=""/>
        <dsp:cNvSpPr/>
      </dsp:nvSpPr>
      <dsp:spPr>
        <a:xfrm>
          <a:off x="2534301" y="1703191"/>
          <a:ext cx="1865597" cy="186559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Organization </a:t>
          </a:r>
        </a:p>
      </dsp:txBody>
      <dsp:txXfrm>
        <a:off x="2807511" y="1976401"/>
        <a:ext cx="1319177" cy="1319177"/>
      </dsp:txXfrm>
    </dsp:sp>
    <dsp:sp modelId="{C05D9060-ABD7-4515-936A-925276ADF049}">
      <dsp:nvSpPr>
        <dsp:cNvPr id="0" name=""/>
        <dsp:cNvSpPr/>
      </dsp:nvSpPr>
      <dsp:spPr>
        <a:xfrm>
          <a:off x="2814140" y="2082"/>
          <a:ext cx="1305918" cy="130591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Customers: individual and corporate buyers </a:t>
          </a:r>
        </a:p>
      </dsp:txBody>
      <dsp:txXfrm>
        <a:off x="3005387" y="193329"/>
        <a:ext cx="923424" cy="923424"/>
      </dsp:txXfrm>
    </dsp:sp>
    <dsp:sp modelId="{4EACA750-A1AF-424A-9849-A203984FDD2E}">
      <dsp:nvSpPr>
        <dsp:cNvPr id="0" name=""/>
        <dsp:cNvSpPr/>
      </dsp:nvSpPr>
      <dsp:spPr>
        <a:xfrm>
          <a:off x="4698134" y="1370884"/>
          <a:ext cx="1305918" cy="130591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Suppliers: electrical, </a:t>
          </a:r>
          <a:r>
            <a:rPr lang="en-US" sz="1000" kern="1200" dirty="0" err="1"/>
            <a:t>tyres</a:t>
          </a:r>
          <a:r>
            <a:rPr lang="en-US" sz="1000" kern="1200" dirty="0"/>
            <a:t>, battery and lube suppliers </a:t>
          </a:r>
        </a:p>
      </dsp:txBody>
      <dsp:txXfrm>
        <a:off x="4889381" y="1562131"/>
        <a:ext cx="923424" cy="923424"/>
      </dsp:txXfrm>
    </dsp:sp>
    <dsp:sp modelId="{DD9706F5-190B-4E3D-AB29-E3D5FDA44106}">
      <dsp:nvSpPr>
        <dsp:cNvPr id="0" name=""/>
        <dsp:cNvSpPr/>
      </dsp:nvSpPr>
      <dsp:spPr>
        <a:xfrm>
          <a:off x="3978513" y="3585652"/>
          <a:ext cx="1305918" cy="130591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Publics: tax authority, labor unions, consumer groups </a:t>
          </a:r>
        </a:p>
      </dsp:txBody>
      <dsp:txXfrm>
        <a:off x="4169760" y="3776899"/>
        <a:ext cx="923424" cy="923424"/>
      </dsp:txXfrm>
    </dsp:sp>
    <dsp:sp modelId="{9F24D879-F7E7-420B-AC34-2F7F7F60C4E4}">
      <dsp:nvSpPr>
        <dsp:cNvPr id="0" name=""/>
        <dsp:cNvSpPr/>
      </dsp:nvSpPr>
      <dsp:spPr>
        <a:xfrm>
          <a:off x="1649768" y="3585652"/>
          <a:ext cx="1305918" cy="130591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Competitors: GM, Hyundai, Toyota </a:t>
          </a:r>
        </a:p>
      </dsp:txBody>
      <dsp:txXfrm>
        <a:off x="1841015" y="3776899"/>
        <a:ext cx="923424" cy="923424"/>
      </dsp:txXfrm>
    </dsp:sp>
    <dsp:sp modelId="{378C2D06-C308-46EB-87C6-B3EAB2D87C57}">
      <dsp:nvSpPr>
        <dsp:cNvPr id="0" name=""/>
        <dsp:cNvSpPr/>
      </dsp:nvSpPr>
      <dsp:spPr>
        <a:xfrm>
          <a:off x="930146" y="1370884"/>
          <a:ext cx="1305918" cy="130591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Intermediaries: service providers, distributors, retail outlets</a:t>
          </a:r>
        </a:p>
      </dsp:txBody>
      <dsp:txXfrm>
        <a:off x="1121393" y="1562131"/>
        <a:ext cx="923424" cy="92342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478139-6AC6-4B28-86A3-3596494CC772}" type="datetimeFigureOut">
              <a:rPr lang="en-IN" smtClean="0"/>
              <a:pPr/>
              <a:t>09-08-2022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0BE05C-A05A-4857-944F-3D4B161357C4}" type="slidenum">
              <a:rPr lang="en-IN" smtClean="0"/>
              <a:pPr/>
              <a:t>‹#›</a:t>
            </a:fld>
            <a:endParaRPr lang="en-IN"/>
          </a:p>
        </p:txBody>
      </p:sp>
    </p:spTree>
    <p:extLst>
      <p:ext uri="{BB962C8B-B14F-4D97-AF65-F5344CB8AC3E}">
        <p14:creationId xmlns:p14="http://schemas.microsoft.com/office/powerpoint/2010/main" val="3751597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82B2AC-1948-40EF-BEB9-D23B647BB492}" type="datetimeFigureOut">
              <a:rPr lang="en-IN" smtClean="0"/>
              <a:pPr/>
              <a:t>09-08-2022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46A63-E36E-4CD7-9DF3-92EF0600A986}" type="slidenum">
              <a:rPr lang="en-IN" smtClean="0"/>
              <a:pPr/>
              <a:t>‹#›</a:t>
            </a:fld>
            <a:endParaRPr lang="en-IN"/>
          </a:p>
        </p:txBody>
      </p:sp>
    </p:spTree>
    <p:extLst>
      <p:ext uri="{BB962C8B-B14F-4D97-AF65-F5344CB8AC3E}">
        <p14:creationId xmlns:p14="http://schemas.microsoft.com/office/powerpoint/2010/main" val="29441123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046A63-E36E-4CD7-9DF3-92EF0600A986}" type="slidenum">
              <a:rPr lang="en-IN" smtClean="0"/>
              <a:pPr/>
              <a:t>1</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91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90" y="228600"/>
            <a:ext cx="7880433" cy="838200"/>
          </a:xfrm>
          <a:noFill/>
          <a:ln w="9525">
            <a:noFill/>
            <a:miter lim="800000"/>
            <a:headEnd/>
            <a:tailEnd/>
          </a:ln>
        </p:spPr>
        <p:txBody>
          <a:bodyPr/>
          <a:lstStyle>
            <a:lvl1pPr>
              <a:defRPr kumimoji="0" lang="en-US" sz="2586" b="1" i="0" u="none" strike="noStrike" kern="0" cap="none" spc="0" normalizeH="0" baseline="0" noProof="0" dirty="0">
                <a:ln>
                  <a:noFill/>
                </a:ln>
                <a:solidFill>
                  <a:schemeClr val="bg1"/>
                </a:solidFill>
                <a:effectLst/>
                <a:uLnTx/>
                <a:uFillTx/>
                <a:latin typeface="Helvetica" pitchFamily="34" charset="0"/>
                <a:ea typeface="+mj-ea"/>
                <a:cs typeface="Helvetica" pitchFamily="34" charset="0"/>
              </a:defRPr>
            </a:lvl1pPr>
          </a:lstStyle>
          <a:p>
            <a:pPr lvl="0"/>
            <a:r>
              <a:rPr lang="en-US"/>
              <a:t>Click to edit Master title style</a:t>
            </a:r>
            <a:endParaRPr lang="en-US" dirty="0"/>
          </a:p>
        </p:txBody>
      </p:sp>
      <p:sp>
        <p:nvSpPr>
          <p:cNvPr id="3" name="Content Placeholder 2"/>
          <p:cNvSpPr>
            <a:spLocks noGrp="1"/>
          </p:cNvSpPr>
          <p:nvPr>
            <p:ph sz="half" idx="1"/>
          </p:nvPr>
        </p:nvSpPr>
        <p:spPr>
          <a:xfrm>
            <a:off x="654749" y="1447800"/>
            <a:ext cx="5112900" cy="4953000"/>
          </a:xfrm>
        </p:spPr>
        <p:txBody>
          <a:bodyPr/>
          <a:lstStyle>
            <a:lvl1pPr>
              <a:buClr>
                <a:srgbClr val="FF6600"/>
              </a:buClr>
              <a:defRPr lang="en-US" sz="2216" b="1" dirty="0" smtClean="0">
                <a:solidFill>
                  <a:srgbClr val="013C7D"/>
                </a:solidFill>
                <a:latin typeface="Helvetica" pitchFamily="34" charset="0"/>
                <a:ea typeface="+mn-ea"/>
                <a:cs typeface="Helvetica" pitchFamily="34" charset="0"/>
              </a:defRPr>
            </a:lvl1pPr>
            <a:lvl2pPr>
              <a:buClrTx/>
              <a:defRPr lang="en-US" sz="1847" b="1" dirty="0" smtClean="0">
                <a:solidFill>
                  <a:srgbClr val="013C7D"/>
                </a:solidFill>
                <a:latin typeface="Helvetica" pitchFamily="34" charset="0"/>
                <a:cs typeface="Helvetica" pitchFamily="34" charset="0"/>
              </a:defRPr>
            </a:lvl2pPr>
            <a:lvl3pPr>
              <a:buClrTx/>
              <a:defRPr lang="en-US" sz="1662" b="1" i="1" dirty="0" smtClean="0">
                <a:solidFill>
                  <a:srgbClr val="013C7D"/>
                </a:solidFill>
                <a:latin typeface="Helvetica" pitchFamily="34" charset="0"/>
                <a:cs typeface="Helvetica" pitchFamily="34" charset="0"/>
              </a:defRPr>
            </a:lvl3pPr>
            <a:lvl4pPr>
              <a:buClrTx/>
              <a:defRPr sz="1662">
                <a:latin typeface="Helvetica" pitchFamily="34" charset="0"/>
                <a:cs typeface="Helvetica" pitchFamily="34" charset="0"/>
              </a:defRPr>
            </a:lvl4pPr>
            <a:lvl5pPr>
              <a:buClrTx/>
              <a:defRPr sz="1662">
                <a:latin typeface="Helvetica" pitchFamily="34" charset="0"/>
                <a:cs typeface="Helvetica" pitchFamily="34" charset="0"/>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955278" y="1447800"/>
            <a:ext cx="5112900" cy="4953000"/>
          </a:xfrm>
        </p:spPr>
        <p:txBody>
          <a:bodyPr/>
          <a:lstStyle>
            <a:lvl1pPr marL="422178" indent="-422178" algn="l" defTabSz="803312" rtl="0" eaLnBrk="0" fontAlgn="base" hangingPunct="0">
              <a:spcBef>
                <a:spcPct val="80000"/>
              </a:spcBef>
              <a:spcAft>
                <a:spcPct val="0"/>
              </a:spcAft>
              <a:buClr>
                <a:srgbClr val="FF6600"/>
              </a:buClr>
              <a:buFont typeface="Webdings" pitchFamily="18" charset="2"/>
              <a:buChar char="="/>
              <a:tabLst>
                <a:tab pos="1461500" algn="l"/>
              </a:tabLst>
              <a:defRPr lang="en-US" sz="2216" b="1" dirty="0" smtClean="0">
                <a:solidFill>
                  <a:srgbClr val="013C7D"/>
                </a:solidFill>
                <a:latin typeface="Helvetica" pitchFamily="34" charset="0"/>
                <a:ea typeface="+mn-ea"/>
                <a:cs typeface="Helvetica" pitchFamily="34" charset="0"/>
              </a:defRPr>
            </a:lvl1pPr>
            <a:lvl2pPr marL="1001208" indent="-473485" algn="l" defTabSz="803312" rtl="0" eaLnBrk="0" fontAlgn="base" hangingPunct="0">
              <a:spcBef>
                <a:spcPts val="1108"/>
              </a:spcBef>
              <a:spcAft>
                <a:spcPct val="0"/>
              </a:spcAft>
              <a:buClrTx/>
              <a:buSzPct val="100000"/>
              <a:buFont typeface="Wingdings" pitchFamily="2" charset="2"/>
              <a:buChar char="è"/>
              <a:tabLst>
                <a:tab pos="1461500" algn="l"/>
              </a:tabLst>
              <a:defRPr lang="en-US" sz="1847" b="1" dirty="0" smtClean="0">
                <a:solidFill>
                  <a:srgbClr val="013C7D"/>
                </a:solidFill>
                <a:latin typeface="Helvetica" pitchFamily="34" charset="0"/>
                <a:cs typeface="Helvetica" pitchFamily="34" charset="0"/>
              </a:defRPr>
            </a:lvl2pPr>
            <a:lvl3pPr>
              <a:defRPr lang="en-US" sz="1662" b="1" i="1" dirty="0" smtClean="0">
                <a:solidFill>
                  <a:srgbClr val="013C7D"/>
                </a:solidFill>
                <a:latin typeface="Helvetica" pitchFamily="34" charset="0"/>
                <a:cs typeface="Helvetica" pitchFamily="34" charset="0"/>
              </a:defRPr>
            </a:lvl3pPr>
            <a:lvl4pPr>
              <a:defRPr sz="1662">
                <a:latin typeface="Helvetica" pitchFamily="34" charset="0"/>
                <a:cs typeface="Helvetica" pitchFamily="34" charset="0"/>
              </a:defRPr>
            </a:lvl4pPr>
            <a:lvl5pPr>
              <a:defRPr sz="1662">
                <a:latin typeface="Helvetica" pitchFamily="34" charset="0"/>
                <a:cs typeface="Helvetica" pitchFamily="34" charset="0"/>
              </a:defRPr>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86063331"/>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7" y="1535113"/>
            <a:ext cx="5386527" cy="639762"/>
          </a:xfrm>
        </p:spPr>
        <p:txBody>
          <a:bodyPr anchor="b"/>
          <a:lstStyle>
            <a:lvl1pPr marL="0" indent="0">
              <a:buNone/>
              <a:defRPr lang="en-US" sz="2216" b="1" dirty="0" smtClean="0">
                <a:solidFill>
                  <a:srgbClr val="013C7D"/>
                </a:solidFill>
                <a:latin typeface="Helvetica" pitchFamily="34" charset="0"/>
                <a:ea typeface="+mn-ea"/>
                <a:cs typeface="Helvetica" pitchFamily="34" charset="0"/>
              </a:defRPr>
            </a:lvl1pPr>
            <a:lvl2pPr marL="422178" indent="0">
              <a:buNone/>
              <a:defRPr sz="1847" b="1"/>
            </a:lvl2pPr>
            <a:lvl3pPr marL="844357" indent="0">
              <a:buNone/>
              <a:defRPr sz="1662" b="1"/>
            </a:lvl3pPr>
            <a:lvl4pPr marL="1266535" indent="0">
              <a:buNone/>
              <a:defRPr sz="1477" b="1"/>
            </a:lvl4pPr>
            <a:lvl5pPr marL="1688714" indent="0">
              <a:buNone/>
              <a:defRPr sz="1477" b="1"/>
            </a:lvl5pPr>
            <a:lvl6pPr marL="2110892" indent="0">
              <a:buNone/>
              <a:defRPr sz="1477" b="1"/>
            </a:lvl6pPr>
            <a:lvl7pPr marL="2533071" indent="0">
              <a:buNone/>
              <a:defRPr sz="1477" b="1"/>
            </a:lvl7pPr>
            <a:lvl8pPr marL="2955249" indent="0">
              <a:buNone/>
              <a:defRPr sz="1477" b="1"/>
            </a:lvl8pPr>
            <a:lvl9pPr marL="3377428" indent="0">
              <a:buNone/>
              <a:defRPr sz="1477" b="1"/>
            </a:lvl9pPr>
          </a:lstStyle>
          <a:p>
            <a:pPr lvl="0"/>
            <a:r>
              <a:rPr lang="en-US"/>
              <a:t>Click to edit Master text styles</a:t>
            </a:r>
          </a:p>
        </p:txBody>
      </p:sp>
      <p:sp>
        <p:nvSpPr>
          <p:cNvPr id="4" name="Content Placeholder 3"/>
          <p:cNvSpPr>
            <a:spLocks noGrp="1"/>
          </p:cNvSpPr>
          <p:nvPr>
            <p:ph sz="half" idx="2"/>
          </p:nvPr>
        </p:nvSpPr>
        <p:spPr>
          <a:xfrm>
            <a:off x="609797" y="2174875"/>
            <a:ext cx="5386527" cy="3951288"/>
          </a:xfrm>
        </p:spPr>
        <p:txBody>
          <a:bodyPr/>
          <a:lstStyle>
            <a:lvl1pPr>
              <a:buClr>
                <a:srgbClr val="FF6600"/>
              </a:buClr>
              <a:defRPr lang="en-US" sz="2216" b="1" dirty="0" smtClean="0">
                <a:solidFill>
                  <a:srgbClr val="013C7D"/>
                </a:solidFill>
                <a:latin typeface="Helvetica" pitchFamily="34" charset="0"/>
                <a:ea typeface="+mn-ea"/>
                <a:cs typeface="Helvetica" pitchFamily="34" charset="0"/>
              </a:defRPr>
            </a:lvl1pPr>
            <a:lvl2pPr>
              <a:defRPr lang="en-US" sz="1847" b="1" dirty="0" smtClean="0">
                <a:solidFill>
                  <a:srgbClr val="013C7D"/>
                </a:solidFill>
                <a:latin typeface="Helvetica" pitchFamily="34" charset="0"/>
                <a:cs typeface="Helvetica" pitchFamily="34" charset="0"/>
              </a:defRPr>
            </a:lvl2pPr>
            <a:lvl3pPr>
              <a:defRPr lang="en-US" sz="1662" b="1" i="1" dirty="0" smtClean="0">
                <a:solidFill>
                  <a:srgbClr val="013C7D"/>
                </a:solidFill>
                <a:latin typeface="Helvetica" pitchFamily="34" charset="0"/>
                <a:cs typeface="Helvetica" pitchFamily="34" charset="0"/>
              </a:defRPr>
            </a:lvl3pPr>
            <a:lvl4pPr>
              <a:defRPr sz="1477">
                <a:latin typeface="Helvetica" pitchFamily="34" charset="0"/>
                <a:cs typeface="Helvetica" pitchFamily="34" charset="0"/>
              </a:defRPr>
            </a:lvl4pPr>
            <a:lvl5pPr>
              <a:buNone/>
              <a:defRPr sz="1477">
                <a:latin typeface="Helvetica" pitchFamily="34" charset="0"/>
                <a:cs typeface="Helvetica" pitchFamily="34" charset="0"/>
              </a:defRPr>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93725" y="1535113"/>
            <a:ext cx="5388480" cy="639762"/>
          </a:xfrm>
        </p:spPr>
        <p:txBody>
          <a:bodyPr anchor="b"/>
          <a:lstStyle>
            <a:lvl1pPr marL="0" indent="0">
              <a:buNone/>
              <a:defRPr lang="en-US" sz="2216" b="1" dirty="0" smtClean="0">
                <a:solidFill>
                  <a:srgbClr val="013C7D"/>
                </a:solidFill>
                <a:latin typeface="Helvetica" pitchFamily="34" charset="0"/>
                <a:ea typeface="+mn-ea"/>
                <a:cs typeface="Helvetica" pitchFamily="34" charset="0"/>
              </a:defRPr>
            </a:lvl1pPr>
            <a:lvl2pPr marL="422178" indent="0">
              <a:buNone/>
              <a:defRPr sz="1847" b="1"/>
            </a:lvl2pPr>
            <a:lvl3pPr marL="844357" indent="0">
              <a:buNone/>
              <a:defRPr sz="1662" b="1"/>
            </a:lvl3pPr>
            <a:lvl4pPr marL="1266535" indent="0">
              <a:buNone/>
              <a:defRPr sz="1477" b="1"/>
            </a:lvl4pPr>
            <a:lvl5pPr marL="1688714" indent="0">
              <a:buNone/>
              <a:defRPr sz="1477" b="1"/>
            </a:lvl5pPr>
            <a:lvl6pPr marL="2110892" indent="0">
              <a:buNone/>
              <a:defRPr sz="1477" b="1"/>
            </a:lvl6pPr>
            <a:lvl7pPr marL="2533071" indent="0">
              <a:buNone/>
              <a:defRPr sz="1477" b="1"/>
            </a:lvl7pPr>
            <a:lvl8pPr marL="2955249" indent="0">
              <a:buNone/>
              <a:defRPr sz="1477" b="1"/>
            </a:lvl8pPr>
            <a:lvl9pPr marL="3377428" indent="0">
              <a:buNone/>
              <a:defRPr sz="1477"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buClr>
                <a:srgbClr val="FF6600"/>
              </a:buClr>
              <a:defRPr lang="en-US" sz="2216" b="1" dirty="0" smtClean="0">
                <a:solidFill>
                  <a:srgbClr val="013C7D"/>
                </a:solidFill>
                <a:latin typeface="Helvetica" pitchFamily="34" charset="0"/>
                <a:ea typeface="+mn-ea"/>
                <a:cs typeface="Helvetica" pitchFamily="34" charset="0"/>
              </a:defRPr>
            </a:lvl1pPr>
            <a:lvl2pPr>
              <a:defRPr lang="en-US" sz="1847" b="1" dirty="0" smtClean="0">
                <a:solidFill>
                  <a:srgbClr val="013C7D"/>
                </a:solidFill>
                <a:latin typeface="Helvetica" pitchFamily="34" charset="0"/>
                <a:cs typeface="Helvetica" pitchFamily="34" charset="0"/>
              </a:defRPr>
            </a:lvl2pPr>
            <a:lvl3pPr>
              <a:buFont typeface="Wingdings" pitchFamily="2" charset="2"/>
              <a:buChar char="v"/>
              <a:defRPr sz="1662">
                <a:solidFill>
                  <a:srgbClr val="013C7D"/>
                </a:solidFill>
                <a:latin typeface="Helvetica" pitchFamily="34" charset="0"/>
                <a:cs typeface="Helvetica" pitchFamily="34" charset="0"/>
              </a:defRPr>
            </a:lvl3pPr>
            <a:lvl4pPr>
              <a:buNone/>
              <a:defRPr sz="1477">
                <a:latin typeface="Helvetica" pitchFamily="34" charset="0"/>
                <a:cs typeface="Helvetica" pitchFamily="34" charset="0"/>
              </a:defRPr>
            </a:lvl4pPr>
            <a:lvl5pPr>
              <a:defRPr sz="1477">
                <a:latin typeface="Helvetica" pitchFamily="34" charset="0"/>
                <a:cs typeface="Helvetica" pitchFamily="34" charset="0"/>
              </a:defRPr>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p:txBody>
      </p:sp>
      <p:sp>
        <p:nvSpPr>
          <p:cNvPr id="7" name="Rectangle 2"/>
          <p:cNvSpPr>
            <a:spLocks noGrp="1" noChangeArrowheads="1"/>
          </p:cNvSpPr>
          <p:nvPr>
            <p:ph type="title"/>
          </p:nvPr>
        </p:nvSpPr>
        <p:spPr>
          <a:xfrm>
            <a:off x="279491" y="228600"/>
            <a:ext cx="7880432" cy="838200"/>
          </a:xfrm>
          <a:noFill/>
          <a:ln w="9525">
            <a:noFill/>
            <a:miter lim="800000"/>
            <a:headEnd/>
            <a:tailEnd/>
          </a:ln>
        </p:spPr>
        <p:txBody>
          <a:bodyPr/>
          <a:lstStyle>
            <a:lvl1pPr>
              <a:defRPr kumimoji="0" lang="en-US" sz="2586" b="1" i="0" u="none" strike="noStrike" kern="0" cap="none" spc="0" normalizeH="0" baseline="0" noProof="0" dirty="0" smtClean="0">
                <a:ln>
                  <a:noFill/>
                </a:ln>
                <a:solidFill>
                  <a:schemeClr val="bg1"/>
                </a:solidFill>
                <a:effectLst/>
                <a:uLnTx/>
                <a:uFillTx/>
                <a:latin typeface="Helvetica" pitchFamily="34" charset="0"/>
                <a:ea typeface="+mj-ea"/>
                <a:cs typeface="Helvetica"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2174706655"/>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79491" y="228600"/>
            <a:ext cx="7880432" cy="838200"/>
          </a:xfrm>
          <a:noFill/>
          <a:ln w="9525">
            <a:noFill/>
            <a:miter lim="800000"/>
            <a:headEnd/>
            <a:tailEnd/>
          </a:ln>
        </p:spPr>
        <p:txBody>
          <a:bodyPr/>
          <a:lstStyle>
            <a:lvl1pPr>
              <a:defRPr kumimoji="0" lang="en-US" sz="2586" b="1" i="0" u="none" strike="noStrike" kern="0" cap="none" spc="0" normalizeH="0" baseline="0" noProof="0" dirty="0" smtClean="0">
                <a:ln>
                  <a:noFill/>
                </a:ln>
                <a:solidFill>
                  <a:schemeClr val="bg1"/>
                </a:solidFill>
                <a:effectLst/>
                <a:uLnTx/>
                <a:uFillTx/>
                <a:latin typeface="Helvetica" pitchFamily="34" charset="0"/>
                <a:ea typeface="+mj-ea"/>
                <a:cs typeface="Helvetica"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1291174363"/>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22178" indent="0" algn="ctr">
              <a:buNone/>
              <a:defRPr/>
            </a:lvl2pPr>
            <a:lvl3pPr marL="844357" indent="0" algn="ctr">
              <a:buNone/>
              <a:defRPr/>
            </a:lvl3pPr>
            <a:lvl4pPr marL="1266535" indent="0" algn="ctr">
              <a:buNone/>
              <a:defRPr/>
            </a:lvl4pPr>
            <a:lvl5pPr marL="1688714" indent="0" algn="ctr">
              <a:buNone/>
              <a:defRPr/>
            </a:lvl5pPr>
            <a:lvl6pPr marL="2110892" indent="0" algn="ctr">
              <a:buNone/>
              <a:defRPr/>
            </a:lvl6pPr>
            <a:lvl7pPr marL="2533071" indent="0" algn="ctr">
              <a:buNone/>
              <a:defRPr/>
            </a:lvl7pPr>
            <a:lvl8pPr marL="2955249" indent="0" algn="ctr">
              <a:buNone/>
              <a:defRPr/>
            </a:lvl8pPr>
            <a:lvl9pPr marL="3377428" indent="0" algn="ctr">
              <a:buNone/>
              <a:defRPr/>
            </a:lvl9pPr>
          </a:lstStyle>
          <a:p>
            <a:r>
              <a:rPr lang="en-US"/>
              <a:t>Click to edit Master subtitle style</a:t>
            </a:r>
            <a:endParaRPr lang="en-SG"/>
          </a:p>
        </p:txBody>
      </p:sp>
    </p:spTree>
    <p:extLst>
      <p:ext uri="{BB962C8B-B14F-4D97-AF65-F5344CB8AC3E}">
        <p14:creationId xmlns:p14="http://schemas.microsoft.com/office/powerpoint/2010/main" val="1725366329"/>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53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2799-D029-FD07-3888-B87954B776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BBF118-EDEB-D719-1AD5-D9EA782133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E9106-60E0-85FB-1B2D-085AA6444834}"/>
              </a:ext>
            </a:extLst>
          </p:cNvPr>
          <p:cNvSpPr>
            <a:spLocks noGrp="1"/>
          </p:cNvSpPr>
          <p:nvPr>
            <p:ph type="dt" sz="half" idx="10"/>
          </p:nvPr>
        </p:nvSpPr>
        <p:spPr/>
        <p:txBody>
          <a:bodyPr/>
          <a:lstStyle/>
          <a:p>
            <a:fld id="{3FF84563-5356-46ED-9F28-CCEBE176DB9D}" type="datetimeFigureOut">
              <a:rPr lang="en-US" smtClean="0"/>
              <a:t>8/9/2022</a:t>
            </a:fld>
            <a:endParaRPr lang="en-US"/>
          </a:p>
        </p:txBody>
      </p:sp>
      <p:sp>
        <p:nvSpPr>
          <p:cNvPr id="5" name="Footer Placeholder 4">
            <a:extLst>
              <a:ext uri="{FF2B5EF4-FFF2-40B4-BE49-F238E27FC236}">
                <a16:creationId xmlns:a16="http://schemas.microsoft.com/office/drawing/2014/main" id="{6083030A-D044-03BB-9616-A9E766559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B5355-0DE9-D081-8954-60AECA657486}"/>
              </a:ext>
            </a:extLst>
          </p:cNvPr>
          <p:cNvSpPr>
            <a:spLocks noGrp="1"/>
          </p:cNvSpPr>
          <p:nvPr>
            <p:ph type="sldNum" sz="quarter" idx="12"/>
          </p:nvPr>
        </p:nvSpPr>
        <p:spPr/>
        <p:txBody>
          <a:bodyPr/>
          <a:lstStyle/>
          <a:p>
            <a:fld id="{32DA834D-C3D7-4A9A-B3D9-73280E5C74BD}" type="slidenum">
              <a:rPr lang="en-US" smtClean="0"/>
              <a:t>‹#›</a:t>
            </a:fld>
            <a:endParaRPr lang="en-US"/>
          </a:p>
        </p:txBody>
      </p:sp>
    </p:spTree>
    <p:extLst>
      <p:ext uri="{BB962C8B-B14F-4D97-AF65-F5344CB8AC3E}">
        <p14:creationId xmlns:p14="http://schemas.microsoft.com/office/powerpoint/2010/main" val="31694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936194" y="582613"/>
            <a:ext cx="7294092" cy="271462"/>
          </a:xfrm>
          <a:prstGeom prst="rect">
            <a:avLst/>
          </a:prstGeom>
          <a:noFill/>
          <a:ln w="12700">
            <a:noFill/>
            <a:miter lim="800000"/>
            <a:headEnd/>
            <a:tailEnd/>
          </a:ln>
          <a:effectLst/>
        </p:spPr>
        <p:txBody>
          <a:bodyPr wrap="none" anchor="ctr"/>
          <a:lstStyle/>
          <a:p>
            <a:pPr algn="ctr" eaLnBrk="0" hangingPunct="0">
              <a:lnSpc>
                <a:spcPct val="140000"/>
              </a:lnSpc>
              <a:defRPr/>
            </a:pPr>
            <a:endParaRPr lang="en-US" sz="1662"/>
          </a:p>
        </p:txBody>
      </p:sp>
      <p:sp>
        <p:nvSpPr>
          <p:cNvPr id="2" name="Rectangle 33"/>
          <p:cNvSpPr>
            <a:spLocks noGrp="1" noChangeArrowheads="1"/>
          </p:cNvSpPr>
          <p:nvPr>
            <p:ph type="body" idx="1"/>
          </p:nvPr>
        </p:nvSpPr>
        <p:spPr bwMode="auto">
          <a:xfrm>
            <a:off x="467120" y="1828800"/>
            <a:ext cx="10413429" cy="4648200"/>
          </a:xfrm>
          <a:prstGeom prst="rect">
            <a:avLst/>
          </a:prstGeom>
          <a:noFill/>
          <a:ln w="12700">
            <a:noFill/>
            <a:miter lim="800000"/>
            <a:headEnd/>
            <a:tailEnd/>
          </a:ln>
        </p:spPr>
        <p:txBody>
          <a:bodyPr vert="horz" wrap="square" lIns="86163" tIns="42325" rIns="86163" bIns="42325" numCol="1" anchor="t" anchorCtr="0" compatLnSpc="1">
            <a:prstTxWarp prst="textNoShape">
              <a:avLst/>
            </a:prstTxWarp>
          </a:bodyPr>
          <a:lstStyle/>
          <a:p>
            <a:pPr lvl="0"/>
            <a:r>
              <a:rPr lang="en-US"/>
              <a:t>Body Text</a:t>
            </a:r>
          </a:p>
          <a:p>
            <a:pPr lvl="1"/>
            <a:r>
              <a:rPr lang="en-US"/>
              <a:t>Second Level</a:t>
            </a:r>
          </a:p>
          <a:p>
            <a:pPr lvl="2"/>
            <a:r>
              <a:rPr lang="en-US"/>
              <a:t>- Third Level</a:t>
            </a:r>
          </a:p>
        </p:txBody>
      </p:sp>
      <p:sp>
        <p:nvSpPr>
          <p:cNvPr id="1032" name="Rectangle 67"/>
          <p:cNvSpPr>
            <a:spLocks noGrp="1" noChangeArrowheads="1"/>
          </p:cNvSpPr>
          <p:nvPr>
            <p:ph type="title"/>
          </p:nvPr>
        </p:nvSpPr>
        <p:spPr bwMode="auto">
          <a:xfrm>
            <a:off x="281444" y="228600"/>
            <a:ext cx="787848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 name="Rectangle 3"/>
          <p:cNvSpPr>
            <a:spLocks noChangeArrowheads="1"/>
          </p:cNvSpPr>
          <p:nvPr/>
        </p:nvSpPr>
        <p:spPr bwMode="auto">
          <a:xfrm>
            <a:off x="0" y="0"/>
            <a:ext cx="9377560" cy="1295400"/>
          </a:xfrm>
          <a:prstGeom prst="rect">
            <a:avLst/>
          </a:prstGeom>
          <a:noFill/>
          <a:ln w="9525">
            <a:noFill/>
            <a:miter lim="800000"/>
            <a:headEnd/>
            <a:tailEnd/>
          </a:ln>
        </p:spPr>
        <p:txBody>
          <a:bodyPr anchor="ctr"/>
          <a:lstStyle/>
          <a:p>
            <a:pPr defTabSz="826766" eaLnBrk="0" hangingPunct="0">
              <a:defRPr/>
            </a:pPr>
            <a:endParaRPr lang="en-SG" sz="2216" b="1" kern="0">
              <a:solidFill>
                <a:schemeClr val="bg1"/>
              </a:solidFill>
              <a:latin typeface="+mj-lt"/>
              <a:ea typeface="+mj-ea"/>
              <a:cs typeface="+mj-cs"/>
            </a:endParaRPr>
          </a:p>
        </p:txBody>
      </p:sp>
      <p:pic>
        <p:nvPicPr>
          <p:cNvPr id="21" name="Picture 20">
            <a:extLst>
              <a:ext uri="{FF2B5EF4-FFF2-40B4-BE49-F238E27FC236}">
                <a16:creationId xmlns:a16="http://schemas.microsoft.com/office/drawing/2014/main" id="{8726122B-9786-40EC-91F8-E850315E34F8}"/>
              </a:ext>
            </a:extLst>
          </p:cNvPr>
          <p:cNvPicPr>
            <a:picLocks noChangeAspect="1"/>
          </p:cNvPicPr>
          <p:nvPr/>
        </p:nvPicPr>
        <p:blipFill>
          <a:blip r:embed="rId8"/>
          <a:stretch>
            <a:fillRect/>
          </a:stretch>
        </p:blipFill>
        <p:spPr>
          <a:xfrm>
            <a:off x="0" y="18154"/>
            <a:ext cx="12192000" cy="564461"/>
          </a:xfrm>
          <a:prstGeom prst="rect">
            <a:avLst/>
          </a:prstGeom>
        </p:spPr>
      </p:pic>
      <p:pic>
        <p:nvPicPr>
          <p:cNvPr id="22" name="Picture 21">
            <a:extLst>
              <a:ext uri="{FF2B5EF4-FFF2-40B4-BE49-F238E27FC236}">
                <a16:creationId xmlns:a16="http://schemas.microsoft.com/office/drawing/2014/main" id="{A1CCC8DF-4581-4A64-AE9B-21CC111D3579}"/>
              </a:ext>
            </a:extLst>
          </p:cNvPr>
          <p:cNvPicPr>
            <a:picLocks noChangeAspect="1"/>
          </p:cNvPicPr>
          <p:nvPr/>
        </p:nvPicPr>
        <p:blipFill>
          <a:blip r:embed="rId9"/>
          <a:stretch>
            <a:fillRect/>
          </a:stretch>
        </p:blipFill>
        <p:spPr>
          <a:xfrm>
            <a:off x="91861" y="-47119"/>
            <a:ext cx="2251748" cy="695004"/>
          </a:xfrm>
          <a:prstGeom prst="rect">
            <a:avLst/>
          </a:prstGeom>
        </p:spPr>
      </p:pic>
    </p:spTree>
    <p:extLst>
      <p:ext uri="{BB962C8B-B14F-4D97-AF65-F5344CB8AC3E}">
        <p14:creationId xmlns:p14="http://schemas.microsoft.com/office/powerpoint/2010/main" val="18303738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transition spd="med">
    <p:zoom/>
  </p:transition>
  <p:hf sldNum="0" hdr="0" dt="0"/>
  <p:txStyles>
    <p:titleStyle>
      <a:lvl1pPr algn="l" defTabSz="826766" rtl="0" eaLnBrk="1" fontAlgn="base" hangingPunct="1">
        <a:spcBef>
          <a:spcPct val="0"/>
        </a:spcBef>
        <a:spcAft>
          <a:spcPct val="0"/>
        </a:spcAft>
        <a:defRPr sz="2586" b="1">
          <a:solidFill>
            <a:schemeClr val="bg1"/>
          </a:solidFill>
          <a:latin typeface="Helvetica" pitchFamily="34" charset="0"/>
          <a:ea typeface="+mj-ea"/>
          <a:cs typeface="Helvetica" pitchFamily="34" charset="0"/>
        </a:defRPr>
      </a:lvl1pPr>
      <a:lvl2pPr algn="l" defTabSz="826766" rtl="0" eaLnBrk="1" fontAlgn="base" hangingPunct="1">
        <a:spcBef>
          <a:spcPct val="0"/>
        </a:spcBef>
        <a:spcAft>
          <a:spcPct val="0"/>
        </a:spcAft>
        <a:defRPr sz="2586" b="1">
          <a:solidFill>
            <a:schemeClr val="bg1"/>
          </a:solidFill>
          <a:latin typeface="Helvetica" pitchFamily="34" charset="0"/>
          <a:cs typeface="Helvetica" pitchFamily="34" charset="0"/>
        </a:defRPr>
      </a:lvl2pPr>
      <a:lvl3pPr algn="l" defTabSz="826766" rtl="0" eaLnBrk="1" fontAlgn="base" hangingPunct="1">
        <a:spcBef>
          <a:spcPct val="0"/>
        </a:spcBef>
        <a:spcAft>
          <a:spcPct val="0"/>
        </a:spcAft>
        <a:defRPr sz="2586" b="1">
          <a:solidFill>
            <a:schemeClr val="bg1"/>
          </a:solidFill>
          <a:latin typeface="Helvetica" pitchFamily="34" charset="0"/>
          <a:cs typeface="Helvetica" pitchFamily="34" charset="0"/>
        </a:defRPr>
      </a:lvl3pPr>
      <a:lvl4pPr algn="l" defTabSz="826766" rtl="0" eaLnBrk="1" fontAlgn="base" hangingPunct="1">
        <a:spcBef>
          <a:spcPct val="0"/>
        </a:spcBef>
        <a:spcAft>
          <a:spcPct val="0"/>
        </a:spcAft>
        <a:defRPr sz="2586" b="1">
          <a:solidFill>
            <a:schemeClr val="bg1"/>
          </a:solidFill>
          <a:latin typeface="Helvetica" pitchFamily="34" charset="0"/>
          <a:cs typeface="Helvetica" pitchFamily="34" charset="0"/>
        </a:defRPr>
      </a:lvl4pPr>
      <a:lvl5pPr algn="l" defTabSz="826766" rtl="0" eaLnBrk="1" fontAlgn="base" hangingPunct="1">
        <a:spcBef>
          <a:spcPct val="0"/>
        </a:spcBef>
        <a:spcAft>
          <a:spcPct val="0"/>
        </a:spcAft>
        <a:defRPr sz="2586" b="1">
          <a:solidFill>
            <a:schemeClr val="bg1"/>
          </a:solidFill>
          <a:latin typeface="Helvetica" pitchFamily="34" charset="0"/>
          <a:cs typeface="Helvetica" pitchFamily="34" charset="0"/>
        </a:defRPr>
      </a:lvl5pPr>
      <a:lvl6pPr marL="422178" algn="l" defTabSz="826766" rtl="0" eaLnBrk="1" fontAlgn="base" hangingPunct="1">
        <a:spcBef>
          <a:spcPct val="0"/>
        </a:spcBef>
        <a:spcAft>
          <a:spcPct val="0"/>
        </a:spcAft>
        <a:defRPr sz="2216" b="1">
          <a:solidFill>
            <a:schemeClr val="bg1"/>
          </a:solidFill>
          <a:latin typeface="Verdana" pitchFamily="34" charset="0"/>
        </a:defRPr>
      </a:lvl6pPr>
      <a:lvl7pPr marL="844357" algn="l" defTabSz="826766" rtl="0" eaLnBrk="1" fontAlgn="base" hangingPunct="1">
        <a:spcBef>
          <a:spcPct val="0"/>
        </a:spcBef>
        <a:spcAft>
          <a:spcPct val="0"/>
        </a:spcAft>
        <a:defRPr sz="2216" b="1">
          <a:solidFill>
            <a:schemeClr val="bg1"/>
          </a:solidFill>
          <a:latin typeface="Verdana" pitchFamily="34" charset="0"/>
        </a:defRPr>
      </a:lvl7pPr>
      <a:lvl8pPr marL="1266535" algn="l" defTabSz="826766" rtl="0" eaLnBrk="1" fontAlgn="base" hangingPunct="1">
        <a:spcBef>
          <a:spcPct val="0"/>
        </a:spcBef>
        <a:spcAft>
          <a:spcPct val="0"/>
        </a:spcAft>
        <a:defRPr sz="2216" b="1">
          <a:solidFill>
            <a:schemeClr val="bg1"/>
          </a:solidFill>
          <a:latin typeface="Verdana" pitchFamily="34" charset="0"/>
        </a:defRPr>
      </a:lvl8pPr>
      <a:lvl9pPr marL="1688714" algn="l" defTabSz="826766" rtl="0" eaLnBrk="1" fontAlgn="base" hangingPunct="1">
        <a:spcBef>
          <a:spcPct val="0"/>
        </a:spcBef>
        <a:spcAft>
          <a:spcPct val="0"/>
        </a:spcAft>
        <a:defRPr sz="2216" b="1">
          <a:solidFill>
            <a:schemeClr val="bg1"/>
          </a:solidFill>
          <a:latin typeface="Verdana" pitchFamily="34" charset="0"/>
        </a:defRPr>
      </a:lvl9pPr>
    </p:titleStyle>
    <p:bodyStyle>
      <a:lvl1pPr marL="422178" indent="-422178" algn="l" defTabSz="803312" rtl="0" eaLnBrk="1" fontAlgn="base" hangingPunct="1">
        <a:spcBef>
          <a:spcPct val="80000"/>
        </a:spcBef>
        <a:spcAft>
          <a:spcPct val="0"/>
        </a:spcAft>
        <a:buClr>
          <a:srgbClr val="FF6600"/>
        </a:buClr>
        <a:buFont typeface="Webdings" pitchFamily="18" charset="2"/>
        <a:buChar char="="/>
        <a:tabLst>
          <a:tab pos="1461500" algn="l"/>
        </a:tabLst>
        <a:defRPr sz="2216" b="1">
          <a:solidFill>
            <a:srgbClr val="013C7D"/>
          </a:solidFill>
          <a:latin typeface="Helvetica" pitchFamily="34" charset="0"/>
          <a:ea typeface="+mn-ea"/>
          <a:cs typeface="Helvetica" pitchFamily="34" charset="0"/>
        </a:defRPr>
      </a:lvl1pPr>
      <a:lvl2pPr marL="1001208" indent="-473485" algn="l" defTabSz="803312" rtl="0" eaLnBrk="1" fontAlgn="base" hangingPunct="1">
        <a:spcBef>
          <a:spcPts val="1108"/>
        </a:spcBef>
        <a:spcAft>
          <a:spcPct val="0"/>
        </a:spcAft>
        <a:buSzPct val="100000"/>
        <a:buFont typeface="Wingdings" pitchFamily="2" charset="2"/>
        <a:buChar char="è"/>
        <a:tabLst>
          <a:tab pos="1461500" algn="l"/>
        </a:tabLst>
        <a:defRPr sz="1847" b="1">
          <a:solidFill>
            <a:srgbClr val="013C7D"/>
          </a:solidFill>
          <a:latin typeface="Helvetica" pitchFamily="34" charset="0"/>
          <a:cs typeface="Helvetica" pitchFamily="34" charset="0"/>
        </a:defRPr>
      </a:lvl2pPr>
      <a:lvl3pPr marL="1121412" indent="362077" algn="l" defTabSz="803312" rtl="0" eaLnBrk="1" fontAlgn="base" hangingPunct="1">
        <a:spcBef>
          <a:spcPts val="1108"/>
        </a:spcBef>
        <a:spcAft>
          <a:spcPct val="0"/>
        </a:spcAft>
        <a:buSzPct val="100000"/>
        <a:buFont typeface="Univers Extended"/>
        <a:tabLst>
          <a:tab pos="1461500" algn="l"/>
        </a:tabLst>
        <a:defRPr b="1" i="1">
          <a:solidFill>
            <a:srgbClr val="013C7D"/>
          </a:solidFill>
          <a:latin typeface="Helvetica" pitchFamily="34" charset="0"/>
          <a:cs typeface="Helvetica" pitchFamily="34" charset="0"/>
        </a:defRPr>
      </a:lvl3pPr>
      <a:lvl4pPr marL="1983360" indent="-394327" algn="l" defTabSz="803312" rtl="0" eaLnBrk="1" fontAlgn="base" hangingPunct="1">
        <a:spcBef>
          <a:spcPct val="0"/>
        </a:spcBef>
        <a:spcAft>
          <a:spcPct val="0"/>
        </a:spcAft>
        <a:buClr>
          <a:srgbClr val="FF9900"/>
        </a:buClr>
        <a:buSzPct val="100000"/>
        <a:buFont typeface="Wingdings" pitchFamily="2" charset="2"/>
        <a:buChar char="–"/>
        <a:tabLst>
          <a:tab pos="1461500" algn="l"/>
        </a:tabLst>
        <a:defRPr sz="1847" b="1">
          <a:solidFill>
            <a:schemeClr val="tx1"/>
          </a:solidFill>
          <a:latin typeface="+mn-lt"/>
          <a:cs typeface="Helvetica" pitchFamily="34" charset="0"/>
        </a:defRPr>
      </a:lvl4pPr>
      <a:lvl5pPr marL="4767099" indent="-150988" algn="l" defTabSz="803312" rtl="0" eaLnBrk="1" fontAlgn="base" hangingPunct="1">
        <a:spcBef>
          <a:spcPct val="20000"/>
        </a:spcBef>
        <a:spcAft>
          <a:spcPct val="0"/>
        </a:spcAft>
        <a:buChar char="»"/>
        <a:tabLst>
          <a:tab pos="1461500" algn="l"/>
        </a:tabLst>
        <a:defRPr sz="1754">
          <a:solidFill>
            <a:schemeClr val="tx1"/>
          </a:solidFill>
          <a:latin typeface="Times New Roman" pitchFamily="18" charset="0"/>
          <a:cs typeface="Helvetica" pitchFamily="34" charset="0"/>
        </a:defRPr>
      </a:lvl5pPr>
      <a:lvl6pPr marL="5189277" indent="-150988" algn="l" defTabSz="803312" rtl="0" eaLnBrk="1" fontAlgn="base" hangingPunct="1">
        <a:spcBef>
          <a:spcPct val="20000"/>
        </a:spcBef>
        <a:spcAft>
          <a:spcPct val="0"/>
        </a:spcAft>
        <a:buChar char="»"/>
        <a:tabLst>
          <a:tab pos="1461500" algn="l"/>
        </a:tabLst>
        <a:defRPr sz="1754">
          <a:solidFill>
            <a:schemeClr val="tx1"/>
          </a:solidFill>
          <a:latin typeface="Times New Roman" pitchFamily="18" charset="0"/>
        </a:defRPr>
      </a:lvl6pPr>
      <a:lvl7pPr marL="5611456" indent="-150988" algn="l" defTabSz="803312" rtl="0" eaLnBrk="1" fontAlgn="base" hangingPunct="1">
        <a:spcBef>
          <a:spcPct val="20000"/>
        </a:spcBef>
        <a:spcAft>
          <a:spcPct val="0"/>
        </a:spcAft>
        <a:buChar char="»"/>
        <a:tabLst>
          <a:tab pos="1461500" algn="l"/>
        </a:tabLst>
        <a:defRPr sz="1754">
          <a:solidFill>
            <a:schemeClr val="tx1"/>
          </a:solidFill>
          <a:latin typeface="Times New Roman" pitchFamily="18" charset="0"/>
        </a:defRPr>
      </a:lvl7pPr>
      <a:lvl8pPr marL="6033634" indent="-150988" algn="l" defTabSz="803312" rtl="0" eaLnBrk="1" fontAlgn="base" hangingPunct="1">
        <a:spcBef>
          <a:spcPct val="20000"/>
        </a:spcBef>
        <a:spcAft>
          <a:spcPct val="0"/>
        </a:spcAft>
        <a:buChar char="»"/>
        <a:tabLst>
          <a:tab pos="1461500" algn="l"/>
        </a:tabLst>
        <a:defRPr sz="1754">
          <a:solidFill>
            <a:schemeClr val="tx1"/>
          </a:solidFill>
          <a:latin typeface="Times New Roman" pitchFamily="18" charset="0"/>
        </a:defRPr>
      </a:lvl8pPr>
      <a:lvl9pPr marL="6455813" indent="-150988" algn="l" defTabSz="803312" rtl="0" eaLnBrk="1" fontAlgn="base" hangingPunct="1">
        <a:spcBef>
          <a:spcPct val="20000"/>
        </a:spcBef>
        <a:spcAft>
          <a:spcPct val="0"/>
        </a:spcAft>
        <a:buChar char="»"/>
        <a:tabLst>
          <a:tab pos="1461500" algn="l"/>
        </a:tabLst>
        <a:defRPr sz="1754">
          <a:solidFill>
            <a:schemeClr val="tx1"/>
          </a:solidFill>
          <a:latin typeface="Times New Roman" pitchFamily="18" charset="0"/>
        </a:defRPr>
      </a:lvl9pPr>
    </p:bodyStyle>
    <p:otherStyle>
      <a:defPPr>
        <a:defRPr lang="en-US"/>
      </a:defPPr>
      <a:lvl1pPr marL="0" algn="l" defTabSz="844357" rtl="0" eaLnBrk="1" latinLnBrk="0" hangingPunct="1">
        <a:defRPr sz="1662" kern="1200">
          <a:solidFill>
            <a:schemeClr val="tx1"/>
          </a:solidFill>
          <a:latin typeface="+mn-lt"/>
          <a:ea typeface="+mn-ea"/>
          <a:cs typeface="+mn-cs"/>
        </a:defRPr>
      </a:lvl1pPr>
      <a:lvl2pPr marL="422178" algn="l" defTabSz="844357" rtl="0" eaLnBrk="1" latinLnBrk="0" hangingPunct="1">
        <a:defRPr sz="1662" kern="1200">
          <a:solidFill>
            <a:schemeClr val="tx1"/>
          </a:solidFill>
          <a:latin typeface="+mn-lt"/>
          <a:ea typeface="+mn-ea"/>
          <a:cs typeface="+mn-cs"/>
        </a:defRPr>
      </a:lvl2pPr>
      <a:lvl3pPr marL="844357" algn="l" defTabSz="844357" rtl="0" eaLnBrk="1" latinLnBrk="0" hangingPunct="1">
        <a:defRPr sz="1662" kern="1200">
          <a:solidFill>
            <a:schemeClr val="tx1"/>
          </a:solidFill>
          <a:latin typeface="+mn-lt"/>
          <a:ea typeface="+mn-ea"/>
          <a:cs typeface="+mn-cs"/>
        </a:defRPr>
      </a:lvl3pPr>
      <a:lvl4pPr marL="1266535" algn="l" defTabSz="844357" rtl="0" eaLnBrk="1" latinLnBrk="0" hangingPunct="1">
        <a:defRPr sz="1662" kern="1200">
          <a:solidFill>
            <a:schemeClr val="tx1"/>
          </a:solidFill>
          <a:latin typeface="+mn-lt"/>
          <a:ea typeface="+mn-ea"/>
          <a:cs typeface="+mn-cs"/>
        </a:defRPr>
      </a:lvl4pPr>
      <a:lvl5pPr marL="1688714" algn="l" defTabSz="844357" rtl="0" eaLnBrk="1" latinLnBrk="0" hangingPunct="1">
        <a:defRPr sz="1662" kern="1200">
          <a:solidFill>
            <a:schemeClr val="tx1"/>
          </a:solidFill>
          <a:latin typeface="+mn-lt"/>
          <a:ea typeface="+mn-ea"/>
          <a:cs typeface="+mn-cs"/>
        </a:defRPr>
      </a:lvl5pPr>
      <a:lvl6pPr marL="2110892" algn="l" defTabSz="844357" rtl="0" eaLnBrk="1" latinLnBrk="0" hangingPunct="1">
        <a:defRPr sz="1662" kern="1200">
          <a:solidFill>
            <a:schemeClr val="tx1"/>
          </a:solidFill>
          <a:latin typeface="+mn-lt"/>
          <a:ea typeface="+mn-ea"/>
          <a:cs typeface="+mn-cs"/>
        </a:defRPr>
      </a:lvl6pPr>
      <a:lvl7pPr marL="2533071" algn="l" defTabSz="844357" rtl="0" eaLnBrk="1" latinLnBrk="0" hangingPunct="1">
        <a:defRPr sz="1662" kern="1200">
          <a:solidFill>
            <a:schemeClr val="tx1"/>
          </a:solidFill>
          <a:latin typeface="+mn-lt"/>
          <a:ea typeface="+mn-ea"/>
          <a:cs typeface="+mn-cs"/>
        </a:defRPr>
      </a:lvl7pPr>
      <a:lvl8pPr marL="2955249" algn="l" defTabSz="844357" rtl="0" eaLnBrk="1" latinLnBrk="0" hangingPunct="1">
        <a:defRPr sz="1662" kern="1200">
          <a:solidFill>
            <a:schemeClr val="tx1"/>
          </a:solidFill>
          <a:latin typeface="+mn-lt"/>
          <a:ea typeface="+mn-ea"/>
          <a:cs typeface="+mn-cs"/>
        </a:defRPr>
      </a:lvl8pPr>
      <a:lvl9pPr marL="3377428" algn="l" defTabSz="844357"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extLst>
              <a:ext uri="{BEBA8EAE-BF5A-486C-A8C5-ECC9F3942E4B}">
                <a14:imgProps xmlns:a14="http://schemas.microsoft.com/office/drawing/2010/main">
                  <a14:imgLayer r:embed="rId4">
                    <a14:imgEffect>
                      <a14:artisticPencilSketch/>
                    </a14:imgEffect>
                  </a14:imgLayer>
                </a14:imgProps>
              </a:ext>
            </a:extLst>
          </a:blip>
          <a:srcRect/>
          <a:stretch>
            <a:fillRect l="-8000" r="-8000"/>
          </a:stretch>
        </a:blipFill>
        <a:effectLst/>
      </p:bgPr>
    </p:bg>
    <p:spTree>
      <p:nvGrpSpPr>
        <p:cNvPr id="1" name=""/>
        <p:cNvGrpSpPr/>
        <p:nvPr/>
      </p:nvGrpSpPr>
      <p:grpSpPr>
        <a:xfrm>
          <a:off x="0" y="0"/>
          <a:ext cx="0" cy="0"/>
          <a:chOff x="0" y="0"/>
          <a:chExt cx="0" cy="0"/>
        </a:xfrm>
      </p:grpSpPr>
      <p:sp>
        <p:nvSpPr>
          <p:cNvPr id="8" name="Rectangle 7"/>
          <p:cNvSpPr/>
          <p:nvPr/>
        </p:nvSpPr>
        <p:spPr>
          <a:xfrm>
            <a:off x="1828800" y="1600201"/>
            <a:ext cx="8064896" cy="2246769"/>
          </a:xfrm>
          <a:prstGeom prst="rect">
            <a:avLst/>
          </a:prstGeom>
        </p:spPr>
        <p:txBody>
          <a:bodyPr wrap="square">
            <a:spAutoFit/>
          </a:bodyPr>
          <a:lstStyle/>
          <a:p>
            <a:r>
              <a:rPr lang="en-IN" sz="3600" dirty="0">
                <a:solidFill>
                  <a:schemeClr val="accent4">
                    <a:lumMod val="50000"/>
                  </a:schemeClr>
                </a:solidFill>
                <a:latin typeface="Batang" pitchFamily="18" charset="-127"/>
                <a:ea typeface="Batang" pitchFamily="18" charset="-127"/>
                <a:cs typeface="Gisha" pitchFamily="34" charset="-79"/>
              </a:rPr>
              <a:t>Learning Outcomes</a:t>
            </a:r>
          </a:p>
          <a:p>
            <a:endParaRPr lang="en-IN" sz="3600" dirty="0">
              <a:solidFill>
                <a:schemeClr val="accent4">
                  <a:lumMod val="50000"/>
                </a:schemeClr>
              </a:solidFill>
              <a:latin typeface="Batang" pitchFamily="18" charset="-127"/>
              <a:ea typeface="Batang" pitchFamily="18" charset="-127"/>
              <a:cs typeface="Gisha" pitchFamily="34" charset="-79"/>
            </a:endParaRPr>
          </a:p>
          <a:p>
            <a:pPr marL="571500" indent="-571500">
              <a:buFont typeface="Arial" panose="020B0604020202020204" pitchFamily="34" charset="0"/>
              <a:buChar char="•"/>
            </a:pPr>
            <a:r>
              <a:rPr lang="en-US" sz="2400" dirty="0"/>
              <a:t>Discuss the external and internal environment of marketing and explain how it affects a firm</a:t>
            </a:r>
          </a:p>
          <a:p>
            <a:pPr marL="571500" indent="-571500">
              <a:buFont typeface="Arial" panose="020B0604020202020204" pitchFamily="34" charset="0"/>
              <a:buChar char="•"/>
            </a:pPr>
            <a:endParaRPr lang="en-IN" sz="2000" dirty="0">
              <a:solidFill>
                <a:schemeClr val="accent4">
                  <a:lumMod val="50000"/>
                </a:schemeClr>
              </a:solidFill>
              <a:latin typeface="Batang" pitchFamily="18" charset="-127"/>
              <a:ea typeface="Batang" pitchFamily="18" charset="-127"/>
              <a:cs typeface="Gisha" pitchFamily="34" charset="-79"/>
            </a:endParaRPr>
          </a:p>
        </p:txBody>
      </p:sp>
    </p:spTree>
    <p:extLst>
      <p:ext uri="{BB962C8B-B14F-4D97-AF65-F5344CB8AC3E}">
        <p14:creationId xmlns:p14="http://schemas.microsoft.com/office/powerpoint/2010/main" val="2885739686"/>
      </p:ext>
    </p:extLst>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81200"/>
            <a:ext cx="8839200" cy="4495800"/>
          </a:xfrm>
        </p:spPr>
        <p:txBody>
          <a:bodyPr>
            <a:normAutofit lnSpcReduction="10000"/>
          </a:bodyPr>
          <a:lstStyle/>
          <a:p>
            <a:pPr algn="just"/>
            <a:r>
              <a:rPr lang="en-US" sz="2400" dirty="0"/>
              <a:t>Opportunity: an opportunity is a chance arising out of environmental shift to do business by satisfying emergent consumer needs and wants. It presents a window for an organization to earn revenue and surpluses like opportunity for green vehicles</a:t>
            </a:r>
          </a:p>
          <a:p>
            <a:pPr marL="0" indent="0" algn="just">
              <a:buNone/>
            </a:pPr>
            <a:endParaRPr lang="en-US" sz="2400" dirty="0"/>
          </a:p>
          <a:p>
            <a:pPr algn="just"/>
            <a:r>
              <a:rPr lang="en-US" sz="2400" dirty="0"/>
              <a:t>Threat:  is a development which can damage an organization’s market fit by adversely affecting its business. Threats arise out of unfavorable trend or development like the rise of health conscious consumers is a threat to unhealthy fast food marketers</a:t>
            </a:r>
          </a:p>
        </p:txBody>
      </p:sp>
      <p:sp>
        <p:nvSpPr>
          <p:cNvPr id="5" name="Title 1"/>
          <p:cNvSpPr txBox="1">
            <a:spLocks/>
          </p:cNvSpPr>
          <p:nvPr/>
        </p:nvSpPr>
        <p:spPr>
          <a:xfrm>
            <a:off x="1524000" y="628708"/>
            <a:ext cx="9144000" cy="980728"/>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Environmental Effects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133600"/>
            <a:ext cx="8458200" cy="1828800"/>
          </a:xfrm>
        </p:spPr>
        <p:txBody>
          <a:bodyPr>
            <a:normAutofit fontScale="85000" lnSpcReduction="20000"/>
          </a:bodyPr>
          <a:lstStyle/>
          <a:p>
            <a:r>
              <a:rPr lang="en-US" sz="2400" dirty="0"/>
              <a:t>Two types of environments that surround an organization:</a:t>
            </a:r>
          </a:p>
          <a:p>
            <a:pPr marL="0" indent="0">
              <a:buNone/>
            </a:pPr>
            <a:endParaRPr lang="en-US" sz="2400" dirty="0"/>
          </a:p>
          <a:p>
            <a:pPr>
              <a:buFont typeface="Wingdings" panose="05000000000000000000" pitchFamily="2" charset="2"/>
              <a:buChar char="Ø"/>
            </a:pPr>
            <a:r>
              <a:rPr lang="en-US" sz="2400" dirty="0"/>
              <a:t>Macro environment</a:t>
            </a:r>
          </a:p>
          <a:p>
            <a:pPr>
              <a:buFont typeface="Wingdings" panose="05000000000000000000" pitchFamily="2" charset="2"/>
              <a:buChar char="Ø"/>
            </a:pPr>
            <a:r>
              <a:rPr lang="en-US" sz="2400" dirty="0"/>
              <a:t>Micro environment </a:t>
            </a:r>
          </a:p>
          <a:p>
            <a:endParaRPr lang="en-US" sz="2400" dirty="0"/>
          </a:p>
        </p:txBody>
      </p:sp>
      <p:sp>
        <p:nvSpPr>
          <p:cNvPr id="5" name="Title 1"/>
          <p:cNvSpPr txBox="1">
            <a:spLocks/>
          </p:cNvSpPr>
          <p:nvPr/>
        </p:nvSpPr>
        <p:spPr>
          <a:xfrm>
            <a:off x="1524000" y="533400"/>
            <a:ext cx="9144000" cy="980728"/>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Two Types of Environments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F629-FEA5-E315-3522-9E2BA57802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14F5CD-DCE0-A12C-6606-6B873B2D622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4C11240-FCBF-909C-2C99-BE124D59A476}"/>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105445A8-DE81-1EAE-04A5-7BC269C03185}"/>
              </a:ext>
            </a:extLst>
          </p:cNvPr>
          <p:cNvPicPr>
            <a:picLocks noChangeAspect="1"/>
          </p:cNvPicPr>
          <p:nvPr/>
        </p:nvPicPr>
        <p:blipFill>
          <a:blip r:embed="rId2"/>
          <a:stretch>
            <a:fillRect/>
          </a:stretch>
        </p:blipFill>
        <p:spPr>
          <a:xfrm>
            <a:off x="609600" y="647700"/>
            <a:ext cx="10880549" cy="5907287"/>
          </a:xfrm>
          <a:prstGeom prst="rect">
            <a:avLst/>
          </a:prstGeom>
        </p:spPr>
      </p:pic>
    </p:spTree>
    <p:extLst>
      <p:ext uri="{BB962C8B-B14F-4D97-AF65-F5344CB8AC3E}">
        <p14:creationId xmlns:p14="http://schemas.microsoft.com/office/powerpoint/2010/main" val="219128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A9BE-483A-EC5E-73C4-72053A2A80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501AE2-096A-FFC0-EF07-3DDD1174DB3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42EEFC6-73A3-6815-2EE3-6D4F36ED4953}"/>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07951A6B-C5E1-F2FC-DD91-015600441713}"/>
              </a:ext>
            </a:extLst>
          </p:cNvPr>
          <p:cNvPicPr>
            <a:picLocks noChangeAspect="1"/>
          </p:cNvPicPr>
          <p:nvPr/>
        </p:nvPicPr>
        <p:blipFill>
          <a:blip r:embed="rId2"/>
          <a:stretch>
            <a:fillRect/>
          </a:stretch>
        </p:blipFill>
        <p:spPr>
          <a:xfrm>
            <a:off x="1513835" y="56679"/>
            <a:ext cx="9164329" cy="6744641"/>
          </a:xfrm>
          <a:prstGeom prst="rect">
            <a:avLst/>
          </a:prstGeom>
        </p:spPr>
      </p:pic>
    </p:spTree>
    <p:extLst>
      <p:ext uri="{BB962C8B-B14F-4D97-AF65-F5344CB8AC3E}">
        <p14:creationId xmlns:p14="http://schemas.microsoft.com/office/powerpoint/2010/main" val="305601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0850588"/>
              </p:ext>
            </p:extLst>
          </p:nvPr>
        </p:nvGraphicFramePr>
        <p:xfrm>
          <a:off x="2133600" y="1905000"/>
          <a:ext cx="76200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1556327" y="609600"/>
            <a:ext cx="9144000" cy="980728"/>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Macro Environment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8300" y="1752600"/>
            <a:ext cx="8915400" cy="4191000"/>
          </a:xfrm>
        </p:spPr>
        <p:txBody>
          <a:bodyPr>
            <a:normAutofit fontScale="92500" lnSpcReduction="10000"/>
          </a:bodyPr>
          <a:lstStyle/>
          <a:p>
            <a:r>
              <a:rPr lang="en-US" sz="2400" dirty="0"/>
              <a:t>Macro environmental factors are those that are external to organization.</a:t>
            </a:r>
          </a:p>
          <a:p>
            <a:pPr marL="0" indent="0">
              <a:buNone/>
            </a:pPr>
            <a:endParaRPr lang="en-US" sz="2400" dirty="0"/>
          </a:p>
          <a:p>
            <a:r>
              <a:rPr lang="en-US" sz="2400" dirty="0"/>
              <a:t>They have influence on the society in a larger and more profound way </a:t>
            </a:r>
          </a:p>
          <a:p>
            <a:pPr marL="0" indent="0">
              <a:buNone/>
            </a:pPr>
            <a:endParaRPr lang="en-US" sz="2400" dirty="0"/>
          </a:p>
          <a:p>
            <a:pPr algn="just"/>
            <a:r>
              <a:rPr lang="en-US" sz="2400" dirty="0"/>
              <a:t>The macro environment consists of demographic environment, economic environment, socio-cultural environment, natural environment, technological environment and political legal environment. </a:t>
            </a:r>
          </a:p>
        </p:txBody>
      </p:sp>
      <p:sp>
        <p:nvSpPr>
          <p:cNvPr id="5" name="Title 1"/>
          <p:cNvSpPr txBox="1">
            <a:spLocks/>
          </p:cNvSpPr>
          <p:nvPr/>
        </p:nvSpPr>
        <p:spPr>
          <a:xfrm>
            <a:off x="1524000" y="298508"/>
            <a:ext cx="9144000" cy="980728"/>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Macro Environment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057400"/>
            <a:ext cx="8839200" cy="3505200"/>
          </a:xfrm>
        </p:spPr>
        <p:txBody>
          <a:bodyPr>
            <a:normAutofit fontScale="85000" lnSpcReduction="20000"/>
          </a:bodyPr>
          <a:lstStyle/>
          <a:p>
            <a:r>
              <a:rPr lang="en-US" sz="2400" dirty="0"/>
              <a:t>Demographics  are the study of trends and patterns related to human population. </a:t>
            </a:r>
          </a:p>
          <a:p>
            <a:pPr marL="0" indent="0">
              <a:buNone/>
            </a:pPr>
            <a:endParaRPr lang="en-US" sz="2400" dirty="0"/>
          </a:p>
          <a:p>
            <a:r>
              <a:rPr lang="en-US" sz="2400" dirty="0"/>
              <a:t> The demographics relate to structure and changes in the factors such as age, sex, economic status, education and religion. </a:t>
            </a:r>
          </a:p>
          <a:p>
            <a:pPr marL="0" indent="0">
              <a:buNone/>
            </a:pPr>
            <a:endParaRPr lang="en-US" sz="2400" dirty="0"/>
          </a:p>
          <a:p>
            <a:r>
              <a:rPr lang="en-US" sz="2400" dirty="0"/>
              <a:t>The  variables that interest the marketers include population growth rate, age distribution, and divisions based on ethnicities, gender mix and educational levels</a:t>
            </a:r>
          </a:p>
        </p:txBody>
      </p:sp>
      <p:sp>
        <p:nvSpPr>
          <p:cNvPr id="5" name="Title 1"/>
          <p:cNvSpPr txBox="1">
            <a:spLocks/>
          </p:cNvSpPr>
          <p:nvPr/>
        </p:nvSpPr>
        <p:spPr>
          <a:xfrm>
            <a:off x="1551709" y="533400"/>
            <a:ext cx="9144000" cy="1219200"/>
          </a:xfrm>
          <a:prstGeom prst="rect">
            <a:avLst/>
          </a:prstGeom>
          <a:solidFill>
            <a:schemeClr val="bg1">
              <a:lumMod val="65000"/>
              <a:alpha val="52000"/>
            </a:schemeClr>
          </a:solidFill>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Macro Environment: Demographic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828801"/>
            <a:ext cx="8839200" cy="4221163"/>
          </a:xfrm>
        </p:spPr>
        <p:txBody>
          <a:bodyPr>
            <a:normAutofit fontScale="85000" lnSpcReduction="20000"/>
          </a:bodyPr>
          <a:lstStyle/>
          <a:p>
            <a:r>
              <a:rPr lang="en-US" sz="2400" dirty="0"/>
              <a:t>People do not live in isolation. There is always a social and cultural angle to human beings.</a:t>
            </a:r>
          </a:p>
          <a:p>
            <a:pPr marL="0" indent="0">
              <a:buNone/>
            </a:pPr>
            <a:r>
              <a:rPr lang="en-US" sz="2400" dirty="0"/>
              <a:t> </a:t>
            </a:r>
          </a:p>
          <a:p>
            <a:r>
              <a:rPr lang="en-US" sz="2400" dirty="0"/>
              <a:t>The beliefs, values, customs and practices of people influence the way people relate with products, services and brands</a:t>
            </a:r>
          </a:p>
          <a:p>
            <a:pPr marL="0" indent="0">
              <a:buNone/>
            </a:pPr>
            <a:endParaRPr lang="en-US" sz="2400" dirty="0"/>
          </a:p>
          <a:p>
            <a:r>
              <a:rPr lang="en-US" sz="2400" dirty="0"/>
              <a:t>Beliefs, values and symbols are important aspects of culture</a:t>
            </a:r>
          </a:p>
          <a:p>
            <a:pPr marL="0" indent="0">
              <a:buNone/>
            </a:pPr>
            <a:endParaRPr lang="en-US" sz="2400" dirty="0"/>
          </a:p>
          <a:p>
            <a:r>
              <a:rPr lang="en-US" sz="2400" dirty="0"/>
              <a:t>Some of the important Indian values are fear of god, collectivism, spirituality and cooperation  </a:t>
            </a:r>
          </a:p>
        </p:txBody>
      </p:sp>
      <p:sp>
        <p:nvSpPr>
          <p:cNvPr id="7" name="Title 1"/>
          <p:cNvSpPr txBox="1">
            <a:spLocks/>
          </p:cNvSpPr>
          <p:nvPr/>
        </p:nvSpPr>
        <p:spPr>
          <a:xfrm>
            <a:off x="1524000" y="396082"/>
            <a:ext cx="9144000" cy="1219200"/>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Socio-cultural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828800"/>
            <a:ext cx="8839200" cy="3429000"/>
          </a:xfrm>
        </p:spPr>
        <p:txBody>
          <a:bodyPr>
            <a:normAutofit/>
          </a:bodyPr>
          <a:lstStyle/>
          <a:p>
            <a:r>
              <a:rPr lang="en-US" sz="2400" dirty="0"/>
              <a:t>The economic conditions and economic policies have a direct bearing on marketing strategies.</a:t>
            </a:r>
          </a:p>
          <a:p>
            <a:pPr marL="0" indent="0">
              <a:buNone/>
            </a:pPr>
            <a:endParaRPr lang="en-US" sz="2400" dirty="0"/>
          </a:p>
          <a:p>
            <a:r>
              <a:rPr lang="en-US" sz="2400" dirty="0"/>
              <a:t>The economic aspects like economic system, economic orientation and policies, income levels, distribution of income, and economic resources require marketer’s attention.</a:t>
            </a:r>
          </a:p>
          <a:p>
            <a:endParaRPr lang="en-US" sz="2400" dirty="0"/>
          </a:p>
        </p:txBody>
      </p:sp>
      <p:sp>
        <p:nvSpPr>
          <p:cNvPr id="4" name="Footer Placeholder 1"/>
          <p:cNvSpPr>
            <a:spLocks noGrp="1"/>
          </p:cNvSpPr>
          <p:nvPr>
            <p:ph type="ftr" sz="quarter" idx="11"/>
          </p:nvPr>
        </p:nvSpPr>
        <p:spPr>
          <a:xfrm>
            <a:off x="1524000" y="6477001"/>
            <a:ext cx="3824288" cy="365125"/>
          </a:xfrm>
          <a:prstGeom prst="rect">
            <a:avLst/>
          </a:prstGeom>
        </p:spPr>
        <p:txBody>
          <a:bodyPr/>
          <a:lstStyle/>
          <a:p>
            <a:r>
              <a:rPr lang="en-IN" dirty="0">
                <a:solidFill>
                  <a:schemeClr val="tx2">
                    <a:lumMod val="50000"/>
                  </a:schemeClr>
                </a:solidFill>
              </a:rPr>
              <a:t>© Oxford University Press 2015. All rights reserved.</a:t>
            </a:r>
          </a:p>
        </p:txBody>
      </p:sp>
      <p:sp>
        <p:nvSpPr>
          <p:cNvPr id="5" name="Title 1"/>
          <p:cNvSpPr txBox="1">
            <a:spLocks/>
          </p:cNvSpPr>
          <p:nvPr/>
        </p:nvSpPr>
        <p:spPr>
          <a:xfrm>
            <a:off x="1519382" y="457200"/>
            <a:ext cx="9144000" cy="1219200"/>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Economic Environment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70038"/>
            <a:ext cx="8839200" cy="4525963"/>
          </a:xfrm>
        </p:spPr>
        <p:txBody>
          <a:bodyPr>
            <a:normAutofit fontScale="85000" lnSpcReduction="20000"/>
          </a:bodyPr>
          <a:lstStyle/>
          <a:p>
            <a:r>
              <a:rPr lang="en-US" sz="2400" dirty="0"/>
              <a:t>There are many factors that are used to read the state of economy like:</a:t>
            </a:r>
          </a:p>
          <a:p>
            <a:r>
              <a:rPr lang="en-US" sz="2400" dirty="0"/>
              <a:t>Gross domestic product growth rate</a:t>
            </a:r>
          </a:p>
          <a:p>
            <a:r>
              <a:rPr lang="en-US" sz="2400" dirty="0" err="1"/>
              <a:t>Sectoral</a:t>
            </a:r>
            <a:r>
              <a:rPr lang="en-US" sz="2400" dirty="0"/>
              <a:t> movements  in manufacturing, agriculture and services sectors</a:t>
            </a:r>
          </a:p>
          <a:p>
            <a:r>
              <a:rPr lang="en-US" sz="2400" dirty="0"/>
              <a:t> Per capita income trend</a:t>
            </a:r>
          </a:p>
          <a:p>
            <a:r>
              <a:rPr lang="en-US" sz="2400" dirty="0"/>
              <a:t>Price levels</a:t>
            </a:r>
          </a:p>
          <a:p>
            <a:r>
              <a:rPr lang="en-US" sz="2400" dirty="0"/>
              <a:t>Trend in employment or unemployment level Income distribution</a:t>
            </a:r>
          </a:p>
          <a:p>
            <a:r>
              <a:rPr lang="en-US" sz="2400" dirty="0"/>
              <a:t>Inflation rate </a:t>
            </a:r>
          </a:p>
          <a:p>
            <a:r>
              <a:rPr lang="en-US" sz="2400" dirty="0"/>
              <a:t>Exchange rate and foreign reserves. </a:t>
            </a:r>
          </a:p>
          <a:p>
            <a:endParaRPr lang="en-US" sz="2400" dirty="0"/>
          </a:p>
        </p:txBody>
      </p:sp>
      <p:sp>
        <p:nvSpPr>
          <p:cNvPr id="5" name="Title 1"/>
          <p:cNvSpPr txBox="1">
            <a:spLocks/>
          </p:cNvSpPr>
          <p:nvPr/>
        </p:nvSpPr>
        <p:spPr>
          <a:xfrm>
            <a:off x="1524000" y="350838"/>
            <a:ext cx="9144000" cy="1219200"/>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The Economic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248D-0672-9762-55F3-B9E5901C726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FB2E24D-868C-318B-23E5-88424C1F489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CBC0D460-B521-5CCE-B2CC-6A710B3036D0}"/>
              </a:ext>
            </a:extLst>
          </p:cNvPr>
          <p:cNvPicPr>
            <a:picLocks noChangeAspect="1"/>
          </p:cNvPicPr>
          <p:nvPr/>
        </p:nvPicPr>
        <p:blipFill>
          <a:blip r:embed="rId2"/>
          <a:stretch>
            <a:fillRect/>
          </a:stretch>
        </p:blipFill>
        <p:spPr>
          <a:xfrm>
            <a:off x="1524000" y="969841"/>
            <a:ext cx="9144000" cy="4918319"/>
          </a:xfrm>
          <a:prstGeom prst="rect">
            <a:avLst/>
          </a:prstGeom>
        </p:spPr>
      </p:pic>
    </p:spTree>
    <p:extLst>
      <p:ext uri="{BB962C8B-B14F-4D97-AF65-F5344CB8AC3E}">
        <p14:creationId xmlns:p14="http://schemas.microsoft.com/office/powerpoint/2010/main" val="1128242638"/>
      </p:ext>
    </p:extLst>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189038"/>
            <a:ext cx="9067800" cy="4525963"/>
          </a:xfrm>
        </p:spPr>
        <p:txBody>
          <a:bodyPr>
            <a:noAutofit/>
          </a:bodyPr>
          <a:lstStyle/>
          <a:p>
            <a:r>
              <a:rPr lang="en-US" sz="2400" dirty="0"/>
              <a:t>Technology means application of scientific knowledge in devising solution of a problem. </a:t>
            </a:r>
          </a:p>
          <a:p>
            <a:r>
              <a:rPr lang="en-US" sz="2400" dirty="0"/>
              <a:t>Technology has been put to use extensively by industries like automobiles, health and electronics. </a:t>
            </a:r>
          </a:p>
          <a:p>
            <a:r>
              <a:rPr lang="en-US" sz="2400" dirty="0"/>
              <a:t> Automobiles have undergone considerable technological change in terms of its design and manufacturing. </a:t>
            </a:r>
          </a:p>
          <a:p>
            <a:r>
              <a:rPr lang="en-US" sz="2400" dirty="0"/>
              <a:t>The dynamism in technological environment has made human life better in almost all sphere of activity. </a:t>
            </a:r>
          </a:p>
          <a:p>
            <a:r>
              <a:rPr lang="en-US" sz="2400" dirty="0"/>
              <a:t>For example  in entertainment there has been evolution from radio to long range players to cassette recorders to compact disc players, to black and white television to color television, to mobile television.</a:t>
            </a:r>
          </a:p>
          <a:p>
            <a:r>
              <a:rPr lang="en-US" sz="2400" dirty="0"/>
              <a:t>Changes is technology can cast doom for established players and provide opportunity to technology initiators. </a:t>
            </a:r>
          </a:p>
        </p:txBody>
      </p:sp>
      <p:sp>
        <p:nvSpPr>
          <p:cNvPr id="4" name="Footer Placeholder 1"/>
          <p:cNvSpPr>
            <a:spLocks noGrp="1"/>
          </p:cNvSpPr>
          <p:nvPr>
            <p:ph type="ftr" sz="quarter" idx="11"/>
          </p:nvPr>
        </p:nvSpPr>
        <p:spPr>
          <a:xfrm>
            <a:off x="1524000" y="6477001"/>
            <a:ext cx="3824288" cy="365125"/>
          </a:xfrm>
          <a:prstGeom prst="rect">
            <a:avLst/>
          </a:prstGeom>
        </p:spPr>
        <p:txBody>
          <a:bodyPr/>
          <a:lstStyle/>
          <a:p>
            <a:r>
              <a:rPr lang="en-IN" dirty="0">
                <a:solidFill>
                  <a:schemeClr val="tx2">
                    <a:lumMod val="50000"/>
                  </a:schemeClr>
                </a:solidFill>
              </a:rPr>
              <a:t>© Oxford University Press 2015. All rights reserved.</a:t>
            </a:r>
          </a:p>
        </p:txBody>
      </p:sp>
      <p:sp>
        <p:nvSpPr>
          <p:cNvPr id="6" name="Title 1"/>
          <p:cNvSpPr txBox="1">
            <a:spLocks/>
          </p:cNvSpPr>
          <p:nvPr/>
        </p:nvSpPr>
        <p:spPr>
          <a:xfrm>
            <a:off x="1524000" y="0"/>
            <a:ext cx="9144000" cy="1219200"/>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Technological Environment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91788375"/>
              </p:ext>
            </p:extLst>
          </p:nvPr>
        </p:nvGraphicFramePr>
        <p:xfrm>
          <a:off x="3048000" y="1879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1524000" y="609600"/>
            <a:ext cx="9144000" cy="1371600"/>
          </a:xfrm>
          <a:prstGeom prst="rect">
            <a:avLst/>
          </a:prstGeom>
          <a:solidFill>
            <a:schemeClr val="bg1">
              <a:lumMod val="65000"/>
              <a:alpha val="52000"/>
            </a:schemeClr>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Technological Changes in Audio Industry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438400"/>
            <a:ext cx="8839200" cy="4525963"/>
          </a:xfrm>
        </p:spPr>
        <p:txBody>
          <a:bodyPr>
            <a:normAutofit fontScale="92500" lnSpcReduction="20000"/>
          </a:bodyPr>
          <a:lstStyle/>
          <a:p>
            <a:r>
              <a:rPr lang="en-US" sz="2400" dirty="0"/>
              <a:t>The disruptive aspect of technology was labeled by Schumpeter as ‘creative destruction’. </a:t>
            </a:r>
          </a:p>
          <a:p>
            <a:pPr marL="0" indent="0">
              <a:buNone/>
            </a:pPr>
            <a:endParaRPr lang="en-US" sz="2400" dirty="0"/>
          </a:p>
          <a:p>
            <a:r>
              <a:rPr lang="en-US" sz="2400" dirty="0"/>
              <a:t> It means, ‘a process of industrial mutation that incessantly revolutionizes the economic structure from within, incessantly destroying the old one, incessantly creating a new one’.  </a:t>
            </a:r>
          </a:p>
          <a:p>
            <a:pPr marL="0" indent="0">
              <a:buNone/>
            </a:pPr>
            <a:endParaRPr lang="en-US" sz="2400" dirty="0"/>
          </a:p>
          <a:p>
            <a:r>
              <a:rPr lang="en-US" sz="2400" dirty="0"/>
              <a:t>At the heart of creative destruction is the arrival of disruptive technology which unexpectedly displaces and established technology like how camera firms are threatened by mobile phone companies </a:t>
            </a:r>
          </a:p>
        </p:txBody>
      </p:sp>
      <p:sp>
        <p:nvSpPr>
          <p:cNvPr id="6" name="Title 1"/>
          <p:cNvSpPr txBox="1">
            <a:spLocks/>
          </p:cNvSpPr>
          <p:nvPr/>
        </p:nvSpPr>
        <p:spPr>
          <a:xfrm>
            <a:off x="1524000" y="533400"/>
            <a:ext cx="9144000" cy="1371600"/>
          </a:xfrm>
          <a:prstGeom prst="rect">
            <a:avLst/>
          </a:prstGeom>
          <a:solidFill>
            <a:schemeClr val="bg1">
              <a:lumMod val="65000"/>
              <a:alpha val="52000"/>
            </a:schemeClr>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Technological Environment: Creative Destruction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05000"/>
            <a:ext cx="8839200" cy="4571999"/>
          </a:xfrm>
        </p:spPr>
        <p:txBody>
          <a:bodyPr>
            <a:normAutofit fontScale="70000" lnSpcReduction="20000"/>
          </a:bodyPr>
          <a:lstStyle/>
          <a:p>
            <a:r>
              <a:rPr lang="en-US" sz="2400" dirty="0"/>
              <a:t>Typewriters versus computers</a:t>
            </a:r>
          </a:p>
          <a:p>
            <a:pPr marL="0" indent="0">
              <a:buNone/>
            </a:pPr>
            <a:endParaRPr lang="en-US" sz="2400" dirty="0"/>
          </a:p>
          <a:p>
            <a:r>
              <a:rPr lang="en-US" sz="2400" dirty="0"/>
              <a:t>Physical post versus email</a:t>
            </a:r>
          </a:p>
          <a:p>
            <a:pPr marL="0" indent="0">
              <a:buNone/>
            </a:pPr>
            <a:endParaRPr lang="en-US" sz="2400" dirty="0"/>
          </a:p>
          <a:p>
            <a:r>
              <a:rPr lang="en-US" sz="2400" dirty="0"/>
              <a:t>Film based camera versus filmless camera</a:t>
            </a:r>
          </a:p>
          <a:p>
            <a:pPr marL="0" indent="0">
              <a:buNone/>
            </a:pPr>
            <a:endParaRPr lang="en-US" sz="2400" dirty="0"/>
          </a:p>
          <a:p>
            <a:r>
              <a:rPr lang="en-US" sz="2400" dirty="0"/>
              <a:t>Direct cool refrigerator versus frost free refrigerator</a:t>
            </a:r>
          </a:p>
          <a:p>
            <a:pPr marL="0" indent="0">
              <a:buNone/>
            </a:pPr>
            <a:endParaRPr lang="en-US" sz="2400" dirty="0"/>
          </a:p>
          <a:p>
            <a:r>
              <a:rPr lang="en-US" sz="2400" dirty="0"/>
              <a:t>Fixed line phone versus mobile phone</a:t>
            </a:r>
          </a:p>
          <a:p>
            <a:pPr marL="0" indent="0">
              <a:buNone/>
            </a:pPr>
            <a:endParaRPr lang="en-US" sz="2400" dirty="0"/>
          </a:p>
          <a:p>
            <a:r>
              <a:rPr lang="en-US" sz="2400" dirty="0"/>
              <a:t>Filament based bulbs  versus LED bulbs</a:t>
            </a:r>
          </a:p>
          <a:p>
            <a:endParaRPr lang="en-US" sz="2400" dirty="0"/>
          </a:p>
        </p:txBody>
      </p:sp>
      <p:sp>
        <p:nvSpPr>
          <p:cNvPr id="6" name="Title 1"/>
          <p:cNvSpPr txBox="1">
            <a:spLocks/>
          </p:cNvSpPr>
          <p:nvPr/>
        </p:nvSpPr>
        <p:spPr>
          <a:xfrm>
            <a:off x="1524000" y="533400"/>
            <a:ext cx="9144000" cy="1143000"/>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Creative Destruction: Examples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05000"/>
            <a:ext cx="8839200" cy="4525963"/>
          </a:xfrm>
        </p:spPr>
        <p:txBody>
          <a:bodyPr>
            <a:noAutofit/>
          </a:bodyPr>
          <a:lstStyle/>
          <a:p>
            <a:r>
              <a:rPr lang="en-US" sz="2000" dirty="0"/>
              <a:t>Continuous innovation-  involves modification to existing products to improve its performance</a:t>
            </a:r>
          </a:p>
          <a:p>
            <a:r>
              <a:rPr lang="en-US" sz="2000" dirty="0"/>
              <a:t>Dynamically continuous innovation: this  innovation type has disruptive effect on consumers as they need to modify or adapt their behavior. </a:t>
            </a:r>
          </a:p>
          <a:p>
            <a:r>
              <a:rPr lang="en-US" sz="2000" dirty="0"/>
              <a:t>Discontinuous innovation- it is a category of innovations require radical disruption in consumer behavior . </a:t>
            </a:r>
          </a:p>
        </p:txBody>
      </p:sp>
      <p:sp>
        <p:nvSpPr>
          <p:cNvPr id="6" name="Title 1"/>
          <p:cNvSpPr txBox="1">
            <a:spLocks/>
          </p:cNvSpPr>
          <p:nvPr/>
        </p:nvSpPr>
        <p:spPr>
          <a:xfrm>
            <a:off x="1524000" y="533400"/>
            <a:ext cx="9144000" cy="1066800"/>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Types of Innovations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44331401"/>
              </p:ext>
            </p:extLst>
          </p:nvPr>
        </p:nvGraphicFramePr>
        <p:xfrm>
          <a:off x="3048000" y="2514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1524000" y="762000"/>
            <a:ext cx="9144000" cy="12192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Types of Innovation: Increasing </a:t>
            </a:r>
          </a:p>
          <a:p>
            <a:r>
              <a:rPr lang="en-IN" dirty="0">
                <a:solidFill>
                  <a:srgbClr val="002060"/>
                </a:solidFill>
              </a:rPr>
              <a:t>Disruption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362200"/>
            <a:ext cx="8839200" cy="4191000"/>
          </a:xfrm>
        </p:spPr>
        <p:txBody>
          <a:bodyPr>
            <a:normAutofit fontScale="85000" lnSpcReduction="10000"/>
          </a:bodyPr>
          <a:lstStyle/>
          <a:p>
            <a:r>
              <a:rPr lang="en-US" sz="2400" dirty="0"/>
              <a:t>Businesses must operate within framework of law of the country. </a:t>
            </a:r>
          </a:p>
          <a:p>
            <a:pPr marL="0" indent="0">
              <a:buNone/>
            </a:pPr>
            <a:endParaRPr lang="en-US" sz="2400" dirty="0"/>
          </a:p>
          <a:p>
            <a:r>
              <a:rPr lang="en-US" sz="2400" dirty="0"/>
              <a:t>Legal compliance is basic minimum condition. </a:t>
            </a:r>
          </a:p>
          <a:p>
            <a:pPr marL="0" indent="0">
              <a:buNone/>
            </a:pPr>
            <a:endParaRPr lang="en-US" sz="2400" dirty="0"/>
          </a:p>
          <a:p>
            <a:r>
              <a:rPr lang="en-US" sz="2400" dirty="0"/>
              <a:t>Legally compliant requires that laws that have direct or indirect bearing on business functioning must be properly understood.</a:t>
            </a:r>
          </a:p>
          <a:p>
            <a:pPr marL="0" indent="0">
              <a:buNone/>
            </a:pPr>
            <a:endParaRPr lang="en-US" sz="2400" dirty="0"/>
          </a:p>
          <a:p>
            <a:r>
              <a:rPr lang="en-US" sz="2400" dirty="0"/>
              <a:t>Changes in legal framework or political condition can be a source of an opportunity or threat.</a:t>
            </a:r>
          </a:p>
        </p:txBody>
      </p:sp>
      <p:sp>
        <p:nvSpPr>
          <p:cNvPr id="6" name="Title 1"/>
          <p:cNvSpPr txBox="1">
            <a:spLocks/>
          </p:cNvSpPr>
          <p:nvPr/>
        </p:nvSpPr>
        <p:spPr>
          <a:xfrm>
            <a:off x="1524000" y="609600"/>
            <a:ext cx="9144000" cy="9906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Political and Legal Environment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752600" y="1447801"/>
            <a:ext cx="8534400" cy="4525963"/>
          </a:xfrm>
        </p:spPr>
        <p:txBody>
          <a:bodyPr>
            <a:normAutofit fontScale="77500" lnSpcReduction="20000"/>
          </a:bodyPr>
          <a:lstStyle/>
          <a:p>
            <a:pPr lvl="0"/>
            <a:r>
              <a:rPr lang="en-US" dirty="0"/>
              <a:t>Laws related to location, production and distribution</a:t>
            </a:r>
          </a:p>
          <a:p>
            <a:pPr lvl="0"/>
            <a:r>
              <a:rPr lang="en-US" dirty="0"/>
              <a:t>Laws related to employees-wages</a:t>
            </a:r>
          </a:p>
          <a:p>
            <a:pPr lvl="0"/>
            <a:r>
              <a:rPr lang="en-US" dirty="0"/>
              <a:t>Laws related to business formation and operation</a:t>
            </a:r>
          </a:p>
          <a:p>
            <a:pPr lvl="0"/>
            <a:r>
              <a:rPr lang="en-US" dirty="0"/>
              <a:t>Laws related to environment protection</a:t>
            </a:r>
          </a:p>
          <a:p>
            <a:pPr lvl="0"/>
            <a:r>
              <a:rPr lang="en-US" dirty="0"/>
              <a:t>Laws related to taxation</a:t>
            </a:r>
          </a:p>
          <a:p>
            <a:pPr lvl="0"/>
            <a:r>
              <a:rPr lang="en-US" dirty="0"/>
              <a:t>Laws related to stock market, investment and capital </a:t>
            </a:r>
          </a:p>
          <a:p>
            <a:pPr lvl="0"/>
            <a:r>
              <a:rPr lang="en-US" dirty="0"/>
              <a:t>Laws related to consumer protection</a:t>
            </a:r>
          </a:p>
          <a:p>
            <a:pPr lvl="0"/>
            <a:r>
              <a:rPr lang="en-US" dirty="0"/>
              <a:t>Laws related to trading, merchandising and marketing </a:t>
            </a:r>
          </a:p>
          <a:p>
            <a:pPr lvl="0"/>
            <a:r>
              <a:rPr lang="en-US" dirty="0"/>
              <a:t>Laws related to industrial disputes</a:t>
            </a:r>
          </a:p>
          <a:p>
            <a:pPr lvl="0"/>
            <a:r>
              <a:rPr lang="en-US" dirty="0"/>
              <a:t>Laws related to contracts </a:t>
            </a:r>
          </a:p>
          <a:p>
            <a:pPr lvl="0"/>
            <a:r>
              <a:rPr lang="en-US" dirty="0"/>
              <a:t>Laws related to monopolies and competition </a:t>
            </a:r>
          </a:p>
          <a:p>
            <a:endParaRPr lang="en-US" dirty="0"/>
          </a:p>
        </p:txBody>
      </p:sp>
      <p:sp>
        <p:nvSpPr>
          <p:cNvPr id="4" name="Footer Placeholder 1"/>
          <p:cNvSpPr>
            <a:spLocks noGrp="1"/>
          </p:cNvSpPr>
          <p:nvPr>
            <p:ph type="ftr" sz="quarter" idx="11"/>
          </p:nvPr>
        </p:nvSpPr>
        <p:spPr>
          <a:xfrm>
            <a:off x="1524000" y="6416676"/>
            <a:ext cx="3824288" cy="365125"/>
          </a:xfrm>
          <a:prstGeom prst="rect">
            <a:avLst/>
          </a:prstGeom>
        </p:spPr>
        <p:txBody>
          <a:bodyPr/>
          <a:lstStyle/>
          <a:p>
            <a:r>
              <a:rPr lang="en-IN" dirty="0">
                <a:solidFill>
                  <a:schemeClr val="tx2">
                    <a:lumMod val="50000"/>
                  </a:schemeClr>
                </a:solidFill>
              </a:rPr>
              <a:t>© Oxford University Press 2015. All rights reserved.</a:t>
            </a:r>
          </a:p>
        </p:txBody>
      </p:sp>
      <p:sp>
        <p:nvSpPr>
          <p:cNvPr id="6" name="Title 1"/>
          <p:cNvSpPr txBox="1">
            <a:spLocks/>
          </p:cNvSpPr>
          <p:nvPr/>
        </p:nvSpPr>
        <p:spPr>
          <a:xfrm>
            <a:off x="1524000" y="0"/>
            <a:ext cx="9144000" cy="9906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Various Spheres of Regulations</a:t>
            </a:r>
          </a:p>
        </p:txBody>
      </p:sp>
    </p:spTree>
    <p:extLst>
      <p:ext uri="{BB962C8B-B14F-4D97-AF65-F5344CB8AC3E}">
        <p14:creationId xmlns:p14="http://schemas.microsoft.com/office/powerpoint/2010/main" val="1667873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676400" y="1447800"/>
            <a:ext cx="8915400" cy="4495800"/>
          </a:xfrm>
        </p:spPr>
        <p:txBody>
          <a:bodyPr>
            <a:normAutofit fontScale="92500" lnSpcReduction="10000"/>
          </a:bodyPr>
          <a:lstStyle/>
          <a:p>
            <a:r>
              <a:rPr lang="en-US" sz="2400" dirty="0"/>
              <a:t>Business organization  depends upon natural environment for essential resources</a:t>
            </a:r>
          </a:p>
          <a:p>
            <a:r>
              <a:rPr lang="en-US" sz="2400" dirty="0"/>
              <a:t>The marketing chain depends resources supplied by earth. </a:t>
            </a:r>
          </a:p>
          <a:p>
            <a:r>
              <a:rPr lang="en-US" sz="2400" dirty="0"/>
              <a:t>Excessive resource exploitation has become a contentious issue</a:t>
            </a:r>
          </a:p>
          <a:p>
            <a:r>
              <a:rPr lang="en-US" sz="2400" dirty="0"/>
              <a:t>Pervasive degradation of nature and exploitation of natural resources has led  the emergence of environment protection movement globally</a:t>
            </a:r>
          </a:p>
          <a:p>
            <a:r>
              <a:rPr lang="en-US" sz="2400" dirty="0"/>
              <a:t>The issues such as bio diversity, pollution, resource shortage, deforestation, drinking water, global warming and ocean life are source of both opportunity and threat</a:t>
            </a:r>
          </a:p>
        </p:txBody>
      </p:sp>
      <p:sp>
        <p:nvSpPr>
          <p:cNvPr id="4" name="Footer Placeholder 1"/>
          <p:cNvSpPr>
            <a:spLocks noGrp="1"/>
          </p:cNvSpPr>
          <p:nvPr>
            <p:ph type="ftr" sz="quarter" idx="11"/>
          </p:nvPr>
        </p:nvSpPr>
        <p:spPr>
          <a:xfrm>
            <a:off x="1524000" y="6416676"/>
            <a:ext cx="3824288" cy="365125"/>
          </a:xfrm>
          <a:prstGeom prst="rect">
            <a:avLst/>
          </a:prstGeom>
        </p:spPr>
        <p:txBody>
          <a:bodyPr/>
          <a:lstStyle/>
          <a:p>
            <a:r>
              <a:rPr lang="en-IN" dirty="0">
                <a:solidFill>
                  <a:schemeClr val="tx2">
                    <a:lumMod val="50000"/>
                  </a:schemeClr>
                </a:solidFill>
              </a:rPr>
              <a:t>© Oxford University Press 2015. All rights reserved.</a:t>
            </a:r>
          </a:p>
        </p:txBody>
      </p:sp>
      <p:sp>
        <p:nvSpPr>
          <p:cNvPr id="6" name="Title 1"/>
          <p:cNvSpPr txBox="1">
            <a:spLocks/>
          </p:cNvSpPr>
          <p:nvPr/>
        </p:nvSpPr>
        <p:spPr>
          <a:xfrm>
            <a:off x="1524000" y="0"/>
            <a:ext cx="9144000" cy="9144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Natural Environment</a:t>
            </a:r>
          </a:p>
        </p:txBody>
      </p:sp>
    </p:spTree>
    <p:extLst>
      <p:ext uri="{BB962C8B-B14F-4D97-AF65-F5344CB8AC3E}">
        <p14:creationId xmlns:p14="http://schemas.microsoft.com/office/powerpoint/2010/main" val="3404176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752600" y="2133600"/>
            <a:ext cx="8915400" cy="4191000"/>
          </a:xfrm>
        </p:spPr>
        <p:txBody>
          <a:bodyPr>
            <a:normAutofit fontScale="92500"/>
          </a:bodyPr>
          <a:lstStyle/>
          <a:p>
            <a:r>
              <a:rPr lang="en-US" sz="2400" dirty="0"/>
              <a:t>Levi’s is a brand that pioneered rugged bottom wear that came to be known as jeans.</a:t>
            </a:r>
          </a:p>
          <a:p>
            <a:pPr marL="0" indent="0">
              <a:buNone/>
            </a:pPr>
            <a:r>
              <a:rPr lang="en-US" sz="2400" dirty="0"/>
              <a:t> </a:t>
            </a:r>
          </a:p>
          <a:p>
            <a:r>
              <a:rPr lang="en-US" sz="2400" dirty="0"/>
              <a:t>Levi’s recognized the environmental challenge of pollution and waste.</a:t>
            </a:r>
          </a:p>
          <a:p>
            <a:pPr marL="0" indent="0">
              <a:buNone/>
            </a:pPr>
            <a:endParaRPr lang="en-US" sz="2400" dirty="0"/>
          </a:p>
          <a:p>
            <a:r>
              <a:rPr lang="en-US" sz="2400" dirty="0"/>
              <a:t>Sensing opportunity in waste and ecological sensitivity the company has created a novel concept of spinning jeans from garbage</a:t>
            </a:r>
          </a:p>
          <a:p>
            <a:endParaRPr lang="en-US" sz="2400" dirty="0"/>
          </a:p>
        </p:txBody>
      </p:sp>
      <p:sp>
        <p:nvSpPr>
          <p:cNvPr id="6" name="Title 1"/>
          <p:cNvSpPr txBox="1">
            <a:spLocks/>
          </p:cNvSpPr>
          <p:nvPr/>
        </p:nvSpPr>
        <p:spPr>
          <a:xfrm>
            <a:off x="1638300" y="685800"/>
            <a:ext cx="9144000" cy="9144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Green Consumer: Levi’s New Jeans</a:t>
            </a:r>
          </a:p>
        </p:txBody>
      </p:sp>
    </p:spTree>
    <p:extLst>
      <p:ext uri="{BB962C8B-B14F-4D97-AF65-F5344CB8AC3E}">
        <p14:creationId xmlns:p14="http://schemas.microsoft.com/office/powerpoint/2010/main" val="135730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FEB9-1C12-F2AA-FBD3-ABA8A6577F9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EB7C933-FD42-BD95-2143-F1E00320361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F0DB4D1E-E2F8-09A7-96B3-3B846D1CBC57}"/>
              </a:ext>
            </a:extLst>
          </p:cNvPr>
          <p:cNvPicPr>
            <a:picLocks noChangeAspect="1"/>
          </p:cNvPicPr>
          <p:nvPr/>
        </p:nvPicPr>
        <p:blipFill>
          <a:blip r:embed="rId2"/>
          <a:stretch>
            <a:fillRect/>
          </a:stretch>
        </p:blipFill>
        <p:spPr>
          <a:xfrm>
            <a:off x="2507493" y="1219200"/>
            <a:ext cx="7177015" cy="4034060"/>
          </a:xfrm>
          <a:prstGeom prst="rect">
            <a:avLst/>
          </a:prstGeom>
        </p:spPr>
      </p:pic>
    </p:spTree>
    <p:extLst>
      <p:ext uri="{BB962C8B-B14F-4D97-AF65-F5344CB8AC3E}">
        <p14:creationId xmlns:p14="http://schemas.microsoft.com/office/powerpoint/2010/main" val="3363804930"/>
      </p:ext>
    </p:extLst>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600200" y="1417638"/>
            <a:ext cx="8915400" cy="4525963"/>
          </a:xfrm>
        </p:spPr>
        <p:txBody>
          <a:bodyPr>
            <a:normAutofit fontScale="92500" lnSpcReduction="20000"/>
          </a:bodyPr>
          <a:lstStyle/>
          <a:p>
            <a:r>
              <a:rPr lang="en-US" sz="2400" dirty="0"/>
              <a:t>The micro environment consists of factors which act in close proximity of the firm</a:t>
            </a:r>
          </a:p>
          <a:p>
            <a:pPr marL="0" indent="0">
              <a:buNone/>
            </a:pPr>
            <a:endParaRPr lang="en-US" sz="2400" dirty="0"/>
          </a:p>
          <a:p>
            <a:r>
              <a:rPr lang="en-US" sz="2400" dirty="0"/>
              <a:t>These factors can influence an organization directly</a:t>
            </a:r>
          </a:p>
          <a:p>
            <a:pPr marL="0" indent="0">
              <a:buNone/>
            </a:pPr>
            <a:endParaRPr lang="en-US" sz="2400" dirty="0"/>
          </a:p>
          <a:p>
            <a:r>
              <a:rPr lang="en-US" sz="2400" dirty="0"/>
              <a:t>Micro environment is made of suppliers, consumers, competitors, suppliers and publics</a:t>
            </a:r>
          </a:p>
          <a:p>
            <a:pPr marL="0" indent="0">
              <a:buNone/>
            </a:pPr>
            <a:endParaRPr lang="en-US" sz="2400" dirty="0"/>
          </a:p>
          <a:p>
            <a:r>
              <a:rPr lang="en-US" sz="2400" dirty="0"/>
              <a:t>Their direct influence on firm and firm’s direct influence on them makes them very important </a:t>
            </a:r>
          </a:p>
        </p:txBody>
      </p:sp>
      <p:sp>
        <p:nvSpPr>
          <p:cNvPr id="4" name="Footer Placeholder 1"/>
          <p:cNvSpPr>
            <a:spLocks noGrp="1"/>
          </p:cNvSpPr>
          <p:nvPr>
            <p:ph type="ftr" sz="quarter" idx="11"/>
          </p:nvPr>
        </p:nvSpPr>
        <p:spPr>
          <a:xfrm>
            <a:off x="1524000" y="6416676"/>
            <a:ext cx="3824288" cy="365125"/>
          </a:xfrm>
          <a:prstGeom prst="rect">
            <a:avLst/>
          </a:prstGeom>
        </p:spPr>
        <p:txBody>
          <a:bodyPr/>
          <a:lstStyle/>
          <a:p>
            <a:r>
              <a:rPr lang="en-IN" dirty="0">
                <a:solidFill>
                  <a:schemeClr val="tx2">
                    <a:lumMod val="50000"/>
                  </a:schemeClr>
                </a:solidFill>
              </a:rPr>
              <a:t>© Oxford University Press 2015. All rights reserved.</a:t>
            </a:r>
          </a:p>
        </p:txBody>
      </p:sp>
      <p:sp>
        <p:nvSpPr>
          <p:cNvPr id="6" name="Title 1"/>
          <p:cNvSpPr txBox="1">
            <a:spLocks/>
          </p:cNvSpPr>
          <p:nvPr/>
        </p:nvSpPr>
        <p:spPr>
          <a:xfrm>
            <a:off x="1524000" y="0"/>
            <a:ext cx="9144000" cy="9144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Micro Environment: Direct Influence</a:t>
            </a:r>
          </a:p>
        </p:txBody>
      </p:sp>
    </p:spTree>
    <p:extLst>
      <p:ext uri="{BB962C8B-B14F-4D97-AF65-F5344CB8AC3E}">
        <p14:creationId xmlns:p14="http://schemas.microsoft.com/office/powerpoint/2010/main" val="1072211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800089810"/>
              </p:ext>
            </p:extLst>
          </p:nvPr>
        </p:nvGraphicFramePr>
        <p:xfrm>
          <a:off x="1905000" y="1397000"/>
          <a:ext cx="83058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1524000" y="452582"/>
            <a:ext cx="9144000" cy="9144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Micro Environment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48746893"/>
              </p:ext>
            </p:extLst>
          </p:nvPr>
        </p:nvGraphicFramePr>
        <p:xfrm>
          <a:off x="1740408" y="1752600"/>
          <a:ext cx="8711184"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017008" y="3596501"/>
            <a:ext cx="5181600" cy="276999"/>
          </a:xfrm>
          <a:prstGeom prst="rect">
            <a:avLst/>
          </a:prstGeom>
          <a:noFill/>
        </p:spPr>
        <p:txBody>
          <a:bodyPr wrap="square" rtlCol="0">
            <a:spAutoFit/>
          </a:bodyPr>
          <a:lstStyle/>
          <a:p>
            <a:endParaRPr lang="en-US" dirty="0"/>
          </a:p>
        </p:txBody>
      </p:sp>
      <p:grpSp>
        <p:nvGrpSpPr>
          <p:cNvPr id="5" name="Group 4"/>
          <p:cNvGrpSpPr/>
          <p:nvPr/>
        </p:nvGrpSpPr>
        <p:grpSpPr>
          <a:xfrm>
            <a:off x="4940808" y="3748901"/>
            <a:ext cx="5510784" cy="652011"/>
            <a:chOff x="3099816" y="83365"/>
            <a:chExt cx="5510784" cy="652011"/>
          </a:xfrm>
        </p:grpSpPr>
        <p:sp>
          <p:nvSpPr>
            <p:cNvPr id="6" name="Round Same Side Corner Rectangle 5"/>
            <p:cNvSpPr/>
            <p:nvPr/>
          </p:nvSpPr>
          <p:spPr>
            <a:xfrm rot="5400000">
              <a:off x="5529202" y="-2346021"/>
              <a:ext cx="652011" cy="55107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 name="Round Same Side Corner Rectangle 4"/>
            <p:cNvSpPr/>
            <p:nvPr/>
          </p:nvSpPr>
          <p:spPr>
            <a:xfrm>
              <a:off x="3099816" y="115194"/>
              <a:ext cx="5478955" cy="588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defTabSz="533400">
                <a:lnSpc>
                  <a:spcPct val="90000"/>
                </a:lnSpc>
                <a:spcAft>
                  <a:spcPct val="15000"/>
                </a:spcAft>
                <a:buChar char="••"/>
              </a:pPr>
              <a:r>
                <a:rPr lang="en-US" sz="1400" b="1" dirty="0"/>
                <a:t>Publics like consumer groups, banks, government, shareholders and interest groups closely monitor how an organization  operates and a negative image can invite threat from them   </a:t>
              </a:r>
            </a:p>
          </p:txBody>
        </p:sp>
      </p:grpSp>
      <p:grpSp>
        <p:nvGrpSpPr>
          <p:cNvPr id="8" name="Group 7"/>
          <p:cNvGrpSpPr/>
          <p:nvPr/>
        </p:nvGrpSpPr>
        <p:grpSpPr>
          <a:xfrm>
            <a:off x="4940808" y="4510901"/>
            <a:ext cx="5434584" cy="652011"/>
            <a:chOff x="3099816" y="83365"/>
            <a:chExt cx="5510784" cy="652011"/>
          </a:xfrm>
        </p:grpSpPr>
        <p:sp>
          <p:nvSpPr>
            <p:cNvPr id="9" name="Round Same Side Corner Rectangle 8"/>
            <p:cNvSpPr/>
            <p:nvPr/>
          </p:nvSpPr>
          <p:spPr>
            <a:xfrm rot="5400000">
              <a:off x="5529202" y="-2346021"/>
              <a:ext cx="652011" cy="55107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Round Same Side Corner Rectangle 4"/>
            <p:cNvSpPr/>
            <p:nvPr/>
          </p:nvSpPr>
          <p:spPr>
            <a:xfrm>
              <a:off x="3099816" y="115194"/>
              <a:ext cx="5478955" cy="5883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defTabSz="533400">
                <a:lnSpc>
                  <a:spcPct val="90000"/>
                </a:lnSpc>
                <a:spcAft>
                  <a:spcPct val="15000"/>
                </a:spcAft>
                <a:buChar char="••"/>
              </a:pPr>
              <a:r>
                <a:rPr lang="en-US" sz="1400" b="1" dirty="0"/>
                <a:t>Business depends upon suppliers for different kinds of inputs. Their cooperation must be managed. Changes in their relationship can image business negatively.   </a:t>
              </a:r>
            </a:p>
          </p:txBody>
        </p:sp>
      </p:grpSp>
      <p:sp>
        <p:nvSpPr>
          <p:cNvPr id="11" name="Title 1"/>
          <p:cNvSpPr txBox="1">
            <a:spLocks/>
          </p:cNvSpPr>
          <p:nvPr/>
        </p:nvSpPr>
        <p:spPr>
          <a:xfrm>
            <a:off x="1600200" y="609600"/>
            <a:ext cx="9144000" cy="9144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Micro Environment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3C6BEE-4F11-CE36-DF45-977679F5C31A}"/>
              </a:ext>
            </a:extLst>
          </p:cNvPr>
          <p:cNvPicPr>
            <a:picLocks noChangeAspect="1"/>
          </p:cNvPicPr>
          <p:nvPr/>
        </p:nvPicPr>
        <p:blipFill>
          <a:blip r:embed="rId2"/>
          <a:stretch>
            <a:fillRect/>
          </a:stretch>
        </p:blipFill>
        <p:spPr>
          <a:xfrm>
            <a:off x="3885891" y="1018838"/>
            <a:ext cx="4420217" cy="4820323"/>
          </a:xfrm>
          <a:prstGeom prst="rect">
            <a:avLst/>
          </a:prstGeom>
        </p:spPr>
      </p:pic>
    </p:spTree>
    <p:extLst>
      <p:ext uri="{BB962C8B-B14F-4D97-AF65-F5344CB8AC3E}">
        <p14:creationId xmlns:p14="http://schemas.microsoft.com/office/powerpoint/2010/main" val="82022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74410666"/>
              </p:ext>
            </p:extLst>
          </p:nvPr>
        </p:nvGraphicFramePr>
        <p:xfrm>
          <a:off x="2590800" y="1295400"/>
          <a:ext cx="693420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1524000" y="0"/>
            <a:ext cx="9144000" cy="9144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err="1">
                <a:solidFill>
                  <a:srgbClr val="002060"/>
                </a:solidFill>
              </a:rPr>
              <a:t>Maruti’s</a:t>
            </a:r>
            <a:r>
              <a:rPr lang="en-IN" dirty="0">
                <a:solidFill>
                  <a:srgbClr val="002060"/>
                </a:solidFill>
              </a:rPr>
              <a:t> Micro Environment</a:t>
            </a:r>
          </a:p>
        </p:txBody>
      </p:sp>
      <p:sp>
        <p:nvSpPr>
          <p:cNvPr id="5" name="Footer Placeholder 1"/>
          <p:cNvSpPr>
            <a:spLocks noGrp="1"/>
          </p:cNvSpPr>
          <p:nvPr>
            <p:ph type="ftr" sz="quarter" idx="4294967295"/>
          </p:nvPr>
        </p:nvSpPr>
        <p:spPr>
          <a:xfrm>
            <a:off x="1524000" y="6477001"/>
            <a:ext cx="3824288" cy="365125"/>
          </a:xfrm>
          <a:prstGeom prst="rect">
            <a:avLst/>
          </a:prstGeom>
        </p:spPr>
        <p:txBody>
          <a:bodyPr/>
          <a:lstStyle/>
          <a:p>
            <a:r>
              <a:rPr lang="en-IN" dirty="0">
                <a:solidFill>
                  <a:schemeClr val="tx2">
                    <a:lumMod val="50000"/>
                  </a:schemeClr>
                </a:solidFill>
              </a:rPr>
              <a:t>© Oxford University Press 2015. All rights reserved.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05000"/>
            <a:ext cx="8915400" cy="3581400"/>
          </a:xfrm>
        </p:spPr>
        <p:txBody>
          <a:bodyPr>
            <a:normAutofit/>
          </a:bodyPr>
          <a:lstStyle/>
          <a:p>
            <a:r>
              <a:rPr lang="en-US" sz="2400" dirty="0"/>
              <a:t>Many animals like Pyrenean ibex, golden toad, dinosaurs and dodo have gone extinct because of their inability to adjust to changing environmental conditions</a:t>
            </a:r>
          </a:p>
          <a:p>
            <a:endParaRPr lang="en-US" sz="2400" dirty="0"/>
          </a:p>
          <a:p>
            <a:r>
              <a:rPr lang="en-US" sz="2400" dirty="0"/>
              <a:t>Businesses face similar threat of extinction if they fail respond to evolving environmental conditions </a:t>
            </a:r>
          </a:p>
          <a:p>
            <a:endParaRPr lang="en-US" sz="2400" dirty="0"/>
          </a:p>
        </p:txBody>
      </p:sp>
      <p:sp>
        <p:nvSpPr>
          <p:cNvPr id="7" name="Title 1"/>
          <p:cNvSpPr txBox="1">
            <a:spLocks/>
          </p:cNvSpPr>
          <p:nvPr/>
        </p:nvSpPr>
        <p:spPr>
          <a:xfrm>
            <a:off x="1524000" y="762000"/>
            <a:ext cx="9144000" cy="914400"/>
          </a:xfrm>
          <a:prstGeom prst="rect">
            <a:avLst/>
          </a:prstGeom>
          <a:solidFill>
            <a:schemeClr val="bg1">
              <a:lumMod val="65000"/>
              <a:alpha val="52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62908" y="1219200"/>
            <a:ext cx="5266185" cy="2123658"/>
          </a:xfrm>
          <a:prstGeom prst="rect">
            <a:avLst/>
          </a:prstGeom>
        </p:spPr>
        <p:txBody>
          <a:bodyPr wrap="none">
            <a:spAutoFit/>
          </a:bodyPr>
          <a:lstStyle/>
          <a:p>
            <a:pPr algn="ctr"/>
            <a:r>
              <a:rPr lang="en-IN" sz="6600" dirty="0">
                <a:solidFill>
                  <a:schemeClr val="accent5">
                    <a:lumMod val="75000"/>
                  </a:schemeClr>
                </a:solidFill>
                <a:latin typeface="Century Gothic" panose="020B0502020202020204" pitchFamily="34" charset="0"/>
              </a:rPr>
              <a:t>Marketing </a:t>
            </a:r>
          </a:p>
          <a:p>
            <a:pPr algn="ctr"/>
            <a:r>
              <a:rPr lang="en-IN" sz="6600" dirty="0">
                <a:solidFill>
                  <a:schemeClr val="accent5">
                    <a:lumMod val="75000"/>
                  </a:schemeClr>
                </a:solidFill>
                <a:latin typeface="Century Gothic" panose="020B0502020202020204" pitchFamily="34" charset="0"/>
              </a:rPr>
              <a:t>Environment</a:t>
            </a:r>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057400"/>
            <a:ext cx="8839200" cy="3733800"/>
          </a:xfrm>
        </p:spPr>
        <p:txBody>
          <a:bodyPr>
            <a:normAutofit fontScale="85000" lnSpcReduction="10000"/>
          </a:bodyPr>
          <a:lstStyle/>
          <a:p>
            <a:pPr algn="just"/>
            <a:r>
              <a:rPr lang="en-US" sz="2400" dirty="0"/>
              <a:t>Marketing is akin to driving a car which requires constant monitoring of the road conditions which change with every passing moment and shifting gears accordingly. </a:t>
            </a:r>
          </a:p>
          <a:p>
            <a:pPr marL="0" indent="0" algn="just">
              <a:buNone/>
            </a:pPr>
            <a:endParaRPr lang="en-US" sz="2400" dirty="0"/>
          </a:p>
          <a:p>
            <a:pPr algn="just"/>
            <a:r>
              <a:rPr lang="en-US" sz="2400" dirty="0"/>
              <a:t>The car driver needs be on a constant vigil to two both potential risks of accidents and opportunities to accelerate. </a:t>
            </a:r>
          </a:p>
          <a:p>
            <a:pPr algn="just"/>
            <a:r>
              <a:rPr lang="en-US" sz="2400" dirty="0"/>
              <a:t>Like driving is a game of sensing and responding to perpetually emergent road scenario, marketing too is sport of gazing environment for spotting potential opportunities to seize them and adopting response to deftly meet challenges of threats. </a:t>
            </a:r>
          </a:p>
          <a:p>
            <a:pPr marL="0" indent="0" algn="just">
              <a:buNone/>
            </a:pPr>
            <a:endParaRPr lang="en-US" sz="2400" dirty="0"/>
          </a:p>
        </p:txBody>
      </p:sp>
      <p:sp>
        <p:nvSpPr>
          <p:cNvPr id="4" name="Title 1"/>
          <p:cNvSpPr txBox="1">
            <a:spLocks/>
          </p:cNvSpPr>
          <p:nvPr/>
        </p:nvSpPr>
        <p:spPr>
          <a:xfrm>
            <a:off x="1524000" y="552625"/>
            <a:ext cx="9144000" cy="980728"/>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81200"/>
            <a:ext cx="8839200" cy="3124200"/>
          </a:xfrm>
        </p:spPr>
        <p:txBody>
          <a:bodyPr>
            <a:normAutofit lnSpcReduction="10000"/>
          </a:bodyPr>
          <a:lstStyle/>
          <a:p>
            <a:r>
              <a:rPr lang="en-US" sz="2400" dirty="0"/>
              <a:t>Why some of the animals like Pyrenean ibex, golden toad, dinosaurs and dodo which once inhabited planet earth went in to extinction?</a:t>
            </a:r>
          </a:p>
          <a:p>
            <a:pPr marL="0" indent="0">
              <a:buNone/>
            </a:pPr>
            <a:endParaRPr lang="en-US" sz="2400" dirty="0"/>
          </a:p>
          <a:p>
            <a:r>
              <a:rPr lang="en-US" sz="2400" dirty="0"/>
              <a:t>Why some of the products, brands and organizations which once dominated their respective areas when out of market?</a:t>
            </a:r>
          </a:p>
          <a:p>
            <a:pPr marL="0" indent="0">
              <a:buNone/>
            </a:pPr>
            <a:endParaRPr lang="en-US" sz="2400" dirty="0"/>
          </a:p>
          <a:p>
            <a:endParaRPr lang="en-US" sz="2400" dirty="0"/>
          </a:p>
        </p:txBody>
      </p:sp>
      <p:sp>
        <p:nvSpPr>
          <p:cNvPr id="6" name="Title 1"/>
          <p:cNvSpPr txBox="1">
            <a:spLocks/>
          </p:cNvSpPr>
          <p:nvPr/>
        </p:nvSpPr>
        <p:spPr>
          <a:xfrm>
            <a:off x="1524000" y="649720"/>
            <a:ext cx="9144000" cy="980728"/>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Sensing and Responding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7D275-28A3-3FBA-579A-CCE8740578DB}"/>
              </a:ext>
            </a:extLst>
          </p:cNvPr>
          <p:cNvSpPr>
            <a:spLocks noGrp="1"/>
          </p:cNvSpPr>
          <p:nvPr>
            <p:ph idx="1"/>
          </p:nvPr>
        </p:nvSpPr>
        <p:spPr/>
        <p:txBody>
          <a:bodyPr/>
          <a:lstStyle/>
          <a:p>
            <a:r>
              <a:rPr lang="en-US" dirty="0"/>
              <a:t>Answer: because of their failure to adapt to  evolving environment</a:t>
            </a:r>
          </a:p>
          <a:p>
            <a:endParaRPr lang="en-US" dirty="0"/>
          </a:p>
        </p:txBody>
      </p:sp>
      <p:sp>
        <p:nvSpPr>
          <p:cNvPr id="4" name="Footer Placeholder 3">
            <a:extLst>
              <a:ext uri="{FF2B5EF4-FFF2-40B4-BE49-F238E27FC236}">
                <a16:creationId xmlns:a16="http://schemas.microsoft.com/office/drawing/2014/main" id="{AC7721F2-A23E-4377-E416-509A6425679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6423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8B6E6A3-FD3C-97BF-83F0-28965B60E3DB}"/>
              </a:ext>
            </a:extLst>
          </p:cNvPr>
          <p:cNvGrpSpPr/>
          <p:nvPr/>
        </p:nvGrpSpPr>
        <p:grpSpPr>
          <a:xfrm>
            <a:off x="2191544" y="1752600"/>
            <a:ext cx="7808912" cy="4618388"/>
            <a:chOff x="667544" y="1767506"/>
            <a:chExt cx="7808912" cy="4618388"/>
          </a:xfrm>
        </p:grpSpPr>
        <p:sp>
          <p:nvSpPr>
            <p:cNvPr id="8" name="Freeform: Shape 7">
              <a:extLst>
                <a:ext uri="{FF2B5EF4-FFF2-40B4-BE49-F238E27FC236}">
                  <a16:creationId xmlns:a16="http://schemas.microsoft.com/office/drawing/2014/main" id="{0D5AA6ED-0A71-26AC-9143-62FD8E52D930}"/>
                </a:ext>
              </a:extLst>
            </p:cNvPr>
            <p:cNvSpPr/>
            <p:nvPr/>
          </p:nvSpPr>
          <p:spPr>
            <a:xfrm>
              <a:off x="667544" y="2022950"/>
              <a:ext cx="705506" cy="1007865"/>
            </a:xfrm>
            <a:custGeom>
              <a:avLst/>
              <a:gdLst>
                <a:gd name="connsiteX0" fmla="*/ 0 w 1007864"/>
                <a:gd name="connsiteY0" fmla="*/ 0 h 705505"/>
                <a:gd name="connsiteX1" fmla="*/ 655112 w 1007864"/>
                <a:gd name="connsiteY1" fmla="*/ 0 h 705505"/>
                <a:gd name="connsiteX2" fmla="*/ 1007864 w 1007864"/>
                <a:gd name="connsiteY2" fmla="*/ 352753 h 705505"/>
                <a:gd name="connsiteX3" fmla="*/ 655112 w 1007864"/>
                <a:gd name="connsiteY3" fmla="*/ 705505 h 705505"/>
                <a:gd name="connsiteX4" fmla="*/ 0 w 1007864"/>
                <a:gd name="connsiteY4" fmla="*/ 705505 h 705505"/>
                <a:gd name="connsiteX5" fmla="*/ 352753 w 1007864"/>
                <a:gd name="connsiteY5" fmla="*/ 352753 h 705505"/>
                <a:gd name="connsiteX6" fmla="*/ 0 w 1007864"/>
                <a:gd name="connsiteY6" fmla="*/ 0 h 705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7864" h="705505">
                  <a:moveTo>
                    <a:pt x="1007863" y="0"/>
                  </a:moveTo>
                  <a:lnTo>
                    <a:pt x="1007863" y="458578"/>
                  </a:lnTo>
                  <a:lnTo>
                    <a:pt x="503931" y="705505"/>
                  </a:lnTo>
                  <a:lnTo>
                    <a:pt x="1" y="458578"/>
                  </a:lnTo>
                  <a:lnTo>
                    <a:pt x="1" y="0"/>
                  </a:lnTo>
                  <a:lnTo>
                    <a:pt x="503931" y="246927"/>
                  </a:lnTo>
                  <a:lnTo>
                    <a:pt x="1007863" y="0"/>
                  </a:lnTo>
                  <a:close/>
                </a:path>
              </a:pathLst>
            </a:cu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701" tIns="365454" rIns="12700" bIns="365452" numCol="1" spcCol="1270" anchor="ctr" anchorCtr="0">
              <a:noAutofit/>
            </a:bodyPr>
            <a:lstStyle/>
            <a:p>
              <a:pPr algn="ctr" defTabSz="889000">
                <a:lnSpc>
                  <a:spcPct val="90000"/>
                </a:lnSpc>
                <a:spcAft>
                  <a:spcPct val="35000"/>
                </a:spcAft>
              </a:pPr>
              <a:endParaRPr lang="en-US" sz="2000" dirty="0"/>
            </a:p>
          </p:txBody>
        </p:sp>
        <p:sp>
          <p:nvSpPr>
            <p:cNvPr id="9" name="Freeform: Shape 8">
              <a:extLst>
                <a:ext uri="{FF2B5EF4-FFF2-40B4-BE49-F238E27FC236}">
                  <a16:creationId xmlns:a16="http://schemas.microsoft.com/office/drawing/2014/main" id="{79990729-795E-E367-3E9F-1CB0C4198282}"/>
                </a:ext>
              </a:extLst>
            </p:cNvPr>
            <p:cNvSpPr/>
            <p:nvPr/>
          </p:nvSpPr>
          <p:spPr>
            <a:xfrm>
              <a:off x="1373049" y="1767506"/>
              <a:ext cx="7103407" cy="1166002"/>
            </a:xfrm>
            <a:custGeom>
              <a:avLst/>
              <a:gdLst>
                <a:gd name="connsiteX0" fmla="*/ 194337 w 1166001"/>
                <a:gd name="connsiteY0" fmla="*/ 0 h 7103406"/>
                <a:gd name="connsiteX1" fmla="*/ 971664 w 1166001"/>
                <a:gd name="connsiteY1" fmla="*/ 0 h 7103406"/>
                <a:gd name="connsiteX2" fmla="*/ 1166001 w 1166001"/>
                <a:gd name="connsiteY2" fmla="*/ 194337 h 7103406"/>
                <a:gd name="connsiteX3" fmla="*/ 1166001 w 1166001"/>
                <a:gd name="connsiteY3" fmla="*/ 7103406 h 7103406"/>
                <a:gd name="connsiteX4" fmla="*/ 1166001 w 1166001"/>
                <a:gd name="connsiteY4" fmla="*/ 7103406 h 7103406"/>
                <a:gd name="connsiteX5" fmla="*/ 0 w 1166001"/>
                <a:gd name="connsiteY5" fmla="*/ 7103406 h 7103406"/>
                <a:gd name="connsiteX6" fmla="*/ 0 w 1166001"/>
                <a:gd name="connsiteY6" fmla="*/ 7103406 h 7103406"/>
                <a:gd name="connsiteX7" fmla="*/ 0 w 1166001"/>
                <a:gd name="connsiteY7" fmla="*/ 194337 h 7103406"/>
                <a:gd name="connsiteX8" fmla="*/ 194337 w 1166001"/>
                <a:gd name="connsiteY8" fmla="*/ 0 h 710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6001" h="7103406">
                  <a:moveTo>
                    <a:pt x="1166001" y="1183924"/>
                  </a:moveTo>
                  <a:lnTo>
                    <a:pt x="1166001" y="5919482"/>
                  </a:lnTo>
                  <a:cubicBezTo>
                    <a:pt x="1166001" y="6573341"/>
                    <a:pt x="1151719" y="7103403"/>
                    <a:pt x="1134101" y="7103403"/>
                  </a:cubicBezTo>
                  <a:lnTo>
                    <a:pt x="0" y="7103403"/>
                  </a:lnTo>
                  <a:lnTo>
                    <a:pt x="0" y="7103403"/>
                  </a:lnTo>
                  <a:lnTo>
                    <a:pt x="0" y="3"/>
                  </a:lnTo>
                  <a:lnTo>
                    <a:pt x="0" y="3"/>
                  </a:lnTo>
                  <a:lnTo>
                    <a:pt x="1134101" y="3"/>
                  </a:lnTo>
                  <a:cubicBezTo>
                    <a:pt x="1151719" y="3"/>
                    <a:pt x="1166001" y="530065"/>
                    <a:pt x="1166001" y="1183924"/>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9619" rIns="69619" bIns="69620" numCol="1" spcCol="1270" anchor="ctr" anchorCtr="0">
              <a:noAutofit/>
            </a:bodyPr>
            <a:lstStyle/>
            <a:p>
              <a:pPr marL="228600" lvl="1" indent="-228600" defTabSz="889000">
                <a:lnSpc>
                  <a:spcPct val="90000"/>
                </a:lnSpc>
                <a:spcAft>
                  <a:spcPct val="15000"/>
                </a:spcAft>
                <a:buChar char="•"/>
              </a:pPr>
              <a:r>
                <a:rPr lang="en-US" sz="2000" b="1" dirty="0"/>
                <a:t>Businesses work through an interplay with markets which represent demand</a:t>
              </a:r>
              <a:r>
                <a:rPr lang="en-US" sz="1600" dirty="0"/>
                <a:t>. </a:t>
              </a:r>
            </a:p>
          </p:txBody>
        </p:sp>
        <p:sp>
          <p:nvSpPr>
            <p:cNvPr id="10" name="Freeform: Shape 9">
              <a:extLst>
                <a:ext uri="{FF2B5EF4-FFF2-40B4-BE49-F238E27FC236}">
                  <a16:creationId xmlns:a16="http://schemas.microsoft.com/office/drawing/2014/main" id="{10B7C0B6-8DF1-704E-B9A8-EC79EAC7CB1D}"/>
                </a:ext>
              </a:extLst>
            </p:cNvPr>
            <p:cNvSpPr/>
            <p:nvPr/>
          </p:nvSpPr>
          <p:spPr>
            <a:xfrm>
              <a:off x="667544" y="3192772"/>
              <a:ext cx="705506" cy="1007865"/>
            </a:xfrm>
            <a:custGeom>
              <a:avLst/>
              <a:gdLst>
                <a:gd name="connsiteX0" fmla="*/ 0 w 1007864"/>
                <a:gd name="connsiteY0" fmla="*/ 0 h 705505"/>
                <a:gd name="connsiteX1" fmla="*/ 655112 w 1007864"/>
                <a:gd name="connsiteY1" fmla="*/ 0 h 705505"/>
                <a:gd name="connsiteX2" fmla="*/ 1007864 w 1007864"/>
                <a:gd name="connsiteY2" fmla="*/ 352753 h 705505"/>
                <a:gd name="connsiteX3" fmla="*/ 655112 w 1007864"/>
                <a:gd name="connsiteY3" fmla="*/ 705505 h 705505"/>
                <a:gd name="connsiteX4" fmla="*/ 0 w 1007864"/>
                <a:gd name="connsiteY4" fmla="*/ 705505 h 705505"/>
                <a:gd name="connsiteX5" fmla="*/ 352753 w 1007864"/>
                <a:gd name="connsiteY5" fmla="*/ 352753 h 705505"/>
                <a:gd name="connsiteX6" fmla="*/ 0 w 1007864"/>
                <a:gd name="connsiteY6" fmla="*/ 0 h 705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7864" h="705505">
                  <a:moveTo>
                    <a:pt x="1007863" y="0"/>
                  </a:moveTo>
                  <a:lnTo>
                    <a:pt x="1007863" y="458578"/>
                  </a:lnTo>
                  <a:lnTo>
                    <a:pt x="503931" y="705505"/>
                  </a:lnTo>
                  <a:lnTo>
                    <a:pt x="1" y="458578"/>
                  </a:lnTo>
                  <a:lnTo>
                    <a:pt x="1" y="0"/>
                  </a:lnTo>
                  <a:lnTo>
                    <a:pt x="503931" y="246927"/>
                  </a:lnTo>
                  <a:lnTo>
                    <a:pt x="1007863" y="0"/>
                  </a:lnTo>
                  <a:close/>
                </a:path>
              </a:pathLst>
            </a:cu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701" tIns="365454" rIns="12700" bIns="365452" numCol="1" spcCol="1270" anchor="ctr" anchorCtr="0">
              <a:noAutofit/>
            </a:bodyPr>
            <a:lstStyle/>
            <a:p>
              <a:pPr algn="ctr" defTabSz="889000">
                <a:lnSpc>
                  <a:spcPct val="90000"/>
                </a:lnSpc>
                <a:spcAft>
                  <a:spcPct val="35000"/>
                </a:spcAft>
              </a:pPr>
              <a:endParaRPr lang="en-US" sz="2000" dirty="0"/>
            </a:p>
          </p:txBody>
        </p:sp>
        <p:sp>
          <p:nvSpPr>
            <p:cNvPr id="11" name="Freeform: Shape 10">
              <a:extLst>
                <a:ext uri="{FF2B5EF4-FFF2-40B4-BE49-F238E27FC236}">
                  <a16:creationId xmlns:a16="http://schemas.microsoft.com/office/drawing/2014/main" id="{238B6355-ADC7-4697-F4EC-01A8F00C8C0C}"/>
                </a:ext>
              </a:extLst>
            </p:cNvPr>
            <p:cNvSpPr/>
            <p:nvPr/>
          </p:nvSpPr>
          <p:spPr>
            <a:xfrm>
              <a:off x="1373049" y="2914665"/>
              <a:ext cx="7103406" cy="1211328"/>
            </a:xfrm>
            <a:custGeom>
              <a:avLst/>
              <a:gdLst>
                <a:gd name="connsiteX0" fmla="*/ 201892 w 1211328"/>
                <a:gd name="connsiteY0" fmla="*/ 0 h 7103406"/>
                <a:gd name="connsiteX1" fmla="*/ 1009436 w 1211328"/>
                <a:gd name="connsiteY1" fmla="*/ 0 h 7103406"/>
                <a:gd name="connsiteX2" fmla="*/ 1211328 w 1211328"/>
                <a:gd name="connsiteY2" fmla="*/ 201892 h 7103406"/>
                <a:gd name="connsiteX3" fmla="*/ 1211328 w 1211328"/>
                <a:gd name="connsiteY3" fmla="*/ 7103406 h 7103406"/>
                <a:gd name="connsiteX4" fmla="*/ 1211328 w 1211328"/>
                <a:gd name="connsiteY4" fmla="*/ 7103406 h 7103406"/>
                <a:gd name="connsiteX5" fmla="*/ 0 w 1211328"/>
                <a:gd name="connsiteY5" fmla="*/ 7103406 h 7103406"/>
                <a:gd name="connsiteX6" fmla="*/ 0 w 1211328"/>
                <a:gd name="connsiteY6" fmla="*/ 7103406 h 7103406"/>
                <a:gd name="connsiteX7" fmla="*/ 0 w 1211328"/>
                <a:gd name="connsiteY7" fmla="*/ 201892 h 7103406"/>
                <a:gd name="connsiteX8" fmla="*/ 201892 w 1211328"/>
                <a:gd name="connsiteY8" fmla="*/ 0 h 710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328" h="7103406">
                  <a:moveTo>
                    <a:pt x="1211328" y="1183926"/>
                  </a:moveTo>
                  <a:lnTo>
                    <a:pt x="1211328" y="5919480"/>
                  </a:lnTo>
                  <a:cubicBezTo>
                    <a:pt x="1211328" y="6573343"/>
                    <a:pt x="1195914" y="7103403"/>
                    <a:pt x="1176900" y="7103403"/>
                  </a:cubicBezTo>
                  <a:lnTo>
                    <a:pt x="0" y="7103403"/>
                  </a:lnTo>
                  <a:lnTo>
                    <a:pt x="0" y="7103403"/>
                  </a:lnTo>
                  <a:lnTo>
                    <a:pt x="0" y="3"/>
                  </a:lnTo>
                  <a:lnTo>
                    <a:pt x="0" y="3"/>
                  </a:lnTo>
                  <a:lnTo>
                    <a:pt x="1176900" y="3"/>
                  </a:lnTo>
                  <a:cubicBezTo>
                    <a:pt x="1195914" y="3"/>
                    <a:pt x="1211328" y="530063"/>
                    <a:pt x="1211328" y="1183926"/>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0" tIns="71832" rIns="71832" bIns="71832" numCol="1" spcCol="1270" anchor="ctr" anchorCtr="0">
              <a:noAutofit/>
            </a:bodyPr>
            <a:lstStyle/>
            <a:p>
              <a:pPr marL="228600" lvl="1" indent="-228600" defTabSz="889000">
                <a:lnSpc>
                  <a:spcPct val="90000"/>
                </a:lnSpc>
                <a:spcAft>
                  <a:spcPct val="15000"/>
                </a:spcAft>
                <a:buChar char="•"/>
              </a:pPr>
              <a:r>
                <a:rPr lang="en-US" sz="2000" b="1" dirty="0"/>
                <a:t>How well a business adapts to its ever evolving environment determines its success</a:t>
              </a:r>
            </a:p>
          </p:txBody>
        </p:sp>
        <p:sp>
          <p:nvSpPr>
            <p:cNvPr id="12" name="Freeform: Shape 11">
              <a:extLst>
                <a:ext uri="{FF2B5EF4-FFF2-40B4-BE49-F238E27FC236}">
                  <a16:creationId xmlns:a16="http://schemas.microsoft.com/office/drawing/2014/main" id="{CCFAD8B8-927E-A9A7-9B2B-BD436A84E224}"/>
                </a:ext>
              </a:extLst>
            </p:cNvPr>
            <p:cNvSpPr/>
            <p:nvPr/>
          </p:nvSpPr>
          <p:spPr>
            <a:xfrm>
              <a:off x="667544" y="4243399"/>
              <a:ext cx="705506" cy="1007865"/>
            </a:xfrm>
            <a:custGeom>
              <a:avLst/>
              <a:gdLst>
                <a:gd name="connsiteX0" fmla="*/ 0 w 1007864"/>
                <a:gd name="connsiteY0" fmla="*/ 0 h 705505"/>
                <a:gd name="connsiteX1" fmla="*/ 655112 w 1007864"/>
                <a:gd name="connsiteY1" fmla="*/ 0 h 705505"/>
                <a:gd name="connsiteX2" fmla="*/ 1007864 w 1007864"/>
                <a:gd name="connsiteY2" fmla="*/ 352753 h 705505"/>
                <a:gd name="connsiteX3" fmla="*/ 655112 w 1007864"/>
                <a:gd name="connsiteY3" fmla="*/ 705505 h 705505"/>
                <a:gd name="connsiteX4" fmla="*/ 0 w 1007864"/>
                <a:gd name="connsiteY4" fmla="*/ 705505 h 705505"/>
                <a:gd name="connsiteX5" fmla="*/ 352753 w 1007864"/>
                <a:gd name="connsiteY5" fmla="*/ 352753 h 705505"/>
                <a:gd name="connsiteX6" fmla="*/ 0 w 1007864"/>
                <a:gd name="connsiteY6" fmla="*/ 0 h 705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7864" h="705505">
                  <a:moveTo>
                    <a:pt x="1007863" y="0"/>
                  </a:moveTo>
                  <a:lnTo>
                    <a:pt x="1007863" y="458578"/>
                  </a:lnTo>
                  <a:lnTo>
                    <a:pt x="503931" y="705505"/>
                  </a:lnTo>
                  <a:lnTo>
                    <a:pt x="1" y="458578"/>
                  </a:lnTo>
                  <a:lnTo>
                    <a:pt x="1" y="0"/>
                  </a:lnTo>
                  <a:lnTo>
                    <a:pt x="503931" y="246927"/>
                  </a:lnTo>
                  <a:lnTo>
                    <a:pt x="1007863" y="0"/>
                  </a:lnTo>
                  <a:close/>
                </a:path>
              </a:pathLst>
            </a:cu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701" tIns="365454" rIns="12700" bIns="365452" numCol="1" spcCol="1270" anchor="ctr" anchorCtr="0">
              <a:noAutofit/>
            </a:bodyPr>
            <a:lstStyle/>
            <a:p>
              <a:pPr algn="ctr" defTabSz="889000">
                <a:lnSpc>
                  <a:spcPct val="90000"/>
                </a:lnSpc>
                <a:spcAft>
                  <a:spcPct val="35000"/>
                </a:spcAft>
              </a:pPr>
              <a:endParaRPr lang="en-US" sz="2000" dirty="0"/>
            </a:p>
          </p:txBody>
        </p:sp>
        <p:sp>
          <p:nvSpPr>
            <p:cNvPr id="13" name="Freeform: Shape 12">
              <a:extLst>
                <a:ext uri="{FF2B5EF4-FFF2-40B4-BE49-F238E27FC236}">
                  <a16:creationId xmlns:a16="http://schemas.microsoft.com/office/drawing/2014/main" id="{8CD3847B-F659-4326-65E4-17354C79FB22}"/>
                </a:ext>
              </a:extLst>
            </p:cNvPr>
            <p:cNvSpPr/>
            <p:nvPr/>
          </p:nvSpPr>
          <p:spPr>
            <a:xfrm>
              <a:off x="1373048" y="4084486"/>
              <a:ext cx="7103407" cy="972940"/>
            </a:xfrm>
            <a:custGeom>
              <a:avLst/>
              <a:gdLst>
                <a:gd name="connsiteX0" fmla="*/ 162160 w 972939"/>
                <a:gd name="connsiteY0" fmla="*/ 0 h 7103406"/>
                <a:gd name="connsiteX1" fmla="*/ 810779 w 972939"/>
                <a:gd name="connsiteY1" fmla="*/ 0 h 7103406"/>
                <a:gd name="connsiteX2" fmla="*/ 972939 w 972939"/>
                <a:gd name="connsiteY2" fmla="*/ 162160 h 7103406"/>
                <a:gd name="connsiteX3" fmla="*/ 972939 w 972939"/>
                <a:gd name="connsiteY3" fmla="*/ 7103406 h 7103406"/>
                <a:gd name="connsiteX4" fmla="*/ 972939 w 972939"/>
                <a:gd name="connsiteY4" fmla="*/ 7103406 h 7103406"/>
                <a:gd name="connsiteX5" fmla="*/ 0 w 972939"/>
                <a:gd name="connsiteY5" fmla="*/ 7103406 h 7103406"/>
                <a:gd name="connsiteX6" fmla="*/ 0 w 972939"/>
                <a:gd name="connsiteY6" fmla="*/ 7103406 h 7103406"/>
                <a:gd name="connsiteX7" fmla="*/ 0 w 972939"/>
                <a:gd name="connsiteY7" fmla="*/ 162160 h 7103406"/>
                <a:gd name="connsiteX8" fmla="*/ 162160 w 972939"/>
                <a:gd name="connsiteY8" fmla="*/ 0 h 710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2939" h="7103406">
                  <a:moveTo>
                    <a:pt x="972939" y="1183929"/>
                  </a:moveTo>
                  <a:lnTo>
                    <a:pt x="972939" y="5919477"/>
                  </a:lnTo>
                  <a:cubicBezTo>
                    <a:pt x="972939" y="6573337"/>
                    <a:pt x="962995" y="7103402"/>
                    <a:pt x="950728" y="7103402"/>
                  </a:cubicBezTo>
                  <a:lnTo>
                    <a:pt x="0" y="7103402"/>
                  </a:lnTo>
                  <a:lnTo>
                    <a:pt x="0" y="7103402"/>
                  </a:lnTo>
                  <a:lnTo>
                    <a:pt x="0" y="4"/>
                  </a:lnTo>
                  <a:lnTo>
                    <a:pt x="0" y="4"/>
                  </a:lnTo>
                  <a:lnTo>
                    <a:pt x="950728" y="4"/>
                  </a:lnTo>
                  <a:cubicBezTo>
                    <a:pt x="962995" y="4"/>
                    <a:pt x="972939" y="530069"/>
                    <a:pt x="972939" y="118392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0195" rIns="60195" bIns="60196" numCol="1" spcCol="1270" anchor="ctr" anchorCtr="0">
              <a:noAutofit/>
            </a:bodyPr>
            <a:lstStyle/>
            <a:p>
              <a:pPr marL="228600" lvl="1" indent="-228600" defTabSz="889000">
                <a:lnSpc>
                  <a:spcPct val="90000"/>
                </a:lnSpc>
                <a:spcAft>
                  <a:spcPct val="15000"/>
                </a:spcAft>
                <a:buChar char="•"/>
              </a:pPr>
              <a:r>
                <a:rPr lang="en-US" sz="2000" b="1" dirty="0"/>
                <a:t>The environmental shifts can push an organization out its business by upsetting its strategic fit</a:t>
              </a:r>
            </a:p>
          </p:txBody>
        </p:sp>
        <p:sp>
          <p:nvSpPr>
            <p:cNvPr id="14" name="Freeform: Shape 13">
              <a:extLst>
                <a:ext uri="{FF2B5EF4-FFF2-40B4-BE49-F238E27FC236}">
                  <a16:creationId xmlns:a16="http://schemas.microsoft.com/office/drawing/2014/main" id="{73F73B60-1671-FE35-656A-5D5BFF034164}"/>
                </a:ext>
              </a:extLst>
            </p:cNvPr>
            <p:cNvSpPr/>
            <p:nvPr/>
          </p:nvSpPr>
          <p:spPr>
            <a:xfrm>
              <a:off x="667544" y="5378029"/>
              <a:ext cx="705506" cy="1007865"/>
            </a:xfrm>
            <a:custGeom>
              <a:avLst/>
              <a:gdLst>
                <a:gd name="connsiteX0" fmla="*/ 0 w 1007864"/>
                <a:gd name="connsiteY0" fmla="*/ 0 h 705505"/>
                <a:gd name="connsiteX1" fmla="*/ 655112 w 1007864"/>
                <a:gd name="connsiteY1" fmla="*/ 0 h 705505"/>
                <a:gd name="connsiteX2" fmla="*/ 1007864 w 1007864"/>
                <a:gd name="connsiteY2" fmla="*/ 352753 h 705505"/>
                <a:gd name="connsiteX3" fmla="*/ 655112 w 1007864"/>
                <a:gd name="connsiteY3" fmla="*/ 705505 h 705505"/>
                <a:gd name="connsiteX4" fmla="*/ 0 w 1007864"/>
                <a:gd name="connsiteY4" fmla="*/ 705505 h 705505"/>
                <a:gd name="connsiteX5" fmla="*/ 352753 w 1007864"/>
                <a:gd name="connsiteY5" fmla="*/ 352753 h 705505"/>
                <a:gd name="connsiteX6" fmla="*/ 0 w 1007864"/>
                <a:gd name="connsiteY6" fmla="*/ 0 h 705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7864" h="705505">
                  <a:moveTo>
                    <a:pt x="1007863" y="0"/>
                  </a:moveTo>
                  <a:lnTo>
                    <a:pt x="1007863" y="458578"/>
                  </a:lnTo>
                  <a:lnTo>
                    <a:pt x="503931" y="705505"/>
                  </a:lnTo>
                  <a:lnTo>
                    <a:pt x="1" y="458578"/>
                  </a:lnTo>
                  <a:lnTo>
                    <a:pt x="1" y="0"/>
                  </a:lnTo>
                  <a:lnTo>
                    <a:pt x="503931" y="246927"/>
                  </a:lnTo>
                  <a:lnTo>
                    <a:pt x="1007863" y="0"/>
                  </a:lnTo>
                  <a:close/>
                </a:path>
              </a:pathLst>
            </a:cu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701" tIns="365454" rIns="12700" bIns="365452" numCol="1" spcCol="1270" anchor="ctr" anchorCtr="0">
              <a:noAutofit/>
            </a:bodyPr>
            <a:lstStyle/>
            <a:p>
              <a:pPr algn="ctr" defTabSz="889000">
                <a:lnSpc>
                  <a:spcPct val="90000"/>
                </a:lnSpc>
                <a:spcAft>
                  <a:spcPct val="35000"/>
                </a:spcAft>
              </a:pPr>
              <a:endParaRPr lang="en-US" sz="2000"/>
            </a:p>
          </p:txBody>
        </p:sp>
        <p:sp>
          <p:nvSpPr>
            <p:cNvPr id="15" name="Freeform: Shape 14">
              <a:extLst>
                <a:ext uri="{FF2B5EF4-FFF2-40B4-BE49-F238E27FC236}">
                  <a16:creationId xmlns:a16="http://schemas.microsoft.com/office/drawing/2014/main" id="{9D37EB34-891E-D8C6-CCDA-B14BE64EBDFE}"/>
                </a:ext>
              </a:extLst>
            </p:cNvPr>
            <p:cNvSpPr/>
            <p:nvPr/>
          </p:nvSpPr>
          <p:spPr>
            <a:xfrm>
              <a:off x="1373049" y="5135113"/>
              <a:ext cx="7103407" cy="1140944"/>
            </a:xfrm>
            <a:custGeom>
              <a:avLst/>
              <a:gdLst>
                <a:gd name="connsiteX0" fmla="*/ 190161 w 1140943"/>
                <a:gd name="connsiteY0" fmla="*/ 0 h 7103406"/>
                <a:gd name="connsiteX1" fmla="*/ 950782 w 1140943"/>
                <a:gd name="connsiteY1" fmla="*/ 0 h 7103406"/>
                <a:gd name="connsiteX2" fmla="*/ 1140943 w 1140943"/>
                <a:gd name="connsiteY2" fmla="*/ 190161 h 7103406"/>
                <a:gd name="connsiteX3" fmla="*/ 1140943 w 1140943"/>
                <a:gd name="connsiteY3" fmla="*/ 7103406 h 7103406"/>
                <a:gd name="connsiteX4" fmla="*/ 1140943 w 1140943"/>
                <a:gd name="connsiteY4" fmla="*/ 7103406 h 7103406"/>
                <a:gd name="connsiteX5" fmla="*/ 0 w 1140943"/>
                <a:gd name="connsiteY5" fmla="*/ 7103406 h 7103406"/>
                <a:gd name="connsiteX6" fmla="*/ 0 w 1140943"/>
                <a:gd name="connsiteY6" fmla="*/ 7103406 h 7103406"/>
                <a:gd name="connsiteX7" fmla="*/ 0 w 1140943"/>
                <a:gd name="connsiteY7" fmla="*/ 190161 h 7103406"/>
                <a:gd name="connsiteX8" fmla="*/ 190161 w 1140943"/>
                <a:gd name="connsiteY8" fmla="*/ 0 h 710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0943" h="7103406">
                  <a:moveTo>
                    <a:pt x="1140943" y="1183927"/>
                  </a:moveTo>
                  <a:lnTo>
                    <a:pt x="1140943" y="5919479"/>
                  </a:lnTo>
                  <a:cubicBezTo>
                    <a:pt x="1140943" y="6573342"/>
                    <a:pt x="1127268" y="7103403"/>
                    <a:pt x="1110399" y="7103403"/>
                  </a:cubicBezTo>
                  <a:lnTo>
                    <a:pt x="0" y="7103403"/>
                  </a:lnTo>
                  <a:lnTo>
                    <a:pt x="0" y="7103403"/>
                  </a:lnTo>
                  <a:lnTo>
                    <a:pt x="0" y="3"/>
                  </a:lnTo>
                  <a:lnTo>
                    <a:pt x="0" y="3"/>
                  </a:lnTo>
                  <a:lnTo>
                    <a:pt x="1110399" y="3"/>
                  </a:lnTo>
                  <a:cubicBezTo>
                    <a:pt x="1127268" y="3"/>
                    <a:pt x="1140943" y="530064"/>
                    <a:pt x="1140943" y="1183927"/>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8396" rIns="68396" bIns="68397" numCol="1" spcCol="1270" anchor="ctr" anchorCtr="0">
              <a:noAutofit/>
            </a:bodyPr>
            <a:lstStyle/>
            <a:p>
              <a:pPr marL="228600" lvl="1" indent="-228600" defTabSz="889000">
                <a:lnSpc>
                  <a:spcPct val="90000"/>
                </a:lnSpc>
                <a:spcAft>
                  <a:spcPct val="15000"/>
                </a:spcAft>
                <a:buChar char="•"/>
              </a:pPr>
              <a:endParaRPr lang="en-US" sz="2000" dirty="0"/>
            </a:p>
            <a:p>
              <a:pPr marL="228600" lvl="1" indent="-228600" defTabSz="889000">
                <a:lnSpc>
                  <a:spcPct val="90000"/>
                </a:lnSpc>
                <a:spcAft>
                  <a:spcPct val="15000"/>
                </a:spcAft>
                <a:buChar char="•"/>
              </a:pPr>
              <a:r>
                <a:rPr lang="en-US" sz="2000" b="1" dirty="0"/>
                <a:t>Kodak suffered setback in its film based camera business due to digital camera and Hindustan Motors was dented by new car companies like </a:t>
              </a:r>
              <a:r>
                <a:rPr lang="en-US" sz="2000" b="1" dirty="0" err="1"/>
                <a:t>Maruti</a:t>
              </a:r>
              <a:r>
                <a:rPr lang="en-US" sz="2000" b="1" dirty="0"/>
                <a:t> Suzuki</a:t>
              </a:r>
            </a:p>
          </p:txBody>
        </p:sp>
      </p:grpSp>
      <p:sp>
        <p:nvSpPr>
          <p:cNvPr id="7" name="Title 1"/>
          <p:cNvSpPr txBox="1">
            <a:spLocks/>
          </p:cNvSpPr>
          <p:nvPr/>
        </p:nvSpPr>
        <p:spPr>
          <a:xfrm>
            <a:off x="1600200" y="609600"/>
            <a:ext cx="9144000" cy="980728"/>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Business and Environment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981200"/>
            <a:ext cx="6477000" cy="3505200"/>
          </a:xfrm>
        </p:spPr>
        <p:txBody>
          <a:bodyPr>
            <a:normAutofit fontScale="85000" lnSpcReduction="20000"/>
          </a:bodyPr>
          <a:lstStyle/>
          <a:p>
            <a:r>
              <a:rPr lang="en-US" sz="2400" dirty="0"/>
              <a:t>Businesses work through an interplay with markets which represent demand. </a:t>
            </a:r>
          </a:p>
          <a:p>
            <a:pPr marL="0" indent="0">
              <a:buNone/>
            </a:pPr>
            <a:endParaRPr lang="en-US" sz="2400" dirty="0"/>
          </a:p>
          <a:p>
            <a:r>
              <a:rPr lang="en-US" sz="2400" dirty="0"/>
              <a:t>How well a business adapts to its ever evolving environment determines its success</a:t>
            </a:r>
          </a:p>
          <a:p>
            <a:pPr marL="0" indent="0">
              <a:buNone/>
            </a:pPr>
            <a:endParaRPr lang="en-US" sz="2400" dirty="0"/>
          </a:p>
          <a:p>
            <a:r>
              <a:rPr lang="en-US" sz="2400" dirty="0"/>
              <a:t>The environmental shifts can push an organization out its business by upsetting its strategic fit</a:t>
            </a:r>
          </a:p>
        </p:txBody>
      </p:sp>
      <p:sp>
        <p:nvSpPr>
          <p:cNvPr id="4" name="Down Arrow 3"/>
          <p:cNvSpPr/>
          <p:nvPr/>
        </p:nvSpPr>
        <p:spPr>
          <a:xfrm>
            <a:off x="8229600" y="1447800"/>
            <a:ext cx="1295400" cy="228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 </a:t>
            </a:r>
          </a:p>
        </p:txBody>
      </p:sp>
      <p:sp>
        <p:nvSpPr>
          <p:cNvPr id="5" name="Up Arrow 4"/>
          <p:cNvSpPr/>
          <p:nvPr/>
        </p:nvSpPr>
        <p:spPr>
          <a:xfrm>
            <a:off x="8305800" y="4267200"/>
            <a:ext cx="1219200" cy="2209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 </a:t>
            </a:r>
          </a:p>
        </p:txBody>
      </p:sp>
      <p:sp>
        <p:nvSpPr>
          <p:cNvPr id="6" name="Oval 5"/>
          <p:cNvSpPr/>
          <p:nvPr/>
        </p:nvSpPr>
        <p:spPr>
          <a:xfrm>
            <a:off x="8229600" y="3733800"/>
            <a:ext cx="1371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a:t>
            </a:r>
          </a:p>
        </p:txBody>
      </p:sp>
      <p:sp>
        <p:nvSpPr>
          <p:cNvPr id="8" name="Title 1"/>
          <p:cNvSpPr txBox="1">
            <a:spLocks/>
          </p:cNvSpPr>
          <p:nvPr/>
        </p:nvSpPr>
        <p:spPr>
          <a:xfrm>
            <a:off x="1498600" y="424036"/>
            <a:ext cx="9144000" cy="980728"/>
          </a:xfrm>
          <a:prstGeom prst="rect">
            <a:avLst/>
          </a:prstGeom>
          <a:solidFill>
            <a:schemeClr val="bg1">
              <a:lumMod val="65000"/>
              <a:alpha val="52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002060"/>
                </a:solidFill>
              </a:rPr>
              <a:t>Adaptation</a:t>
            </a:r>
          </a:p>
        </p:txBody>
      </p:sp>
    </p:spTree>
  </p:cSld>
  <p:clrMapOvr>
    <a:masterClrMapping/>
  </p:clrMapOvr>
</p:sld>
</file>

<file path=ppt/theme/theme1.xml><?xml version="1.0" encoding="utf-8"?>
<a:theme xmlns:a="http://schemas.openxmlformats.org/drawingml/2006/main" name="MSO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ppt">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4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4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default.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OB" id="{499BD07D-7576-4BEC-8764-508940A3DE16}" vid="{068217A4-D821-44AA-9B3E-0C651AC27F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MSOB</Template>
  <TotalTime>461</TotalTime>
  <Words>1603</Words>
  <Application>Microsoft Office PowerPoint</Application>
  <PresentationFormat>Widescreen</PresentationFormat>
  <Paragraphs>195</Paragraphs>
  <Slides>35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Batang</vt:lpstr>
      <vt:lpstr>Arial</vt:lpstr>
      <vt:lpstr>Calibri</vt:lpstr>
      <vt:lpstr>Century Gothic</vt:lpstr>
      <vt:lpstr>Helvetica</vt:lpstr>
      <vt:lpstr>Times New Roman</vt:lpstr>
      <vt:lpstr>Univers Extended</vt:lpstr>
      <vt:lpstr>Verdana</vt:lpstr>
      <vt:lpstr>Webdings</vt:lpstr>
      <vt:lpstr>Wingdings</vt:lpstr>
      <vt:lpstr>MSOB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Avinash Rana</cp:lastModifiedBy>
  <cp:revision>65</cp:revision>
  <dcterms:created xsi:type="dcterms:W3CDTF">2015-02-11T05:25:05Z</dcterms:created>
  <dcterms:modified xsi:type="dcterms:W3CDTF">2022-08-09T10:23:28Z</dcterms:modified>
</cp:coreProperties>
</file>