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 Creating List&#10; Access, Modify and Delete list Elements&#10; Merge Lists&#10; Use the slicing syntax to operate on&#10;sublists&#10;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10652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0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 We can add elements to list.&#10; To add one element, use append method.&#10; This adds an item to the end of an existing lis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21" y="1037503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3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sert(index, element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1" y="10005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3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 Insert the elements in sorted order.&#10; Algorithm&#10; If list is empty, append element to list.&#10; If element is less than 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58" y="101903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 We can add a series of elements using extend&#10;method or + operator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1" y="101903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8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 a = [1,2,3]&#10; b = [4,5,6]&#10; Understand the difference between&#10; a.append(b) and&#10; a.extend(b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28" y="10097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 To delete last elemen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0" y="9636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 To delete element at specific Index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66" y="10005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5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 Remove method takes the key element to&#10;delete and removes it if present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6" y="89895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5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 In all the previous methods, we were not able&#10;to determine the index where the key&#10;element is present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48" y="10652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5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 index() method finds the given element in&#10;a list and returns its position.&#10; If the same element is present more than&#10;o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1" y="97284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 A list is a compound data type, you can group values&#10;together&#10; A list contains items separated by commas and enclosed&#10;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7" y="95437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7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 The index method finds the first occurrence of a list item and&#10;returns its index.&#10;If the item isn't in the list, it ra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93" y="10005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1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 The sort method can be used to sort the&#10;elements of list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4" y="104673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1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 mylist = [5 , 8 , 12 , 20 , 25, 50]&#10; mylist[startIndex : endIndex]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07444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5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 Mylist[startIndex : endIndex : step]&#10; mylist = [5 , 8 , 12 , 20 , 25, 50]&#10; print('Full list elements' , mylist)&#10; pri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39" y="100055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2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 == operator is used to check if two list have&#10;same elements.&#10; is operator is used to check if two references&#10;refer to 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66" y="935903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8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 # area variables (in square meters)&#10; hall = 11.25&#10; kit = 18.0&#10; liv = 20.0&#10; bed = 10.75&#10; bath = 9.50&#10; # house info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02" y="92666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 BMI = weight/height2&#10; height = [ 1.87, 1.87, 1.82, 1.91, 1.90, 1.85]&#10; weight = [81.65, 97.52, 95.25, 92.98, 86.18, 88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0" y="107444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7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 BMI = weight/height2&#10; height = [ 1.87, 1.87, 1.82, 1.91, 1.90, 1.85]&#10; weight = [81.65, 97.52, 95.25, 92.98, 86.18, 88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02" y="8989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77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 Python List&#10; Convert a list of temperature values from&#10;celsius to fahrenhei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38" y="9636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37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 Given a list of elements, create a new list which&#10;has elements with one added to every element&#10;of old list.&#10; nums = [12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93" y="97284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0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 What is the result of this code?&#10;nums = [5, 4, 3, 2, 1]&#10;print(nums[-2]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7" y="112063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5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 Collapse for loops for building lists into a&#10;single line&#10; Components&#10; Iterable&#10; Iterator variable&#10; Output expression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02" y="97284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 Given a list of elements extract all the odd&#10;elements and place in new list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92" y="109292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74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 Conditionals on the iterable&#10; [num ** 2 for num in range(10) if num % 2 == 0]&#10; Conditionals on the output expression&#10;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39" y="102826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20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 The all() function returns True if all elements of the&#10;supplied iterable are true or if there are no elements.&#10; So if 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48" y="9636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 The any() function is the converse of&#10;the all() function. any() returns True if any element of&#10;the iterable evaluates t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03" y="107444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2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 Read the marks of subject and find the result.&#10; Print Pass if marks scored in all the subjects is&#10;&gt;= 35 otherwise Fail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6" y="110215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66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The zip() function take iterables, makes iterator that aggregates elements&#10;based on the iterables passed, and returns an 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65" y="102826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85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97284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7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7" y="100979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42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66" y="97284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&gt;&gt;&gt; math = 45&#10;&gt;&gt;&gt; science = 23&#10;&gt;&gt;&gt; social = 28&#10;&gt;&gt;&gt; marksList = [math, science, social]&#10;&gt;&gt;&gt;&#10;&gt;&gt;&gt; print(marksList)&#10;[45, 23, 2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11" y="105597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3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93" y="11021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56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03" y="92666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41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57" y="103750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47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99132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31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6" y="100979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4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01903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1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94" y="108368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88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04674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47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0" y="11021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39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57" y="116681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 Create a list, areas, that contains the area of the hallway (hall), kitchen&#10;(kit), living room (liv), bedroom (bed)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47" y="92666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84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66" y="104673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94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47" y="122223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33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104674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5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93" y="87124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84" y="109292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59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56" y="110215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248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92" y="108368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651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38" y="99132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68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Python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39" y="1065213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31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83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N Function with Description&#10;1 len(list)&#10;Gives the total length of the list.&#10;2 max(list)&#10;Returns item from the list with 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38" y="112986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4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 Two List can be combined using +&#10;operator.&#10; We cannot add a integer with list using +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0" y="91743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07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 Forming new lists with a repeating sequence using the&#10;multiplication operator:&#10; Create a list of 5 elements with initi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38" y="105597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71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sertion&#10;Append(ele) Add element at end of List&#10;Insert(index , ele) Add element at given index&#10;Extend( seq ) Appends al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66" y="102826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99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2</Words>
  <Application>Microsoft Office PowerPoint</Application>
  <PresentationFormat>Widescreen</PresentationFormat>
  <Paragraphs>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6</cp:revision>
  <dcterms:created xsi:type="dcterms:W3CDTF">2021-10-05T04:26:45Z</dcterms:created>
  <dcterms:modified xsi:type="dcterms:W3CDTF">2021-10-26T05:01:03Z</dcterms:modified>
</cp:coreProperties>
</file>