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 Tuples are very similar to lists, except that&#10;they are immutable (they cannot be&#10;changed).&#10; They are created using par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194" y="963612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891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 We can test if an item exists in a tuple or not,&#10;using the keyword in.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139" y="1028267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422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 Using a for loop we can iterate though each item in a tuple.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938" y="1102157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511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Function Description&#10;all() ReturnTrue if all elements of the tuple are true (or if the tuple is empty).&#10;any() ReturnTrue i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74" y="1148339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154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Python   tu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357" y="1166811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675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150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 We generally use tuple for heterogeneous (different)&#10;datatypes and list for homogeneous (similar) datatypes.&#10; Since tup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193" y="1111394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12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 A tuple is created by placing all the&#10;items (elements) inside a parentheses&#10;(), separated by comma.&#10; The parentheses ar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430" y="982084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70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 Creating a tuple with one element is a bit tricky.&#10; Having one element within parentheses is not enough.We&#10;will need a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939" y="1009794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694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 You can access the values in the tuple with their index, just as you did with&#10;lists:&#10; nested tuple are accessed using n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920" y="1019029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580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 Unlike lists, tuples are immutable.&#10; This means that elements of a tuple cannot be changed once it has been&#10;assigned. B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958" y="917430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46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imilar to List,&#10; We can use + operator to combine two tuples. This is also&#10;called concatenation.&#10; We can also repeat th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611" y="1028267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894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 We cannot change the elements in a tuple. That also means we&#10;cannot delete or remove items from a tuple.&#10; But deleting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230" y="1046739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61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 Methods that add items or remove items are not available with tuple.&#10;Only the following two methods are available.&#10;Metho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593" y="1046740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424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</TotalTime>
  <Words>1</Words>
  <Application>Microsoft Office PowerPoint</Application>
  <PresentationFormat>Widescreen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 Kumar</dc:creator>
  <cp:lastModifiedBy>Ram Kumar</cp:lastModifiedBy>
  <cp:revision>1</cp:revision>
  <dcterms:created xsi:type="dcterms:W3CDTF">2021-10-06T04:21:01Z</dcterms:created>
  <dcterms:modified xsi:type="dcterms:W3CDTF">2021-10-06T04:25:06Z</dcterms:modified>
</cp:coreProperties>
</file>