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012" r:id="rId2"/>
    <p:sldId id="4020" r:id="rId3"/>
    <p:sldId id="4021" r:id="rId4"/>
    <p:sldId id="4022" r:id="rId5"/>
    <p:sldId id="4023" r:id="rId6"/>
    <p:sldId id="4024" r:id="rId7"/>
    <p:sldId id="4025" r:id="rId8"/>
    <p:sldId id="4026" r:id="rId9"/>
    <p:sldId id="4027" r:id="rId10"/>
    <p:sldId id="4028" r:id="rId11"/>
    <p:sldId id="4029" r:id="rId12"/>
    <p:sldId id="4030" r:id="rId13"/>
    <p:sldId id="40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138546" y="1892899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201223"/>
            <a:ext cx="8798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Network Basics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C9C8-E6EB-2724-541A-67B47157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Two-way, not simultaneous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walkie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talkie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D2E47-117B-BD17-B94E-59D817C9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D51F9-FABB-4702-9EC4-E77EEBC535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71" y="3358141"/>
            <a:ext cx="5151529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Transmission Modes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09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Two-way, simultaneous transmission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communication between two interconnected computers, your mobile phones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Transmission Modes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3B44B-C68B-45AF-BFF4-18E70ADC22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94" y="3443388"/>
            <a:ext cx="5616624" cy="2377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endParaRPr lang="en-IN" dirty="0"/>
          </a:p>
        </p:txBody>
      </p:sp>
      <p:pic>
        <p:nvPicPr>
          <p:cNvPr id="5" name="Picture 2" descr="Transmission Modes in Computer Networks,Simplex, Half and Full duplex">
            <a:extLst>
              <a:ext uri="{FF2B5EF4-FFF2-40B4-BE49-F238E27FC236}">
                <a16:creationId xmlns:a16="http://schemas.microsoft.com/office/drawing/2014/main" id="{B9D536AC-AC3A-4E1B-8A1F-C6532CA6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33" y="778381"/>
            <a:ext cx="832963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1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w To Write A Thank You Note In Five Easy Steps">
            <a:extLst>
              <a:ext uri="{FF2B5EF4-FFF2-40B4-BE49-F238E27FC236}">
                <a16:creationId xmlns:a16="http://schemas.microsoft.com/office/drawing/2014/main" id="{57A439CB-AFFD-D9AC-704F-B3A46E4F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57" y="1054318"/>
            <a:ext cx="8901677" cy="50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F89-D8F9-9BC6-F9B0-2C8B83FD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Computer Networks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9AE4-4A42-35E1-E037-197CAC91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4" y="1524433"/>
            <a:ext cx="926869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EF06-15B7-2B0B-4E97-C96A85E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711E-F8BD-EE79-000A-97D91BFF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connected for communication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data, resources,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cables or wireless links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communication protocols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collaboration,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8CBC-2A8E-18F9-9180-F365E66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18" y="1825625"/>
            <a:ext cx="3422072" cy="3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C58-F90F-D9C0-802B-44AD6B5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Data Communication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6F91-725E-3A71-3FCB-21775240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network: Interconnected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resources, information,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channels for communication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Move sender to receiver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Efficient, reliable transfer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5465-F53B-E7E9-4491-B9A2333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02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1299-9735-AA67-5347-294CB9F3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Communication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6764-4AC7-B0EC-103F-711D756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 destination only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transmission errors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On-time data delivery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for video/audio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for communication quality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BBD5-55C0-F00B-2353-527CDE6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517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Components of Data Communication System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DF1C5-BAC3-4F91-88F0-5A2FB5E791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84161"/>
            <a:ext cx="10661073" cy="44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635-5EE2-0539-B330-9EC50A9B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Data Representation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79AA0-2DC6-3948-4503-242DA35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0" t="22424" r="13232" b="9899"/>
          <a:stretch/>
        </p:blipFill>
        <p:spPr>
          <a:xfrm>
            <a:off x="2008909" y="1537854"/>
            <a:ext cx="7869382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8934-FE6D-4B5D-40C6-A4A18CB6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Transmission Modes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E53B-FE5E-6AA6-F390-8F0D629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8</a:t>
            </a:r>
          </a:p>
        </p:txBody>
      </p:sp>
      <p:pic>
        <p:nvPicPr>
          <p:cNvPr id="7" name="Picture 2" descr="Transmission Modes in Computer Networks | Studytonight">
            <a:extLst>
              <a:ext uri="{FF2B5EF4-FFF2-40B4-BE49-F238E27FC236}">
                <a16:creationId xmlns:a16="http://schemas.microsoft.com/office/drawing/2014/main" id="{33C41A2C-F0CE-4BA7-8161-FC874EEF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22" y="2016898"/>
            <a:ext cx="9477355" cy="36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Transmission Modes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E9D7-2FC5-236D-57F2-D1278D1D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One-way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from your computer to the printer or from the mouse to your computer.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9D71E-27CF-BDA9-B616-49C9F095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C2AB9-984C-427F-880A-435C66A75A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1832"/>
            <a:ext cx="4829125" cy="3055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1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Computer Networks</vt:lpstr>
      <vt:lpstr>Definition</vt:lpstr>
      <vt:lpstr>Data Communication Overview</vt:lpstr>
      <vt:lpstr>Communication Effectiveness</vt:lpstr>
      <vt:lpstr>Components of Data Communication System</vt:lpstr>
      <vt:lpstr>Data Representation Types</vt:lpstr>
      <vt:lpstr>Transmission Modes</vt:lpstr>
      <vt:lpstr>Transmission Modes</vt:lpstr>
      <vt:lpstr>Transmission Modes</vt:lpstr>
      <vt:lpstr>Transmission Modes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12</cp:revision>
  <dcterms:created xsi:type="dcterms:W3CDTF">2024-12-19T08:47:23Z</dcterms:created>
  <dcterms:modified xsi:type="dcterms:W3CDTF">2025-08-20T03:47:09Z</dcterms:modified>
</cp:coreProperties>
</file>