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012" r:id="rId2"/>
    <p:sldId id="4020" r:id="rId3"/>
    <p:sldId id="4021" r:id="rId4"/>
    <p:sldId id="4022" r:id="rId5"/>
    <p:sldId id="4023" r:id="rId6"/>
    <p:sldId id="4024" r:id="rId7"/>
    <p:sldId id="4025" r:id="rId8"/>
    <p:sldId id="4026" r:id="rId9"/>
    <p:sldId id="4033" r:id="rId10"/>
    <p:sldId id="40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5AD1-AED5-447F-B015-33F211256C51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6D41-FF65-4115-8719-90854CA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CD2-971A-43FF-935B-13BD991569F0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96A-0523-4E49-8327-36EC3EF2A767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5E1-ACE2-4D45-9C95-576178DFE9D2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E6A3-F4FD-4640-AA6F-0FCDCD7E7399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F2A-27F4-40A5-A98A-FADDBB4DCCC5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DBE-DA56-4ABF-A294-32DA2E6B49A1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D40D-3842-46F9-A083-31C5F14A3A7F}" type="datetime1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70A-2C88-41DB-A183-C077FED04344}" type="datetime1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2AF-FCBD-48BC-A81D-521DD7ECBF42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5AEA-8D87-48E6-8A1E-0530C0178914}" type="datetime1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07D6-995A-4F91-92E2-ED61B38477E7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544A2-12D0-4795-98EC-67C17B4C675B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4632-2E8A-925D-1D1D-E18C3819C15B}"/>
              </a:ext>
            </a:extLst>
          </p:cNvPr>
          <p:cNvSpPr/>
          <p:nvPr/>
        </p:nvSpPr>
        <p:spPr>
          <a:xfrm>
            <a:off x="138546" y="1892899"/>
            <a:ext cx="11471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CAP476: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Data Communication and Networking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12BF-9484-9988-12E0-5DA30A45AC54}"/>
              </a:ext>
            </a:extLst>
          </p:cNvPr>
          <p:cNvSpPr txBox="1"/>
          <p:nvPr/>
        </p:nvSpPr>
        <p:spPr>
          <a:xfrm>
            <a:off x="1863019" y="4201223"/>
            <a:ext cx="87984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Unit-I</a:t>
            </a:r>
          </a:p>
          <a:p>
            <a:pPr algn="ctr"/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Network Basics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C30B-A0AF-17F9-933D-2C759D8E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BEB83-B4D6-22E3-ED15-CD0A7FDA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100E78-310B-3971-6C1D-4A5D1E777D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27040" y="2673838"/>
            <a:ext cx="6537920" cy="1621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4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F89-D8F9-9BC6-F9B0-2C8B83FD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Computer Networks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39AE4-4A42-35E1-E037-197CAC91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8" t="5001" r="12212" b="7089"/>
          <a:stretch/>
        </p:blipFill>
        <p:spPr>
          <a:xfrm>
            <a:off x="2479963" y="1521114"/>
            <a:ext cx="7232074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EF06-15B7-2B0B-4E97-C96A85E8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Categories of Networks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711E-F8BD-EE79-000A-97D91BFF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Area Network (PAN)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 (LAN)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Local Area Network (WLAN)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Metropolitan Area Network (MAN)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Area Network (WAN)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8CBC-2A8E-18F9-9180-F365E66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86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CC58-F90F-D9C0-802B-44AD6B5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Personal Area Network (PAN)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6F91-725E-3A71-3FCB-21775240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Short-range, individual device connection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range: few meters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Devices: smartphones, laptops, wearables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personal data transfer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Bluetooth, USB networks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F5465-F53B-E7E9-4491-B9A23336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F7DFC-6BD7-494F-9911-A50F320B91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723" y="1743310"/>
            <a:ext cx="4248472" cy="2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1299-9735-AA67-5347-294CB9F3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Local Area Network (LAN)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6764-4AC7-B0EC-103F-711D756E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small geographic area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computers in offices, schools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Privately owned, managed by organization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Ethernet, Wi-Fi technologies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speed, easy resource sharing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2BBD5-55C0-F00B-2353-527CDE66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623E142E-EC0C-4BDA-8F13-8E978C73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637" y="4522688"/>
            <a:ext cx="38884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9891BF70-7C40-4FEE-B567-263526CD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4594" y="3078821"/>
            <a:ext cx="3976969" cy="346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51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5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Wireless Local Area Network (WLAN)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211282" y="197709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using wireless signals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radio waves (Wi-Fi)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connect without cables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mobility within network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wireless routers, hotspots</a:t>
            </a:r>
          </a:p>
        </p:txBody>
      </p:sp>
      <p:pic>
        <p:nvPicPr>
          <p:cNvPr id="7" name="Picture 2" descr="Picture">
            <a:extLst>
              <a:ext uri="{FF2B5EF4-FFF2-40B4-BE49-F238E27FC236}">
                <a16:creationId xmlns:a16="http://schemas.microsoft.com/office/drawing/2014/main" id="{4F55EEB8-1C54-4650-BE49-8E12EC875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36" y="1884161"/>
            <a:ext cx="5714346" cy="325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635-5EE2-0539-B330-9EC50A9B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91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Metropolitan Area Network (MAN)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79AA0-2DC6-3948-4503-242DA35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2258656"/>
            <a:ext cx="81672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Spans a city or campus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than LAN, smaller than WAN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Owned by single organization/government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citywide connectivity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multiple LANs together</a:t>
            </a:r>
          </a:p>
        </p:txBody>
      </p:sp>
      <p:pic>
        <p:nvPicPr>
          <p:cNvPr id="7" name="Picture 2" descr="Picture">
            <a:extLst>
              <a:ext uri="{FF2B5EF4-FFF2-40B4-BE49-F238E27FC236}">
                <a16:creationId xmlns:a16="http://schemas.microsoft.com/office/drawing/2014/main" id="{2B3D639B-53AE-48DE-BFEB-E01B93CA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30" y="2404162"/>
            <a:ext cx="4091355" cy="340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4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8934-FE6D-4B5D-40C6-A4A18CB6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Wide Area Network (WAN)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E53B-FE5E-6AA6-F390-8F0D629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776749"/>
            <a:ext cx="7086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network type by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LANs/MANs globally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public/private transmission providers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than LAN, expensive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 Internet, corporate WANs</a:t>
            </a:r>
          </a:p>
        </p:txBody>
      </p:sp>
    </p:spTree>
    <p:extLst>
      <p:ext uri="{BB962C8B-B14F-4D97-AF65-F5344CB8AC3E}">
        <p14:creationId xmlns:p14="http://schemas.microsoft.com/office/powerpoint/2010/main" val="7659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8934-FE6D-4B5D-40C6-A4A18CB6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Wide Area Network (WAN)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E53B-FE5E-6AA6-F390-8F0D6290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9</a:t>
            </a:r>
            <a:endParaRPr lang="en-IN" dirty="0"/>
          </a:p>
        </p:txBody>
      </p:sp>
      <p:pic>
        <p:nvPicPr>
          <p:cNvPr id="5" name="Picture 2" descr="Picture">
            <a:extLst>
              <a:ext uri="{FF2B5EF4-FFF2-40B4-BE49-F238E27FC236}">
                <a16:creationId xmlns:a16="http://schemas.microsoft.com/office/drawing/2014/main" id="{019DEFBF-CD43-4E59-9C1B-264DF4CB6B72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64" y="1171774"/>
            <a:ext cx="654893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222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1_Office Theme</vt:lpstr>
      <vt:lpstr>PowerPoint Presentation</vt:lpstr>
      <vt:lpstr>Computer Networks</vt:lpstr>
      <vt:lpstr>Categories of Networks</vt:lpstr>
      <vt:lpstr>Personal Area Network (PAN)</vt:lpstr>
      <vt:lpstr>Local Area Network (LAN)</vt:lpstr>
      <vt:lpstr>Wireless Local Area Network (WLAN)</vt:lpstr>
      <vt:lpstr>Metropolitan Area Network (MAN)</vt:lpstr>
      <vt:lpstr>Wide Area Network (WAN)</vt:lpstr>
      <vt:lpstr>Wide Area Network (WAN)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DELL</cp:lastModifiedBy>
  <cp:revision>20</cp:revision>
  <dcterms:created xsi:type="dcterms:W3CDTF">2024-12-19T08:47:23Z</dcterms:created>
  <dcterms:modified xsi:type="dcterms:W3CDTF">2025-08-21T13:35:31Z</dcterms:modified>
</cp:coreProperties>
</file>