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4012" r:id="rId2"/>
    <p:sldId id="4036" r:id="rId3"/>
    <p:sldId id="4021" r:id="rId4"/>
    <p:sldId id="4022" r:id="rId5"/>
    <p:sldId id="4023" r:id="rId6"/>
    <p:sldId id="4024" r:id="rId7"/>
    <p:sldId id="4025" r:id="rId8"/>
    <p:sldId id="4037" r:id="rId9"/>
    <p:sldId id="4038" r:id="rId10"/>
    <p:sldId id="401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B5AD1-AED5-447F-B015-33F211256C51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26D41-FF65-4115-8719-90854CAEF8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738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CD2-971A-43FF-935B-13BD991569F0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484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C896A-0523-4E49-8327-36EC3EF2A76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2249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5D5E1-ACE2-4D45-9C95-576178DFE9D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37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5E6A3-F4FD-4640-AA6F-0FCDCD7E7399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5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87F2A-27F4-40A5-A98A-FADDBB4DCCC5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73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38DBE-DA56-4ABF-A294-32DA2E6B49A1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013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2D40D-3842-46F9-A083-31C5F14A3A7F}" type="datetime1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81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C870A-2C88-41DB-A183-C077FED04344}" type="datetime1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505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8A2AF-FCBD-48BC-A81D-521DD7ECBF42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3551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05AEA-8D87-48E6-8A1E-0530C0178914}" type="datetime1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060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907D6-995A-4F91-92E2-ED61B38477E7}" type="datetime1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206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544A2-12D0-4795-98EC-67C17B4C675B}" type="datetime1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39611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4632-2E8A-925D-1D1D-E18C3819C15B}"/>
              </a:ext>
            </a:extLst>
          </p:cNvPr>
          <p:cNvSpPr/>
          <p:nvPr/>
        </p:nvSpPr>
        <p:spPr>
          <a:xfrm>
            <a:off x="221674" y="1089336"/>
            <a:ext cx="1147156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CAP476: 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  <a:p>
            <a:pPr algn="ctr"/>
            <a:r>
              <a:rPr lang="en-IN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Data Communication and Networking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4012BF-9484-9988-12E0-5DA30A45AC54}"/>
              </a:ext>
            </a:extLst>
          </p:cNvPr>
          <p:cNvSpPr txBox="1"/>
          <p:nvPr/>
        </p:nvSpPr>
        <p:spPr>
          <a:xfrm>
            <a:off x="1863019" y="4166930"/>
            <a:ext cx="879847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Unit-I</a:t>
            </a:r>
          </a:p>
          <a:p>
            <a:pPr algn="ctr"/>
            <a:r>
              <a:rPr lang="en-US" sz="4800" b="1" dirty="0" smtClean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</a:rPr>
              <a:t>Protocols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CAC30B-A0AF-17F9-933D-2C759D8E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7767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8BEB83-B4D6-22E3-ED15-CD0A7FDA3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10</a:t>
            </a:r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100E78-310B-3971-6C1D-4A5D1E777D1B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827040" y="2701547"/>
            <a:ext cx="6537920" cy="162116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9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1645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65" t="24109" r="9845" b="19634"/>
          <a:stretch/>
        </p:blipFill>
        <p:spPr>
          <a:xfrm>
            <a:off x="2784764" y="1745673"/>
            <a:ext cx="678872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491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DEF06-15B7-2B0B-4E97-C96A85E8E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What is a Protocol?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E711E-F8BD-EE79-000A-97D91BFF4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of rules, conventions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Governs data format, transfer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 and receiver must follow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reliable network communication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error control, security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C8CBC-2A8E-18F9-9180-F365E66C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9863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CC58-F90F-D9C0-802B-44AD6B55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Importance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76F91-725E-3A71-3FCB-217752400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Standardizes communication across devices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Promotes interoperability, compatibility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Manages timing and synchronization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data loss and errors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 data in transit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F5465-F53B-E7E9-4491-B9A233369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50299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D1299-9735-AA67-5347-294CB9F3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Key Elements of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Protocol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6764-4AC7-B0EC-103F-711D756E3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structure, data format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meaning, interpretation rules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synchronization, speed, order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transmission success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Affects reliability, efficiency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92BBD5-55C0-F00B-2353-527CDE660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755176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B382A-45C3-B7B8-060F-7D50B48B6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59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Syntax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6AA03-73B3-CE79-1F7A-14FCC651B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6</a:t>
            </a:r>
          </a:p>
        </p:txBody>
      </p:sp>
      <p:sp>
        <p:nvSpPr>
          <p:cNvPr id="6" name="Rectangle 5"/>
          <p:cNvSpPr/>
          <p:nvPr/>
        </p:nvSpPr>
        <p:spPr>
          <a:xfrm>
            <a:off x="838200" y="2067450"/>
            <a:ext cx="674716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Structure/order of transmitted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packet, frame format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Specifies start, end bits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Ordering controls data interpretation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correct data reading</a:t>
            </a:r>
          </a:p>
        </p:txBody>
      </p:sp>
    </p:spTree>
    <p:extLst>
      <p:ext uri="{BB962C8B-B14F-4D97-AF65-F5344CB8AC3E}">
        <p14:creationId xmlns:p14="http://schemas.microsoft.com/office/powerpoint/2010/main" val="934888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1635-5EE2-0539-B330-9EC50A9BD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7" y="482855"/>
            <a:ext cx="10515600" cy="1325563"/>
          </a:xfrm>
        </p:spPr>
        <p:txBody>
          <a:bodyPr>
            <a:noAutofit/>
          </a:bodyPr>
          <a:lstStyle/>
          <a:p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Semantics Component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79AA0-2DC6-3948-4503-242DA3503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7</a:t>
            </a:r>
          </a:p>
        </p:txBody>
      </p:sp>
      <p:sp>
        <p:nvSpPr>
          <p:cNvPr id="3" name="Rectangle 2"/>
          <p:cNvSpPr/>
          <p:nvPr/>
        </p:nvSpPr>
        <p:spPr>
          <a:xfrm>
            <a:off x="1052945" y="2025318"/>
            <a:ext cx="81603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 of each data 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information, error handling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Actions for specific patterns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Aligns sender and receiver understanding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coordination, effective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879470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Timing </a:t>
            </a:r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Component</a:t>
            </a:r>
            <a:endParaRPr lang="en-US" sz="4800" b="1" dirty="0">
              <a:ln w="12700">
                <a:solidFill>
                  <a:schemeClr val="accent1"/>
                </a:solidFill>
                <a:prstDash val="solid"/>
              </a:ln>
              <a:solidFill>
                <a:srgbClr val="FF33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and how fast data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Synchronization between sender, receiver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overflow, delays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transmission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real-time communication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4177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rgbClr val="FF3300"/>
                </a:solidFill>
                <a:latin typeface="+mn-lt"/>
                <a:ea typeface="+mn-ea"/>
                <a:cs typeface="+mn-cs"/>
              </a:rPr>
              <a:t>Additional Protocol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correct order delivery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data rate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fix errors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protect confidentiality, access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Prioritization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manage critical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/>
              <a:t>9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553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209</Words>
  <Application>Microsoft Office PowerPoint</Application>
  <PresentationFormat>Widescreen</PresentationFormat>
  <Paragraphs>57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Times New Roman</vt:lpstr>
      <vt:lpstr>1_Office Theme</vt:lpstr>
      <vt:lpstr>PowerPoint Presentation</vt:lpstr>
      <vt:lpstr>PowerPoint Presentation</vt:lpstr>
      <vt:lpstr>What is a Protocol?</vt:lpstr>
      <vt:lpstr>Importance of Protocols</vt:lpstr>
      <vt:lpstr>Key Elements of Protocol</vt:lpstr>
      <vt:lpstr>Syntax Component</vt:lpstr>
      <vt:lpstr>Semantics Component</vt:lpstr>
      <vt:lpstr>Timing Component</vt:lpstr>
      <vt:lpstr>Additional Protocol Functions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lovi raj gupta</dc:creator>
  <cp:lastModifiedBy>DELL</cp:lastModifiedBy>
  <cp:revision>26</cp:revision>
  <dcterms:created xsi:type="dcterms:W3CDTF">2024-12-19T08:47:23Z</dcterms:created>
  <dcterms:modified xsi:type="dcterms:W3CDTF">2025-08-21T14:00:04Z</dcterms:modified>
</cp:coreProperties>
</file>