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4012" r:id="rId2"/>
    <p:sldId id="4021" r:id="rId3"/>
    <p:sldId id="4034" r:id="rId4"/>
    <p:sldId id="4022" r:id="rId5"/>
    <p:sldId id="4023" r:id="rId6"/>
    <p:sldId id="4024" r:id="rId7"/>
    <p:sldId id="4035" r:id="rId8"/>
    <p:sldId id="4025" r:id="rId9"/>
    <p:sldId id="401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5AD1-AED5-447F-B015-33F211256C51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26D41-FF65-4115-8719-90854CAEF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38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454A-B50B-99CF-5F2C-9914471B2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906C5-4742-264F-78E1-18B014E03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54A67-BCE4-0B38-9F85-49846340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FCD2-971A-43FF-935B-13BD991569F0}" type="datetime1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1F8AC-443C-1ECA-AB44-6EBF6FD0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DF0F3-AEC5-C9B9-7171-1B6A033D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84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3F6F-8F6C-7195-27A7-50671BA4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E7027-CB64-2D79-C450-A50A1A1A5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3577A-646B-877F-ACC8-447532FEA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BA6D9-4ADB-E95F-6717-B7292C01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896A-0523-4E49-8327-36EC3EF2A767}" type="datetime1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0814B-405F-B37D-4F5F-B70E8488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74CF4-2834-8D90-41B2-3FFB1D4B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24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2A8B3-3C5F-769E-BE44-7FCB772A8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CE24B-7910-B2E8-C9C8-E2F93AFB8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D1D4F-E585-8CF2-AC0F-F3EA4F0C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D5E1-ACE2-4D45-9C95-576178DFE9D2}" type="datetime1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C96A0-30C4-BF0C-B817-DF0BA33B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19994-D6D6-8277-D64E-72F4CB96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937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43606C-9B53-79F1-02DD-16BC50BEB5CE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07FF37-7309-52C1-8095-3F729737C2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48388E-C341-A5AF-55B7-4442EC1A9B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31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91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43DA-CBC5-58B5-65B8-9D38B353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B5CF5-59AF-DD83-C89A-DF31B519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4E04A-0F9D-BFA3-1170-4193E83A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E6A3-F4FD-4640-AA6F-0FCDCD7E7399}" type="datetime1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989B7-C73D-98DA-3AF0-70E1DF6A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4C7C3-2C9F-8A2C-CC92-9224B93D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5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116C-C79E-55DD-9F00-FFDBCF60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E630C-B948-FAC9-6274-CA2DCE44C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3E107-FDF9-7A65-56F5-E97F0661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7F2A-27F4-40A5-A98A-FADDBB4DCCC5}" type="datetime1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5382A-4979-C9DC-A38D-71EEC2F2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4B501-66BB-E071-2D45-786A5032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73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DFD8-0D14-BAF4-B9E1-9E8435A7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4BAE9-DB1F-171F-6D48-3F467841F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CAD39-A292-B30E-5E61-53E6C13EC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F5A39-F187-8FE8-5DEB-F7100659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8DBE-DA56-4ABF-A294-32DA2E6B49A1}" type="datetime1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0DC70-1010-1A04-FE7B-7DB3E671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68834-3EFD-4C90-DC78-7AB1AA3B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01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3B6E-AAAA-C190-F84C-C7A9E54B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E850B-3436-7B73-9CAF-6857749DD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40929-494D-74D0-7921-2D938A372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974FE-72C9-137E-0265-73F50D8D7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57EA2-CA11-4B56-861E-239081BE5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161D1-E209-E17B-7F43-1EA7214E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D40D-3842-46F9-A083-31C5F14A3A7F}" type="datetime1">
              <a:rPr lang="en-IN" smtClean="0"/>
              <a:t>21-08-2025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D1B75-14EF-E88A-5B4F-ECF203D0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406F7-C76D-E3CE-11A0-2DF7C798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81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6511-9AF4-26A2-B0E0-2904E16E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37283-2B3B-38B3-2541-367195BB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870A-2C88-41DB-A183-C077FED04344}" type="datetime1">
              <a:rPr lang="en-IN" smtClean="0"/>
              <a:t>21-08-2025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109F2-D873-FF79-0EAD-7BB606B3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DAC8C-10EC-B45D-546A-403F5F41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50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1B28-282D-9541-5396-99E0DEE5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FACF6-3696-BA79-A674-7B2FB7D6C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AE520-B0BD-9957-B156-89F4DEFC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A2AF-FCBD-48BC-A81D-521DD7ECBF42}" type="datetime1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C5B5D-0A2A-D9E7-19E8-E963CF0D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85D3D-8D58-9A45-B29D-22587F40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55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756CC-275B-5F05-BC12-BB1376D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5AEA-8D87-48E6-8A1E-0530C0178914}" type="datetime1">
              <a:rPr lang="en-IN" smtClean="0"/>
              <a:t>21-08-2025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A5A5C-6A14-6463-9263-E1C97FDE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8AB0B-4F9E-B3E8-F5BE-48D1A7FC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06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790F-A78E-F728-A554-7D4A7AF1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0024-81A1-24AC-3552-CA9CEA7E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8CF34-E943-6E55-F9DC-69271DB3A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B6FBF-46A8-C3B9-7C32-FF6F9D37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07D6-995A-4F91-92E2-ED61B38477E7}" type="datetime1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4E712-4476-5F97-67B0-BBB596A0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A3B25-9720-6577-0395-9103E775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20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BC712-3CD6-D18D-1483-CAFF2130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7F309-DEC2-2A35-6A1B-36732AEA3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BBC8F-5AA1-6A5F-813E-EC818CB3A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2544A2-12D0-4795-98EC-67C17B4C675B}" type="datetime1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0EE63-802B-29AB-6E8E-2336CA6B4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85C65-30CE-BE4C-6597-F76452533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00DB2-1B79-F076-988B-189E25D268A4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6FB77-67DC-C0AD-16FE-6E68AF2B887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ED9CD6-CADD-7BD4-3F8E-872DFDE3128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18C861-1BD5-B856-A0FD-4B28D1D8BE11}"/>
              </a:ext>
            </a:extLst>
          </p:cNvPr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3961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0C57A-EB01-5294-F8AB-F5CA01DD8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3F4632-2E8A-925D-1D1D-E18C3819C15B}"/>
              </a:ext>
            </a:extLst>
          </p:cNvPr>
          <p:cNvSpPr/>
          <p:nvPr/>
        </p:nvSpPr>
        <p:spPr>
          <a:xfrm>
            <a:off x="221674" y="1089336"/>
            <a:ext cx="1147156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CAP476: 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  <a:p>
            <a:pPr algn="ctr"/>
            <a:r>
              <a:rPr lang="en-IN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Data Communication and Networking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012BF-9484-9988-12E0-5DA30A45AC54}"/>
              </a:ext>
            </a:extLst>
          </p:cNvPr>
          <p:cNvSpPr txBox="1"/>
          <p:nvPr/>
        </p:nvSpPr>
        <p:spPr>
          <a:xfrm>
            <a:off x="1863019" y="4166930"/>
            <a:ext cx="87984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Unit-I</a:t>
            </a:r>
          </a:p>
          <a:p>
            <a:pPr algn="ctr"/>
            <a:r>
              <a:rPr lang="en-US" sz="48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Network Models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AC30B-A0AF-17F9-933D-2C759D8E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7767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EF06-15B7-2B0B-4E97-C96A85E8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Network Models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E711E-F8BD-EE79-000A-97D91BFF4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Systematic approach for data transmission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enable orderly communication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sender-receiver connection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smooth, efficient data flow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main models: OSI, TCP/IP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C8CBC-2A8E-18F9-9180-F365E66C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86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3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D5152-A430-49AE-9F88-124D9642D10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2598" y="1456719"/>
            <a:ext cx="8792622" cy="367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4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CC58-F90F-D9C0-802B-44AD6B55D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Layered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76F91-725E-3A71-3FCB-217752400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divided into small pieces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layer supports higher layer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Modularity, clear interfaces provided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Services, protocols, interfaces involved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Aids easy modification, 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F5465-F53B-E7E9-4491-B9A23336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5029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1299-9735-AA67-5347-294CB9F3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Why Do We Require Layered Architecture?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66764-4AC7-B0EC-103F-711D756E3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Breaks complex network into layers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layer performs specific function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modularity and easy modifications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independent development and testing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design, troubleshooting complexity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2BBD5-55C0-F00B-2353-527CDE660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5517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382A-45C3-B7B8-060F-7D50B48B6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59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OSI Reference Model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6AA03-73B3-CE79-1F7A-14FCC651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6</a:t>
            </a:r>
          </a:p>
        </p:txBody>
      </p:sp>
      <p:sp>
        <p:nvSpPr>
          <p:cNvPr id="6" name="Rectangle 5"/>
          <p:cNvSpPr/>
          <p:nvPr/>
        </p:nvSpPr>
        <p:spPr>
          <a:xfrm>
            <a:off x="332509" y="1873486"/>
            <a:ext cx="113330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OSI: Open System Interconnection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Organization for Standardization </a:t>
            </a:r>
            <a:r>
              <a:rPr lang="en-IN" sz="2800" dirty="0" smtClean="0"/>
              <a:t>(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ISO),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for computer communications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Divides network tasks into 7 layers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layer independent, task-specific</a:t>
            </a:r>
          </a:p>
        </p:txBody>
      </p:sp>
    </p:spTree>
    <p:extLst>
      <p:ext uri="{BB962C8B-B14F-4D97-AF65-F5344CB8AC3E}">
        <p14:creationId xmlns:p14="http://schemas.microsoft.com/office/powerpoint/2010/main" val="93488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7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3B5218-0EB2-4E22-9064-468768D3A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45198" y="463352"/>
            <a:ext cx="6680554" cy="561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16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31635-5EE2-0539-B330-9EC50A9B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346" y="136491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Functions of the OSI Layers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79AA0-2DC6-3948-4503-242DA350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8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E1C7C0-63FF-4C48-AEBB-348B186AAC5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98498" y="1005984"/>
            <a:ext cx="8001466" cy="518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7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8BEB83-B4D6-22E3-ED15-CD0A7FDA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9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100E78-310B-3971-6C1D-4A5D1E777D1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27040" y="2701547"/>
            <a:ext cx="6537920" cy="16211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1645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147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Times New Roman</vt:lpstr>
      <vt:lpstr>1_Office Theme</vt:lpstr>
      <vt:lpstr>PowerPoint Presentation</vt:lpstr>
      <vt:lpstr>Network Models Introduction</vt:lpstr>
      <vt:lpstr>PowerPoint Presentation</vt:lpstr>
      <vt:lpstr>Layered Architecture</vt:lpstr>
      <vt:lpstr>Why Do We Require Layered Architecture?</vt:lpstr>
      <vt:lpstr>OSI Reference Model</vt:lpstr>
      <vt:lpstr>PowerPoint Presentation</vt:lpstr>
      <vt:lpstr>Functions of the OSI Layers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lovi raj gupta</dc:creator>
  <cp:lastModifiedBy>DELL</cp:lastModifiedBy>
  <cp:revision>26</cp:revision>
  <dcterms:created xsi:type="dcterms:W3CDTF">2024-12-19T08:47:23Z</dcterms:created>
  <dcterms:modified xsi:type="dcterms:W3CDTF">2025-08-21T13:53:57Z</dcterms:modified>
</cp:coreProperties>
</file>