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4012" r:id="rId2"/>
    <p:sldId id="4024" r:id="rId3"/>
    <p:sldId id="4047" r:id="rId4"/>
    <p:sldId id="4048" r:id="rId5"/>
    <p:sldId id="4036" r:id="rId6"/>
    <p:sldId id="4037" r:id="rId7"/>
    <p:sldId id="4038" r:id="rId8"/>
    <p:sldId id="4040" r:id="rId9"/>
    <p:sldId id="4041" r:id="rId10"/>
    <p:sldId id="4042" r:id="rId11"/>
    <p:sldId id="4043" r:id="rId12"/>
    <p:sldId id="4044" r:id="rId13"/>
    <p:sldId id="4045" r:id="rId14"/>
    <p:sldId id="4046" r:id="rId15"/>
    <p:sldId id="4049" r:id="rId16"/>
    <p:sldId id="40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5AD1-AED5-447F-B015-33F211256C5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26D41-FF65-4115-8719-90854CA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454A-B50B-99CF-5F2C-9914471B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06C5-4742-264F-78E1-18B014E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4A67-BCE4-0B38-9F85-498463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FCD2-971A-43FF-935B-13BD991569F0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F8AC-443C-1ECA-AB44-6EBF6F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F0F3-AEC5-C9B9-7171-1B6A033D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4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F6F-8F6C-7195-27A7-50671BA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7027-CB64-2D79-C450-A50A1A1A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77A-646B-877F-ACC8-447532FE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A6D9-4ADB-E95F-6717-B7292C0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896A-0523-4E49-8327-36EC3EF2A767}" type="datetime1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814B-405F-B37D-4F5F-B70E8488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4CF4-2834-8D90-41B2-3FFB1D4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A8B3-3C5F-769E-BE44-7FCB772A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E24B-7910-B2E8-C9C8-E2F93AFB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D4F-E585-8CF2-AC0F-F3EA4F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5E1-ACE2-4D45-9C95-576178DFE9D2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96A0-30C4-BF0C-B817-DF0BA3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9994-D6D6-8277-D64E-72F4CB9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3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43DA-CBC5-58B5-65B8-9D38B35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5CF5-59AF-DD83-C89A-DF31B519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E04A-0F9D-BFA3-1170-4193E83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E6A3-F4FD-4640-AA6F-0FCDCD7E7399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9B7-C73D-98DA-3AF0-70E1DF6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C7C3-2C9F-8A2C-CC92-9224B93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116C-C79E-55DD-9F00-FFDBCF6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630C-B948-FAC9-6274-CA2DCE4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E107-FDF9-7A65-56F5-E97F0661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F2A-27F4-40A5-A98A-FADDBB4DCCC5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382A-4979-C9DC-A38D-71EEC2F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B501-66BB-E071-2D45-786A503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3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FD8-0D14-BAF4-B9E1-9E8435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BAE9-DB1F-171F-6D48-3F467841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AD39-A292-B30E-5E61-53E6C13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5A39-F187-8FE8-5DEB-F710065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8DBE-DA56-4ABF-A294-32DA2E6B49A1}" type="datetime1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DC70-1010-1A04-FE7B-7DB3E6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8834-3EFD-4C90-DC78-7AB1AA3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1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B6E-AAAA-C190-F84C-C7A9E54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850B-3436-7B73-9CAF-6857749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0929-494D-74D0-7921-2D938A37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4FE-72C9-137E-0265-73F50D8D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57EA2-CA11-4B56-861E-239081BE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161D1-E209-E17B-7F43-1EA7214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D40D-3842-46F9-A083-31C5F14A3A7F}" type="datetime1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1B75-14EF-E88A-5B4F-ECF203D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406F7-C76D-E3CE-11A0-2DF7C798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511-9AF4-26A2-B0E0-2904E16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7283-2B3B-38B3-2541-367195B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70A-2C88-41DB-A183-C077FED04344}" type="datetime1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109F2-D873-FF79-0EAD-7BB606B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DAC8C-10EC-B45D-546A-403F5F4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1B28-282D-9541-5396-99E0DEE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ACF6-3696-BA79-A674-7B2FB7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520-B0BD-9957-B156-89F4DEF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2AF-FCBD-48BC-A81D-521DD7ECBF42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5B5D-0A2A-D9E7-19E8-E963CF0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5D3D-8D58-9A45-B29D-22587F4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5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756CC-275B-5F05-BC12-BB1376D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5AEA-8D87-48E6-8A1E-0530C0178914}" type="datetime1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5A5C-6A14-6463-9263-E1C97FDE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AB0B-4F9E-B3E8-F5BE-48D1A7F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90F-A78E-F728-A554-7D4A7AF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024-81A1-24AC-3552-CA9CEA7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CF34-E943-6E55-F9DC-69271DB3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6FBF-46A8-C3B9-7C32-FF6F9D3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07D6-995A-4F91-92E2-ED61B38477E7}" type="datetime1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E712-4476-5F97-67B0-BBB596A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3B25-9720-6577-0395-9103E77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BC712-3CD6-D18D-1483-CAFF2130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F309-DEC2-2A35-6A1B-36732AE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BC8F-5AA1-6A5F-813E-EC818CB3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544A2-12D0-4795-98EC-67C17B4C675B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EE63-802B-29AB-6E8E-2336CA6B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5C65-30CE-BE4C-6597-F764525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00DB2-1B79-F076-988B-189E25D268A4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6FB77-67DC-C0AD-16FE-6E68AF2B887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9CD6-CADD-7BD4-3F8E-872DFDE3128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8C861-1BD5-B856-A0FD-4B28D1D8BE11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39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F4632-2E8A-925D-1D1D-E18C3819C15B}"/>
              </a:ext>
            </a:extLst>
          </p:cNvPr>
          <p:cNvSpPr/>
          <p:nvPr/>
        </p:nvSpPr>
        <p:spPr>
          <a:xfrm>
            <a:off x="221674" y="1089336"/>
            <a:ext cx="114715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CAP476: 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Data Communication and Networking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012BF-9484-9988-12E0-5DA30A45AC54}"/>
              </a:ext>
            </a:extLst>
          </p:cNvPr>
          <p:cNvSpPr txBox="1"/>
          <p:nvPr/>
        </p:nvSpPr>
        <p:spPr>
          <a:xfrm>
            <a:off x="1863019" y="4166930"/>
            <a:ext cx="87984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Unit-I</a:t>
            </a:r>
          </a:p>
          <a:p>
            <a:pPr algn="ctr"/>
            <a:r>
              <a:rPr lang="en-IN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TCP/IP model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C30B-A0AF-17F9-933D-2C759D8E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76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Transport Layer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4621"/>
            <a:ext cx="10855037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error-free delivery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conversation between hosts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interface to network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TCP, UDP, SCTP protocols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and unreliable service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850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User Datagram Protocol (UDP)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Connectionless transport service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Unreliable error detection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source and destination ports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length and checksum fields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identify lost packets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12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9449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Transmission Control Protocol (TCP)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022" y="2187574"/>
            <a:ext cx="11481955" cy="357591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Reliable, connection-oriented service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circuit between sender and receiver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and retransmits errors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Segments data with sequence numbers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Reorders segments at destination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94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Application </a:t>
            </a:r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Layer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90688"/>
            <a:ext cx="9996055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Topmost layer in TCP/IP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network services to users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resource allocation issues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an application itself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 with user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516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75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Functions of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91" y="2005012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transfer, access,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forwarding and storage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directory services globally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network transparency concepts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distributed database 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5276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Application Layer </a:t>
            </a:r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Protocols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Hypertext Transfer Protocol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Network Management Protocol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 Mail Transfer Protocol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Domain Name System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Terminal Network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Protocol/Telecommunication Network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4740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8BEB83-B4D6-22E3-ED15-CD0A7FDA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100E78-310B-3971-6C1D-4A5D1E777D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27040" y="2701547"/>
            <a:ext cx="6537920" cy="1621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64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382A-45C3-B7B8-060F-7D50B48B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59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TCP/IP model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6AA03-73B3-CE79-1F7A-14FCC651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32509" y="1873486"/>
            <a:ext cx="113330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before OSI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included upper layers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 provide specific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protocol modules</a:t>
            </a:r>
          </a:p>
        </p:txBody>
      </p:sp>
    </p:spTree>
    <p:extLst>
      <p:ext uri="{BB962C8B-B14F-4D97-AF65-F5344CB8AC3E}">
        <p14:creationId xmlns:p14="http://schemas.microsoft.com/office/powerpoint/2010/main" val="9348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3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97272-14F7-4B65-957A-96D427E9DAE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l="-820" t="-2342" r="9880" b="1397"/>
          <a:stretch/>
        </p:blipFill>
        <p:spPr>
          <a:xfrm>
            <a:off x="1676000" y="1113625"/>
            <a:ext cx="884000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83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Functions of TCP/IP layer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4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27C2E-5CD1-4BC7-BBEE-9BEA630119A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2327" y="1357385"/>
            <a:ext cx="9712037" cy="479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69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382A-45C3-B7B8-060F-7D50B48B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0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Network Access Layer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6AA03-73B3-CE79-1F7A-14FCC651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29491" y="2372250"/>
            <a:ext cx="113330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Physical and Data Link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how data is sent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Transmits data on same network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Encapsulates IP datagram in frames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Ethernet, Token Ring, Frame Relay</a:t>
            </a:r>
          </a:p>
        </p:txBody>
      </p:sp>
    </p:spTree>
    <p:extLst>
      <p:ext uri="{BB962C8B-B14F-4D97-AF65-F5344CB8AC3E}">
        <p14:creationId xmlns:p14="http://schemas.microsoft.com/office/powerpoint/2010/main" val="47773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Internet Layer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of TCP/IP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Responsible for packet sending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regardless of route path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IP, ARP, ICMP protocols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addressing and routing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58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Internet Protocol (IP)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logical IP addresses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Host-to-host communication path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Encapsulates data as IP datagram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and reassembly tasks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between distant networks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431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Address Resolution Protocol (ARP)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physical address from IP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 protocol function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request broadcasted on network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reply sent by recipient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address cached in memory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781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ICMP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Control Message Protocol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 notifications on datagram issues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Informs sender about undeliverable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ICMP Test and Reply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problems, correction sender's job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6742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354</Words>
  <Application>Microsoft Office PowerPoint</Application>
  <PresentationFormat>Widescreen</PresentationFormat>
  <Paragraphs>94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Times New Roman</vt:lpstr>
      <vt:lpstr>1_Office Theme</vt:lpstr>
      <vt:lpstr>PowerPoint Presentation</vt:lpstr>
      <vt:lpstr>TCP/IP model</vt:lpstr>
      <vt:lpstr>PowerPoint Presentation</vt:lpstr>
      <vt:lpstr>Functions of TCP/IP layer</vt:lpstr>
      <vt:lpstr>Network Access Layer</vt:lpstr>
      <vt:lpstr>Internet Layer</vt:lpstr>
      <vt:lpstr>Internet Protocol (IP) Functions</vt:lpstr>
      <vt:lpstr>Address Resolution Protocol (ARP)</vt:lpstr>
      <vt:lpstr>ICMP Protocol</vt:lpstr>
      <vt:lpstr>Transport Layer Protocols</vt:lpstr>
      <vt:lpstr>User Datagram Protocol (UDP)</vt:lpstr>
      <vt:lpstr>Transmission Control Protocol (TCP)</vt:lpstr>
      <vt:lpstr>Application Layer</vt:lpstr>
      <vt:lpstr>Functions of Application Layer</vt:lpstr>
      <vt:lpstr>Application Layer Protocols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lovi raj gupta</dc:creator>
  <cp:lastModifiedBy>DELL</cp:lastModifiedBy>
  <cp:revision>34</cp:revision>
  <dcterms:created xsi:type="dcterms:W3CDTF">2024-12-19T08:47:23Z</dcterms:created>
  <dcterms:modified xsi:type="dcterms:W3CDTF">2025-08-25T17:39:39Z</dcterms:modified>
</cp:coreProperties>
</file>