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012" r:id="rId2"/>
    <p:sldId id="4024" r:id="rId3"/>
    <p:sldId id="4036" r:id="rId4"/>
    <p:sldId id="4037" r:id="rId5"/>
    <p:sldId id="4038" r:id="rId6"/>
    <p:sldId id="4039" r:id="rId7"/>
    <p:sldId id="40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221674" y="1089336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166930"/>
            <a:ext cx="8798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</a:t>
            </a:r>
          </a:p>
          <a:p>
            <a:pPr algn="ctr"/>
            <a:r>
              <a:rPr lang="en-IN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Addressing Mechanisms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Addressing 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Mechanisms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9600" y="1679522"/>
            <a:ext cx="113330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address levels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Physical, Logical, Port, Specific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for network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 links to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addresses identify processes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2AB74-E56B-4EF4-99FD-70E9871D11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9355" y="4223377"/>
            <a:ext cx="8131335" cy="21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0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Physical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9491" y="2372250"/>
            <a:ext cx="113330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link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LAN or WAN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varies by network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Ethernet uses 48-bit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unicast, multicast, broadcast</a:t>
            </a:r>
          </a:p>
        </p:txBody>
      </p:sp>
    </p:spTree>
    <p:extLst>
      <p:ext uri="{BB962C8B-B14F-4D97-AF65-F5344CB8AC3E}">
        <p14:creationId xmlns:p14="http://schemas.microsoft.com/office/powerpoint/2010/main" val="4777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Logical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software networking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IPv4 logical address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IPv4: 132.24.75.9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from source to destination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routing and addressing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58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Port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 for programs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sender and receiver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apps simultaneously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 TCP/IP connection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16-bit decimal number 753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43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 Application-Specific 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Addresses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specific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addressing formats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for users to remember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to underlying network addresses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usability of services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100E78-310B-3971-6C1D-4A5D1E777D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27040" y="2701547"/>
            <a:ext cx="6537920" cy="1621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142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Addressing Mechanisms</vt:lpstr>
      <vt:lpstr>Physical Address</vt:lpstr>
      <vt:lpstr>Logical Address</vt:lpstr>
      <vt:lpstr>Port Addresses</vt:lpstr>
      <vt:lpstr> Application-Specific Addresses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37</cp:revision>
  <dcterms:created xsi:type="dcterms:W3CDTF">2024-12-19T08:47:23Z</dcterms:created>
  <dcterms:modified xsi:type="dcterms:W3CDTF">2025-08-25T18:02:23Z</dcterms:modified>
</cp:coreProperties>
</file>