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4012" r:id="rId2"/>
    <p:sldId id="4024" r:id="rId3"/>
    <p:sldId id="4037" r:id="rId4"/>
    <p:sldId id="4038" r:id="rId5"/>
    <p:sldId id="4039" r:id="rId6"/>
    <p:sldId id="4040" r:id="rId7"/>
    <p:sldId id="4041" r:id="rId8"/>
    <p:sldId id="4043" r:id="rId9"/>
    <p:sldId id="4044" r:id="rId10"/>
    <p:sldId id="4045" r:id="rId11"/>
    <p:sldId id="4046" r:id="rId12"/>
    <p:sldId id="40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5AD1-AED5-447F-B015-33F211256C5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26D41-FF65-4115-8719-90854CA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454A-B50B-99CF-5F2C-9914471B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06C5-4742-264F-78E1-18B014E0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4A67-BCE4-0B38-9F85-4984634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FCD2-971A-43FF-935B-13BD991569F0}" type="datetime1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F8AC-443C-1ECA-AB44-6EBF6FD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F0F3-AEC5-C9B9-7171-1B6A033D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4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3F6F-8F6C-7195-27A7-50671BA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E7027-CB64-2D79-C450-A50A1A1A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577A-646B-877F-ACC8-447532FE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A6D9-4ADB-E95F-6717-B7292C01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896A-0523-4E49-8327-36EC3EF2A767}" type="datetime1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814B-405F-B37D-4F5F-B70E8488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4CF4-2834-8D90-41B2-3FFB1D4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A8B3-3C5F-769E-BE44-7FCB772A8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CE24B-7910-B2E8-C9C8-E2F93AFB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1D4F-E585-8CF2-AC0F-F3EA4F0C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5E1-ACE2-4D45-9C95-576178DFE9D2}" type="datetime1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96A0-30C4-BF0C-B817-DF0BA33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9994-D6D6-8277-D64E-72F4CB96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3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1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43DA-CBC5-58B5-65B8-9D38B35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5CF5-59AF-DD83-C89A-DF31B519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E04A-0F9D-BFA3-1170-4193E83A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E6A3-F4FD-4640-AA6F-0FCDCD7E7399}" type="datetime1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89B7-C73D-98DA-3AF0-70E1DF6A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C7C3-2C9F-8A2C-CC92-9224B93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116C-C79E-55DD-9F00-FFDBCF6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630C-B948-FAC9-6274-CA2DCE44C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E107-FDF9-7A65-56F5-E97F0661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F2A-27F4-40A5-A98A-FADDBB4DCCC5}" type="datetime1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382A-4979-C9DC-A38D-71EEC2F2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B501-66BB-E071-2D45-786A5032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3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FD8-0D14-BAF4-B9E1-9E8435A7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BAE9-DB1F-171F-6D48-3F467841F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AD39-A292-B30E-5E61-53E6C13E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5A39-F187-8FE8-5DEB-F7100659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8DBE-DA56-4ABF-A294-32DA2E6B49A1}" type="datetime1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DC70-1010-1A04-FE7B-7DB3E671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68834-3EFD-4C90-DC78-7AB1AA3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1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B6E-AAAA-C190-F84C-C7A9E54B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850B-3436-7B73-9CAF-6857749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0929-494D-74D0-7921-2D938A37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974FE-72C9-137E-0265-73F50D8D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57EA2-CA11-4B56-861E-239081BE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161D1-E209-E17B-7F43-1EA7214E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D40D-3842-46F9-A083-31C5F14A3A7F}" type="datetime1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D1B75-14EF-E88A-5B4F-ECF203D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406F7-C76D-E3CE-11A0-2DF7C798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6511-9AF4-26A2-B0E0-2904E16E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7283-2B3B-38B3-2541-367195B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70A-2C88-41DB-A183-C077FED04344}" type="datetime1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109F2-D873-FF79-0EAD-7BB606B3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DAC8C-10EC-B45D-546A-403F5F41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1B28-282D-9541-5396-99E0DEE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FACF6-3696-BA79-A674-7B2FB7D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E520-B0BD-9957-B156-89F4DEFC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2AF-FCBD-48BC-A81D-521DD7ECBF42}" type="datetime1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5B5D-0A2A-D9E7-19E8-E963CF0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5D3D-8D58-9A45-B29D-22587F40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5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756CC-275B-5F05-BC12-BB1376D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5AEA-8D87-48E6-8A1E-0530C0178914}" type="datetime1">
              <a:rPr lang="en-IN" smtClean="0"/>
              <a:t>27-08-2025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5A5C-6A14-6463-9263-E1C97FDE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8AB0B-4F9E-B3E8-F5BE-48D1A7FC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0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90F-A78E-F728-A554-7D4A7AF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0024-81A1-24AC-3552-CA9CEA7E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8CF34-E943-6E55-F9DC-69271DB3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6FBF-46A8-C3B9-7C32-FF6F9D37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07D6-995A-4F91-92E2-ED61B38477E7}" type="datetime1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E712-4476-5F97-67B0-BBB596A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3B25-9720-6577-0395-9103E77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0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BC712-3CD6-D18D-1483-CAFF2130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F309-DEC2-2A35-6A1B-36732AEA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BC8F-5AA1-6A5F-813E-EC818CB3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544A2-12D0-4795-98EC-67C17B4C675B}" type="datetime1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EE63-802B-29AB-6E8E-2336CA6B4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5C65-30CE-BE4C-6597-F7645253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00DB2-1B79-F076-988B-189E25D268A4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6FB77-67DC-C0AD-16FE-6E68AF2B887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D9CD6-CADD-7BD4-3F8E-872DFDE3128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8C861-1BD5-B856-A0FD-4B28D1D8BE11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39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F4632-2E8A-925D-1D1D-E18C3819C15B}"/>
              </a:ext>
            </a:extLst>
          </p:cNvPr>
          <p:cNvSpPr/>
          <p:nvPr/>
        </p:nvSpPr>
        <p:spPr>
          <a:xfrm>
            <a:off x="221674" y="1089336"/>
            <a:ext cx="114715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CAP476: 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Data Communication and Networking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012BF-9484-9988-12E0-5DA30A45AC54}"/>
              </a:ext>
            </a:extLst>
          </p:cNvPr>
          <p:cNvSpPr txBox="1"/>
          <p:nvPr/>
        </p:nvSpPr>
        <p:spPr>
          <a:xfrm>
            <a:off x="1863019" y="4166930"/>
            <a:ext cx="87984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Unit-II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  <a:p>
            <a:pPr algn="ctr"/>
            <a:r>
              <a:rPr lang="en-IN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Physical Layer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AC30B-A0AF-17F9-933D-2C759D8E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76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10</a:t>
            </a:r>
            <a:endParaRPr lang="en-IN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465192CA-FFCE-4A2E-917B-4CDF372F1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002" y="1354622"/>
            <a:ext cx="8424936" cy="348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85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Digital v/s Analog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Analog: continuous value signals.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Digital: discrete value signals.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often periodic sines.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composite, bandwidth-limited edges.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carries both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122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8BEB83-B4D6-22E3-ED15-CD0A7FDA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100E78-310B-3971-6C1D-4A5D1E777D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27040" y="2701547"/>
            <a:ext cx="6537920" cy="1621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64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382A-45C3-B7B8-060F-7D50B48B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59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Physical Layer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6AA03-73B3-CE79-1F7A-14FCC651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09600" y="1679522"/>
            <a:ext cx="113330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 with transmission media directly.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part connecting components together.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Carries information node to node.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services for data link.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complex physical-layer tasks.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6D0B127F-B912-4E00-B5E5-BD31D2351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20" y="3890277"/>
            <a:ext cx="8115778" cy="25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8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Data and Signals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Data-link frames are bits.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must become signals.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creates signals.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traverse transmission medium.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end-to-end transport.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58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Signal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47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can be analog.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can be digital.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Analog: infinite value range.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Digital: limited discrete values.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driven by design needs.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4</a:t>
            </a:r>
            <a:endParaRPr lang="en-IN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EA89EF93-F30F-4965-8A63-70F76CBF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81" y="3893128"/>
            <a:ext cx="8746441" cy="2331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43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Analog Signal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signals: simple or composite.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periodic in this context.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periodic signal: sine wave.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Sine cannot be decomposed further.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Composite: multiple sine components.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5</a:t>
            </a:r>
            <a:endParaRPr lang="en-IN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43329553-9E18-4B50-A4A6-DEF0DD6B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37" y="4366347"/>
            <a:ext cx="8647113" cy="197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5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6</a:t>
            </a:r>
            <a:endParaRPr lang="en-IN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5ACB4CF0-E80C-4C5F-B5A3-1E67B9A1B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100" y="676285"/>
            <a:ext cx="784220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B51CDE6-3FD6-4568-B8A9-4108ADC5E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100" y="3267408"/>
            <a:ext cx="8382000" cy="285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80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46524D-0669-4AFA-968F-43EEE519A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506" y="980728"/>
            <a:ext cx="8568952" cy="230832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i="1" dirty="0">
                <a:latin typeface="Times New Roman" panose="02020603050405020304" pitchFamily="18" charset="0"/>
              </a:rPr>
              <a:t>Frequency is the rate of change with respect to time. Change in a short span of time means high frequency. Change over a long span of time means low frequency.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87F952-223F-4ECF-A5A2-0D15E83B4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050" y="3789040"/>
            <a:ext cx="8568952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i="1" dirty="0">
                <a:latin typeface="Times New Roman" panose="02020603050405020304" pitchFamily="18" charset="0"/>
              </a:rPr>
              <a:t>If a signal does not change at all, its frequency is zero. If a signal changes instantaneously, its frequency is infinite.</a:t>
            </a:r>
          </a:p>
        </p:txBody>
      </p:sp>
    </p:spTree>
    <p:extLst>
      <p:ext uri="{BB962C8B-B14F-4D97-AF65-F5344CB8AC3E}">
        <p14:creationId xmlns:p14="http://schemas.microsoft.com/office/powerpoint/2010/main" val="336499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DA976DF-04E5-4E42-BE13-0AE7BBC42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429" y="662430"/>
            <a:ext cx="8640960" cy="230832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bandwidth is a property of a medium: It is the difference between the highest and the lowest frequencies that the medium can satisfactorily pass.</a:t>
            </a: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</a:rPr>
              <a:t> 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CA3E959B-1364-4DDE-8F96-9676AD867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37" y="3379231"/>
            <a:ext cx="8534752" cy="266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 smtClean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64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Digital 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Signal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9</a:t>
            </a:r>
            <a:endParaRPr lang="en-IN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49996FE6-012A-477F-8D51-A5E118D27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5" y="3020572"/>
            <a:ext cx="8363272" cy="310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FCE8285-5DC8-46D1-8186-E627A5CA3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308" y="1460202"/>
            <a:ext cx="8352928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digital signal is a composite signal with an infinite bandwidth.</a:t>
            </a:r>
          </a:p>
        </p:txBody>
      </p:sp>
    </p:spTree>
    <p:extLst>
      <p:ext uri="{BB962C8B-B14F-4D97-AF65-F5344CB8AC3E}">
        <p14:creationId xmlns:p14="http://schemas.microsoft.com/office/powerpoint/2010/main" val="10286744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274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Helvetica Neue</vt:lpstr>
      <vt:lpstr>Times New Roman</vt:lpstr>
      <vt:lpstr>1_Office Theme</vt:lpstr>
      <vt:lpstr>PowerPoint Presentation</vt:lpstr>
      <vt:lpstr>Physical Layer</vt:lpstr>
      <vt:lpstr>Data and Signals</vt:lpstr>
      <vt:lpstr>Signal types</vt:lpstr>
      <vt:lpstr>Analog Signal</vt:lpstr>
      <vt:lpstr>PowerPoint Presentation</vt:lpstr>
      <vt:lpstr>PowerPoint Presentation</vt:lpstr>
      <vt:lpstr>PowerPoint Presentation</vt:lpstr>
      <vt:lpstr>Digital Signal</vt:lpstr>
      <vt:lpstr>PowerPoint Presentation</vt:lpstr>
      <vt:lpstr>Digital v/s Analog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lovi raj gupta</dc:creator>
  <cp:lastModifiedBy>DELL</cp:lastModifiedBy>
  <cp:revision>42</cp:revision>
  <dcterms:created xsi:type="dcterms:W3CDTF">2024-12-19T08:47:23Z</dcterms:created>
  <dcterms:modified xsi:type="dcterms:W3CDTF">2025-08-27T03:47:17Z</dcterms:modified>
</cp:coreProperties>
</file>