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12" r:id="rId2"/>
    <p:sldId id="4024" r:id="rId3"/>
    <p:sldId id="4025" r:id="rId4"/>
    <p:sldId id="4026" r:id="rId5"/>
    <p:sldId id="4027" r:id="rId6"/>
    <p:sldId id="4028" r:id="rId7"/>
    <p:sldId id="4029" r:id="rId8"/>
    <p:sldId id="4030" r:id="rId9"/>
    <p:sldId id="4031" r:id="rId10"/>
    <p:sldId id="40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Unit-II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US" alt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Transmission Impairment</a:t>
            </a:r>
            <a:endParaRPr lang="en-US" sz="32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Transmission Impairment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722A2CC-E33A-40C6-AC63-69341A78544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1282227" y="1692260"/>
            <a:ext cx="8291264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4000" i="1" dirty="0">
                <a:latin typeface="Times New Roman" panose="02020603050405020304" pitchFamily="18" charset="0"/>
              </a:rPr>
              <a:t>Attenuation</a:t>
            </a: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Distortion</a:t>
            </a: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Noise</a:t>
            </a: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7D026167-C16E-43E0-8054-F44D048A0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896" y="4227286"/>
            <a:ext cx="7992888" cy="1962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Attenuation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</a:rPr>
              <a:t>signal strength decreases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3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105AEA48-AE5D-4876-AA18-D5E71814A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343" y="2866968"/>
            <a:ext cx="857731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3985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Distortion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</a:rPr>
              <a:t>waveform shape changes.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4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36880172-2417-47F3-9D77-F7A21F218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92" y="2911267"/>
            <a:ext cx="8750016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82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Noise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</a:rPr>
              <a:t>unwanted random interference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5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926D80A5-AF6A-4B56-9949-B12526DE9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29" y="2869883"/>
            <a:ext cx="8544542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592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More </a:t>
            </a:r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About </a:t>
            </a:r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Signals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6</a:t>
            </a:r>
            <a:endParaRPr lang="en-IN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6523386-0B78-4652-B8B3-FC1C1D34DD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5407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4000" i="1" dirty="0">
                <a:latin typeface="Times New Roman" panose="02020603050405020304" pitchFamily="18" charset="0"/>
              </a:rPr>
              <a:t>Throughput</a:t>
            </a:r>
          </a:p>
          <a:p>
            <a:endParaRPr lang="en-US" altLang="en-US" sz="4000" i="1" dirty="0">
              <a:latin typeface="Times New Roman" panose="02020603050405020304" pitchFamily="18" charset="0"/>
            </a:endParaRP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Propagation Speed</a:t>
            </a:r>
          </a:p>
          <a:p>
            <a:endParaRPr lang="en-US" altLang="en-US" sz="4000" i="1" dirty="0">
              <a:latin typeface="Times New Roman" panose="02020603050405020304" pitchFamily="18" charset="0"/>
            </a:endParaRP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Propagation Time</a:t>
            </a:r>
          </a:p>
          <a:p>
            <a:endParaRPr lang="en-US" altLang="en-US" sz="4000" i="1" dirty="0">
              <a:latin typeface="Times New Roman" panose="02020603050405020304" pitchFamily="18" charset="0"/>
            </a:endParaRPr>
          </a:p>
          <a:p>
            <a:r>
              <a:rPr lang="en-US" altLang="en-US" sz="4000" i="1" dirty="0">
                <a:latin typeface="Times New Roman" panose="02020603050405020304" pitchFamily="18" charset="0"/>
              </a:rPr>
              <a:t>Wavelength</a:t>
            </a:r>
          </a:p>
        </p:txBody>
      </p:sp>
    </p:spTree>
    <p:extLst>
      <p:ext uri="{BB962C8B-B14F-4D97-AF65-F5344CB8AC3E}">
        <p14:creationId xmlns:p14="http://schemas.microsoft.com/office/powerpoint/2010/main" val="414912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Throughput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 smtClean="0">
                <a:latin typeface="Times New Roman" panose="02020603050405020304" pitchFamily="18" charset="0"/>
              </a:rPr>
              <a:t>actual </a:t>
            </a:r>
            <a:r>
              <a:rPr lang="en-US" sz="4000" i="1" dirty="0">
                <a:latin typeface="Times New Roman" panose="02020603050405020304" pitchFamily="18" charset="0"/>
              </a:rPr>
              <a:t>delivered </a:t>
            </a:r>
            <a:r>
              <a:rPr lang="en-US" sz="4000" i="1" dirty="0" smtClean="0">
                <a:latin typeface="Times New Roman" panose="02020603050405020304" pitchFamily="18" charset="0"/>
              </a:rPr>
              <a:t>data rate</a:t>
            </a:r>
          </a:p>
          <a:p>
            <a:pPr marL="0" indent="0">
              <a:buNone/>
            </a:pPr>
            <a:endParaRPr lang="en-US" sz="4000" i="1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7</a:t>
            </a:r>
            <a:endParaRPr lang="en-IN" dirty="0"/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05D7EFD2-43AF-4ED8-AC7B-21FEE2CE4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02" y="2546350"/>
            <a:ext cx="7586662" cy="290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784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Propagation </a:t>
            </a:r>
            <a:r>
              <a:rPr lang="en-US" alt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Speed and time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B14D1759-9B13-4CC3-8C41-4C648EAA3D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500" y="3117273"/>
            <a:ext cx="9207000" cy="288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054812" y="1435164"/>
            <a:ext cx="10082375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i="1" dirty="0">
                <a:latin typeface="Times New Roman" panose="02020603050405020304" pitchFamily="18" charset="0"/>
              </a:rPr>
              <a:t>Propagation speed: medium-dependent velocity.</a:t>
            </a:r>
          </a:p>
          <a:p>
            <a:r>
              <a:rPr lang="en-US" sz="4000" i="1" dirty="0">
                <a:latin typeface="Times New Roman" panose="02020603050405020304" pitchFamily="18" charset="0"/>
              </a:rPr>
              <a:t>Propagation time: distance divided by speed.</a:t>
            </a:r>
          </a:p>
        </p:txBody>
      </p:sp>
    </p:spTree>
    <p:extLst>
      <p:ext uri="{BB962C8B-B14F-4D97-AF65-F5344CB8AC3E}">
        <p14:creationId xmlns:p14="http://schemas.microsoft.com/office/powerpoint/2010/main" val="1267512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Wavelength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i="1" dirty="0">
                <a:latin typeface="Times New Roman" panose="02020603050405020304" pitchFamily="18" charset="0"/>
              </a:rPr>
              <a:t>speed divided by frequency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  <p:pic>
        <p:nvPicPr>
          <p:cNvPr id="5" name="Picture 11">
            <a:extLst>
              <a:ext uri="{FF2B5EF4-FFF2-40B4-BE49-F238E27FC236}">
                <a16:creationId xmlns:a16="http://schemas.microsoft.com/office/drawing/2014/main" id="{E4182B69-0341-407E-961B-48C85988D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704" y="2608263"/>
            <a:ext cx="8586787" cy="3163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8052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76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Transmission Impairment</vt:lpstr>
      <vt:lpstr>Attenuation</vt:lpstr>
      <vt:lpstr>Distortion</vt:lpstr>
      <vt:lpstr>Noise</vt:lpstr>
      <vt:lpstr>More About Signals</vt:lpstr>
      <vt:lpstr>Throughput</vt:lpstr>
      <vt:lpstr>Propagation Speed and time</vt:lpstr>
      <vt:lpstr>Wavelength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43</cp:revision>
  <dcterms:created xsi:type="dcterms:W3CDTF">2024-12-19T08:47:23Z</dcterms:created>
  <dcterms:modified xsi:type="dcterms:W3CDTF">2025-08-26T15:11:36Z</dcterms:modified>
</cp:coreProperties>
</file>