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Raleway"/>
      <p:regular r:id="rId16"/>
    </p:embeddedFont>
    <p:embeddedFont>
      <p:font typeface="Raleway"/>
      <p:regular r:id="rId17"/>
    </p:embeddedFont>
    <p:embeddedFont>
      <p:font typeface="Raleway"/>
      <p:regular r:id="rId18"/>
    </p:embeddedFont>
    <p:embeddedFont>
      <p:font typeface="Raleway"/>
      <p:regular r:id="rId19"/>
    </p:embeddedFont>
    <p:embeddedFont>
      <p:font typeface="Roboto"/>
      <p:regular r:id="rId20"/>
    </p:embeddedFont>
    <p:embeddedFont>
      <p:font typeface="Roboto"/>
      <p:regular r:id="rId21"/>
    </p:embeddedFont>
    <p:embeddedFont>
      <p:font typeface="Roboto"/>
      <p:regular r:id="rId22"/>
    </p:embeddedFont>
    <p:embeddedFont>
      <p:font typeface="Roboto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Relationship Id="rId22" Type="http://schemas.openxmlformats.org/officeDocument/2006/relationships/font" Target="fonts/font7.fntdata"/><Relationship Id="rId2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0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Database Models and Its Types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4180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database model is a conceptual framework that defines the structure and organization of data in a database. It defines the relationships between different data elements and how data can be accessed and manipulated.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5673090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648563"/>
            <a:ext cx="203704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C3939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Manik Mehra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71099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What is a Database Model?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Structure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Defines how data is organized and stored. It provides a logical framework for representing and managing data.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Relationships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Specifies how different data elements are related to each other. It ensures data integrity and consistency.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75277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Hierarchical Database Model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3713" y="3267551"/>
            <a:ext cx="12132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905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Root Node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396139"/>
            <a:ext cx="348067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topmost node in the hierarchy.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80498" y="4469249"/>
            <a:ext cx="14763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Child Nodes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449532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Nodes that are subordinate to a parent node.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78593" y="5832872"/>
            <a:ext cx="15132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632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Parent Node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123384"/>
            <a:ext cx="41859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Nodes that have one or more child nodes.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62720"/>
            <a:ext cx="66739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Network Database Model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4711660"/>
            <a:ext cx="4347567" cy="90725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20604" y="59590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Elements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020604" y="6449497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Are represented by nodes in the network.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357" y="4711660"/>
            <a:ext cx="4347567" cy="90725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68171" y="59590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Relationships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368171" y="6449497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Are represented by links between nodes.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924" y="4711660"/>
            <a:ext cx="4347567" cy="90725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959078"/>
            <a:ext cx="288452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Multiple Relationships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6449497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data element can have multiple relationships with other elements.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44328"/>
            <a:ext cx="70157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Relational Database Model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293269"/>
            <a:ext cx="7556421" cy="2692003"/>
          </a:xfrm>
          <a:prstGeom prst="roundRect">
            <a:avLst>
              <a:gd name="adj" fmla="val 353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01410" y="3300889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28224" y="34445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Organized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4802624" y="344459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tables with rows and columns.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1410" y="3951208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028224" y="40949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Relationships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4802624" y="4094917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Defined through foreign keys, linking data across tables.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4964430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28224" y="51081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Integrity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4802624" y="5108138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Ensured through constraints and referential integrity.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86850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Object-Oriented Database Model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Objects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Represent data and associated behavior.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335673" y="3161943"/>
            <a:ext cx="12132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9937790" y="3042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Classes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533418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Define the blueprint for objects.</a:t>
            </a:r>
            <a:endParaRPr lang="en-US" sz="17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548449" y="3550444"/>
            <a:ext cx="14763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Inheritance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Allows for the creation of new classes based on existing classes.</a:t>
            </a:r>
            <a:endParaRPr lang="en-US" sz="175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158043" y="5776317"/>
            <a:ext cx="15132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1857256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Polymorphism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80453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Enables objects to take on different forms and behaviors.</a:t>
            </a:r>
            <a:endParaRPr lang="en-US" sz="1750" dirty="0"/>
          </a:p>
        </p:txBody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930503" y="5387816"/>
            <a:ext cx="15478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72201"/>
            <a:ext cx="65571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NoSQL Database Models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57629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17439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Distributed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6066711"/>
            <a:ext cx="357270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Can be spread across multiple servers for scalability.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57629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840611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Flexible Data Models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840611" y="6066711"/>
            <a:ext cx="357270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 various data formats and structures, like JSON or XML.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57629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63783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 Availability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63783" y="6066711"/>
            <a:ext cx="357270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Provides redundancy and fault tolerance for reliable data access.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54674"/>
            <a:ext cx="71116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Key-Value Database Model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203615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4380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928467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unique identifier for each data element.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4752618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28224" y="4987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Value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8224" y="5477470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actual data associated with the key.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4942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Document-Oriented Database Model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380714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600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Documents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5091351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is stored as documents, typically in JSON format.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421" y="380714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4600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Querying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5091351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Documents can be queried based on their content, making it efficient for complex queries.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2025-02-07T10:34:15Z</dcterms:created>
  <dcterms:modified xsi:type="dcterms:W3CDTF">2025-02-07T10:34:15Z</dcterms:modified>
</cp:coreProperties>
</file>