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Deadlocks in Databases and Their Recovery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 of Causes, Detection, and Solutions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Deadlock?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 deadlock is a situation in database systems where two or more transactions are waiting for each other to release locks, creating a cycle of dependencies.</a:t>
            </a:r>
          </a:p>
          <a:p>
            <a:r>
              <a:t>• None of the transactions can proceed, leading to a system halt.</a:t>
            </a:r>
          </a:p>
          <a:p>
            <a:r>
              <a:t>• Common in systems using locking protocols for concurrency control.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Conditions for 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Deadlocks occur when the following four conditions hold simultaneously:</a:t>
            </a:r>
          </a:p>
          <a:p>
            <a:r>
              <a:t>1. Mutual Exclusion</a:t>
            </a:r>
          </a:p>
          <a:p>
            <a:r>
              <a:t>2. Hold and Wait</a:t>
            </a:r>
          </a:p>
          <a:p>
            <a:r>
              <a:t>3. No Preemption</a:t>
            </a:r>
          </a:p>
          <a:p>
            <a:r>
              <a:t>4. Circular Wait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Deadlock Detection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Wait-For Graph: Nodes represent transactions, and edges represent waiting.</a:t>
            </a:r>
          </a:p>
          <a:p>
            <a:r>
              <a:t>• Detection Algorithm checks for cycles in the graph.</a:t>
            </a:r>
          </a:p>
          <a:p>
            <a:r>
              <a:t>• Periodic check required in systems where deadlocks are allowed to occur.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Deadlock Recovery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Transaction Rollback: One or more transactions are rolled back to break the cycle.</a:t>
            </a:r>
          </a:p>
          <a:p>
            <a:r>
              <a:t>• Restart Rolled-back Transactions Later.</a:t>
            </a:r>
          </a:p>
          <a:p>
            <a:r>
              <a:t>• Selection Criteria for Victim: Based on priority, transaction age, or resource usage.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Deadlock Prevention and Avoidance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Deadlock Prevention:</a:t>
            </a:r>
          </a:p>
          <a:p>
            <a:r>
              <a:t>  - Ensure at least one of the four conditions for deadlock cannot hold.</a:t>
            </a:r>
          </a:p>
          <a:p>
            <a:r>
              <a:t>  - Use protocols like Wait-Die or Wound-Wait.</a:t>
            </a:r>
          </a:p>
          <a:p>
            <a:r>
              <a:t>• Deadlock Avoidance:</a:t>
            </a:r>
          </a:p>
          <a:p>
            <a:r>
              <a:t>  - Use algorithms like Banker’s Algorithm to decide whether a transaction should wait.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