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Transactions &amp; ACID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Ensuring Reliability in Databases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Transaction?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transaction is a sequence of operations performed as a single logical unit.</a:t>
            </a:r>
          </a:p>
          <a:p>
            <a:r>
              <a:t>• It ensures consistency and reliability in a database.</a:t>
            </a:r>
          </a:p>
          <a:p>
            <a:r>
              <a:t>• Example: Transferring money between bank accounts.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Are Transactions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Ensure data consistency in multi-step processes.</a:t>
            </a:r>
          </a:p>
          <a:p>
            <a:r>
              <a:t>• Prevent data loss or corruption in case of failures.</a:t>
            </a:r>
          </a:p>
          <a:p>
            <a:r>
              <a:t>• Maintain integrity in concurrent database operations.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ACID Properties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ACID ensures reliable transactions in databases.</a:t>
            </a:r>
          </a:p>
          <a:p>
            <a:r>
              <a:t>• Consists of Atomicity, Consistency, Isolation, and Durability.</a:t>
            </a:r>
          </a:p>
          <a:p>
            <a:r>
              <a:t>• Used in relational and NoSQL databases.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Atomicity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Ensures that a transaction is **all-or-nothing**.</a:t>
            </a:r>
          </a:p>
          <a:p>
            <a:r>
              <a:t>• If one operation fails, the entire transaction is rolled back.</a:t>
            </a:r>
          </a:p>
          <a:p>
            <a:r>
              <a:t>• Example: Deducting money from one account must also credit another.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Ensures that a transaction maintains database integrity.</a:t>
            </a:r>
          </a:p>
          <a:p>
            <a:r>
              <a:t>• Data remains valid before and after the transaction.</a:t>
            </a:r>
          </a:p>
          <a:p>
            <a:r>
              <a:t>• Example: A bank transfer should not create or lose money.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Prevents transactions from interfering with each other.</a:t>
            </a:r>
          </a:p>
          <a:p>
            <a:r>
              <a:t>• Ensures correct results even in concurrent execution.</a:t>
            </a:r>
          </a:p>
          <a:p>
            <a:r>
              <a:t>• Example: Two users withdrawing money from the same account.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Ensures that committed transactions remain permanent.</a:t>
            </a:r>
          </a:p>
          <a:p>
            <a:r>
              <a:t>• Data is saved even in case of system failure.</a:t>
            </a:r>
          </a:p>
          <a:p>
            <a:r>
              <a:t>• Example: A completed transaction is written to disk.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Transactions ensure reliable database operations.</a:t>
            </a:r>
          </a:p>
          <a:p>
            <a:r>
              <a:t>• ACID properties maintain integrity and prevent corruption.</a:t>
            </a:r>
          </a:p>
          <a:p>
            <a:r>
              <a:t>• Critical for banking, e-commerce, and enterprise applications.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