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6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A1272A-36A7-4B0B-A9B7-72A2B1B600A1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CA5FA-13AE-45ED-9247-F989DF30EE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008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F5E8B-5123-4FC1-9927-68FD6F196D18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F645A6-1A23-444D-BF4F-96FB3D79656B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0BE39-1008-4BB5-AC65-F5D84B3CC19D}" type="datetime1">
              <a:rPr lang="en-US" smtClean="0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B99E1-34C9-4A7E-B086-024773B0CF49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5690" y="71465"/>
            <a:ext cx="2820502" cy="244770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6D6295-45B0-4460-88A5-EA7DAF8FB35A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3168" y="1255775"/>
            <a:ext cx="4383405" cy="15240"/>
          </a:xfrm>
          <a:custGeom>
            <a:avLst/>
            <a:gdLst/>
            <a:ahLst/>
            <a:cxnLst/>
            <a:rect l="l" t="t" r="r" b="b"/>
            <a:pathLst>
              <a:path w="4383405" h="15240">
                <a:moveTo>
                  <a:pt x="4383024" y="15240"/>
                </a:moveTo>
                <a:lnTo>
                  <a:pt x="0" y="15240"/>
                </a:lnTo>
                <a:lnTo>
                  <a:pt x="0" y="0"/>
                </a:lnTo>
                <a:lnTo>
                  <a:pt x="4383024" y="0"/>
                </a:lnTo>
                <a:lnTo>
                  <a:pt x="4383024" y="1524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9483" y="42217"/>
            <a:ext cx="9270260" cy="11195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24870" y="1660719"/>
            <a:ext cx="4347845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14972" y="7194267"/>
            <a:ext cx="6552565" cy="240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898989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2BDC9-1C62-4CE8-806F-894CAB9A355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4.jp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9.png"/><Relationship Id="rId7" Type="http://schemas.openxmlformats.org/officeDocument/2006/relationships/image" Target="../media/image8.jp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8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7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8.jp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2.png"/><Relationship Id="rId4" Type="http://schemas.openxmlformats.org/officeDocument/2006/relationships/image" Target="../media/image8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jpg"/><Relationship Id="rId4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8.jp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9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6571" y="347472"/>
            <a:ext cx="4579620" cy="2171700"/>
            <a:chOff x="766571" y="347472"/>
            <a:chExt cx="4579620" cy="217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68" y="347472"/>
              <a:ext cx="4573524" cy="2171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2668" y="1865375"/>
              <a:ext cx="4573905" cy="654050"/>
            </a:xfrm>
            <a:custGeom>
              <a:avLst/>
              <a:gdLst/>
              <a:ahLst/>
              <a:cxnLst/>
              <a:rect l="l" t="t" r="r" b="b"/>
              <a:pathLst>
                <a:path w="4573905" h="654050">
                  <a:moveTo>
                    <a:pt x="4573524" y="366128"/>
                  </a:moveTo>
                  <a:lnTo>
                    <a:pt x="4210812" y="3048"/>
                  </a:lnTo>
                  <a:lnTo>
                    <a:pt x="4204716" y="0"/>
                  </a:lnTo>
                  <a:lnTo>
                    <a:pt x="13716" y="12192"/>
                  </a:lnTo>
                  <a:lnTo>
                    <a:pt x="420166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653796"/>
                  </a:lnTo>
                  <a:lnTo>
                    <a:pt x="13716" y="653796"/>
                  </a:lnTo>
                  <a:lnTo>
                    <a:pt x="4573524" y="653796"/>
                  </a:lnTo>
                  <a:lnTo>
                    <a:pt x="4573524" y="401967"/>
                  </a:lnTo>
                  <a:lnTo>
                    <a:pt x="4573524" y="397357"/>
                  </a:lnTo>
                  <a:lnTo>
                    <a:pt x="4573524" y="384048"/>
                  </a:lnTo>
                  <a:lnTo>
                    <a:pt x="4573524" y="366128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668" y="1335024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8" y="1075943"/>
                  </a:moveTo>
                  <a:lnTo>
                    <a:pt x="0" y="1075943"/>
                  </a:lnTo>
                  <a:lnTo>
                    <a:pt x="0" y="0"/>
                  </a:lnTo>
                  <a:lnTo>
                    <a:pt x="3462528" y="0"/>
                  </a:lnTo>
                  <a:lnTo>
                    <a:pt x="4000499" y="537971"/>
                  </a:lnTo>
                  <a:lnTo>
                    <a:pt x="3462528" y="107594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571" y="1328928"/>
              <a:ext cx="4014470" cy="1089660"/>
            </a:xfrm>
            <a:custGeom>
              <a:avLst/>
              <a:gdLst/>
              <a:ahLst/>
              <a:cxnLst/>
              <a:rect l="l" t="t" r="r" b="b"/>
              <a:pathLst>
                <a:path w="4014470" h="1089660">
                  <a:moveTo>
                    <a:pt x="3471672" y="1089660"/>
                  </a:moveTo>
                  <a:lnTo>
                    <a:pt x="3048" y="1089660"/>
                  </a:lnTo>
                  <a:lnTo>
                    <a:pt x="0" y="1086612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3471672" y="0"/>
                  </a:lnTo>
                  <a:lnTo>
                    <a:pt x="3473196" y="1524"/>
                  </a:lnTo>
                  <a:lnTo>
                    <a:pt x="3473196" y="3047"/>
                  </a:lnTo>
                  <a:lnTo>
                    <a:pt x="3476244" y="6095"/>
                  </a:lnTo>
                  <a:lnTo>
                    <a:pt x="13716" y="6095"/>
                  </a:lnTo>
                  <a:lnTo>
                    <a:pt x="6096" y="13715"/>
                  </a:lnTo>
                  <a:lnTo>
                    <a:pt x="13716" y="13715"/>
                  </a:lnTo>
                  <a:lnTo>
                    <a:pt x="13716" y="1075944"/>
                  </a:lnTo>
                  <a:lnTo>
                    <a:pt x="6096" y="1075944"/>
                  </a:lnTo>
                  <a:lnTo>
                    <a:pt x="13716" y="1082040"/>
                  </a:lnTo>
                  <a:lnTo>
                    <a:pt x="3477768" y="1082040"/>
                  </a:lnTo>
                  <a:lnTo>
                    <a:pt x="3473196" y="1086612"/>
                  </a:lnTo>
                  <a:lnTo>
                    <a:pt x="3473196" y="1088136"/>
                  </a:lnTo>
                  <a:lnTo>
                    <a:pt x="3471672" y="1089660"/>
                  </a:lnTo>
                  <a:close/>
                </a:path>
                <a:path w="4014470" h="1089660">
                  <a:moveTo>
                    <a:pt x="13716" y="13715"/>
                  </a:moveTo>
                  <a:lnTo>
                    <a:pt x="6096" y="13715"/>
                  </a:lnTo>
                  <a:lnTo>
                    <a:pt x="13716" y="6095"/>
                  </a:lnTo>
                  <a:lnTo>
                    <a:pt x="13716" y="13715"/>
                  </a:lnTo>
                  <a:close/>
                </a:path>
                <a:path w="4014470" h="1089660">
                  <a:moveTo>
                    <a:pt x="3468624" y="13715"/>
                  </a:moveTo>
                  <a:lnTo>
                    <a:pt x="13716" y="13715"/>
                  </a:lnTo>
                  <a:lnTo>
                    <a:pt x="13716" y="6095"/>
                  </a:lnTo>
                  <a:lnTo>
                    <a:pt x="3476244" y="6095"/>
                  </a:lnTo>
                  <a:lnTo>
                    <a:pt x="3480816" y="10667"/>
                  </a:lnTo>
                  <a:lnTo>
                    <a:pt x="3465576" y="10667"/>
                  </a:lnTo>
                  <a:lnTo>
                    <a:pt x="3468624" y="13715"/>
                  </a:lnTo>
                  <a:close/>
                </a:path>
                <a:path w="4014470" h="1089660">
                  <a:moveTo>
                    <a:pt x="3999738" y="544830"/>
                  </a:moveTo>
                  <a:lnTo>
                    <a:pt x="3465576" y="10667"/>
                  </a:lnTo>
                  <a:lnTo>
                    <a:pt x="3480816" y="10667"/>
                  </a:lnTo>
                  <a:lnTo>
                    <a:pt x="4011168" y="541020"/>
                  </a:lnTo>
                  <a:lnTo>
                    <a:pt x="4003548" y="541020"/>
                  </a:lnTo>
                  <a:lnTo>
                    <a:pt x="3999738" y="544830"/>
                  </a:lnTo>
                  <a:close/>
                </a:path>
                <a:path w="4014470" h="1089660">
                  <a:moveTo>
                    <a:pt x="4003548" y="548640"/>
                  </a:moveTo>
                  <a:lnTo>
                    <a:pt x="3999738" y="544830"/>
                  </a:lnTo>
                  <a:lnTo>
                    <a:pt x="4003548" y="541020"/>
                  </a:lnTo>
                  <a:lnTo>
                    <a:pt x="4003548" y="548640"/>
                  </a:lnTo>
                  <a:close/>
                </a:path>
                <a:path w="4014470" h="1089660">
                  <a:moveTo>
                    <a:pt x="4011168" y="548640"/>
                  </a:moveTo>
                  <a:lnTo>
                    <a:pt x="4003548" y="548640"/>
                  </a:lnTo>
                  <a:lnTo>
                    <a:pt x="4003548" y="541020"/>
                  </a:lnTo>
                  <a:lnTo>
                    <a:pt x="4011168" y="541020"/>
                  </a:lnTo>
                  <a:lnTo>
                    <a:pt x="4014216" y="542544"/>
                  </a:lnTo>
                  <a:lnTo>
                    <a:pt x="4014216" y="547116"/>
                  </a:lnTo>
                  <a:lnTo>
                    <a:pt x="4011168" y="548640"/>
                  </a:lnTo>
                  <a:close/>
                </a:path>
                <a:path w="4014470" h="1089660">
                  <a:moveTo>
                    <a:pt x="3480816" y="1078992"/>
                  </a:moveTo>
                  <a:lnTo>
                    <a:pt x="3465576" y="1078992"/>
                  </a:lnTo>
                  <a:lnTo>
                    <a:pt x="3999738" y="544830"/>
                  </a:lnTo>
                  <a:lnTo>
                    <a:pt x="4003548" y="548640"/>
                  </a:lnTo>
                  <a:lnTo>
                    <a:pt x="4011168" y="548640"/>
                  </a:lnTo>
                  <a:lnTo>
                    <a:pt x="3480816" y="1078992"/>
                  </a:lnTo>
                  <a:close/>
                </a:path>
                <a:path w="4014470" h="1089660">
                  <a:moveTo>
                    <a:pt x="13716" y="1082040"/>
                  </a:moveTo>
                  <a:lnTo>
                    <a:pt x="6096" y="1075944"/>
                  </a:lnTo>
                  <a:lnTo>
                    <a:pt x="13716" y="1075944"/>
                  </a:lnTo>
                  <a:lnTo>
                    <a:pt x="13716" y="1082040"/>
                  </a:lnTo>
                  <a:close/>
                </a:path>
                <a:path w="4014470" h="1089660">
                  <a:moveTo>
                    <a:pt x="3477768" y="1082040"/>
                  </a:moveTo>
                  <a:lnTo>
                    <a:pt x="13716" y="1082040"/>
                  </a:lnTo>
                  <a:lnTo>
                    <a:pt x="13716" y="1075944"/>
                  </a:lnTo>
                  <a:lnTo>
                    <a:pt x="3468624" y="1075944"/>
                  </a:lnTo>
                  <a:lnTo>
                    <a:pt x="3465576" y="1078992"/>
                  </a:lnTo>
                  <a:lnTo>
                    <a:pt x="3480816" y="1078992"/>
                  </a:lnTo>
                  <a:lnTo>
                    <a:pt x="3477768" y="108204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1435" y="413004"/>
              <a:ext cx="714756" cy="16413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80019" y="1553991"/>
            <a:ext cx="22777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35" dirty="0">
                <a:solidFill>
                  <a:srgbClr val="FFFFFF"/>
                </a:solidFill>
              </a:rPr>
              <a:t>RequirementAnalysis</a:t>
            </a:r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1080019" y="2049213"/>
            <a:ext cx="13747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20" dirty="0">
                <a:solidFill>
                  <a:srgbClr val="FFFFFF"/>
                </a:solidFill>
                <a:latin typeface="Cambria"/>
                <a:cs typeface="Cambria"/>
              </a:rPr>
              <a:t>/</a:t>
            </a:r>
            <a:r>
              <a:rPr sz="2000" spc="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Cambria"/>
                <a:cs typeface="Cambria"/>
              </a:rPr>
              <a:t>Elaboration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7789" y="1371063"/>
            <a:ext cx="76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2.3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72668" y="2519171"/>
            <a:ext cx="4573905" cy="2522220"/>
            <a:chOff x="772668" y="2519171"/>
            <a:chExt cx="4573905" cy="25222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2519172"/>
              <a:ext cx="4573524" cy="126491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72668" y="2519171"/>
              <a:ext cx="4573905" cy="1257300"/>
            </a:xfrm>
            <a:custGeom>
              <a:avLst/>
              <a:gdLst/>
              <a:ahLst/>
              <a:cxnLst/>
              <a:rect l="l" t="t" r="r" b="b"/>
              <a:pathLst>
                <a:path w="4573905" h="1257300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13716" y="1257300"/>
                  </a:lnTo>
                  <a:lnTo>
                    <a:pt x="4573524" y="1257300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4" y="4392167"/>
              <a:ext cx="4559808" cy="6492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72668" y="3776471"/>
              <a:ext cx="4573905" cy="1199515"/>
            </a:xfrm>
            <a:custGeom>
              <a:avLst/>
              <a:gdLst/>
              <a:ahLst/>
              <a:cxnLst/>
              <a:rect l="l" t="t" r="r" b="b"/>
              <a:pathLst>
                <a:path w="4573905" h="1199514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175004"/>
                  </a:lnTo>
                  <a:lnTo>
                    <a:pt x="0" y="1187196"/>
                  </a:lnTo>
                  <a:lnTo>
                    <a:pt x="0" y="1199400"/>
                  </a:lnTo>
                  <a:lnTo>
                    <a:pt x="4201655" y="1199400"/>
                  </a:lnTo>
                  <a:lnTo>
                    <a:pt x="4201591" y="1199222"/>
                  </a:lnTo>
                  <a:lnTo>
                    <a:pt x="4201668" y="1199388"/>
                  </a:lnTo>
                  <a:lnTo>
                    <a:pt x="4204716" y="1199388"/>
                  </a:lnTo>
                  <a:lnTo>
                    <a:pt x="4210812" y="1196340"/>
                  </a:lnTo>
                  <a:lnTo>
                    <a:pt x="4573524" y="833628"/>
                  </a:lnTo>
                  <a:lnTo>
                    <a:pt x="4573524" y="815340"/>
                  </a:lnTo>
                  <a:lnTo>
                    <a:pt x="4573524" y="813816"/>
                  </a:lnTo>
                  <a:lnTo>
                    <a:pt x="4573524" y="802182"/>
                  </a:lnTo>
                  <a:lnTo>
                    <a:pt x="4573524" y="797547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48081" y="3277530"/>
            <a:ext cx="3740150" cy="98171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59"/>
              </a:spcBef>
              <a:tabLst>
                <a:tab pos="2294890" algn="l"/>
              </a:tabLst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Requirement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Analysis </a:t>
            </a:r>
            <a:r>
              <a:rPr sz="3200" spc="28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Specification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86383" y="25908"/>
            <a:ext cx="9819640" cy="7118984"/>
            <a:chOff x="786383" y="25908"/>
            <a:chExt cx="9819640" cy="7118984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383" y="5041392"/>
              <a:ext cx="4559808" cy="210311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6192" y="347472"/>
              <a:ext cx="4570475" cy="217170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775960" y="2109215"/>
              <a:ext cx="4140835" cy="410209"/>
            </a:xfrm>
            <a:custGeom>
              <a:avLst/>
              <a:gdLst/>
              <a:ahLst/>
              <a:cxnLst/>
              <a:rect l="l" t="t" r="r" b="b"/>
              <a:pathLst>
                <a:path w="4140834" h="410210">
                  <a:moveTo>
                    <a:pt x="4140707" y="409956"/>
                  </a:moveTo>
                  <a:lnTo>
                    <a:pt x="410432" y="409956"/>
                  </a:lnTo>
                  <a:lnTo>
                    <a:pt x="0" y="0"/>
                  </a:lnTo>
                  <a:lnTo>
                    <a:pt x="4140707" y="0"/>
                  </a:lnTo>
                  <a:lnTo>
                    <a:pt x="4140707" y="40995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6192" y="2231504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4" h="288289">
                  <a:moveTo>
                    <a:pt x="287388" y="287667"/>
                  </a:moveTo>
                  <a:lnTo>
                    <a:pt x="0" y="0"/>
                  </a:lnTo>
                  <a:lnTo>
                    <a:pt x="0" y="17919"/>
                  </a:lnTo>
                  <a:lnTo>
                    <a:pt x="0" y="31229"/>
                  </a:lnTo>
                  <a:lnTo>
                    <a:pt x="0" y="35839"/>
                  </a:lnTo>
                  <a:lnTo>
                    <a:pt x="0" y="287667"/>
                  </a:lnTo>
                  <a:lnTo>
                    <a:pt x="252082" y="287667"/>
                  </a:lnTo>
                  <a:lnTo>
                    <a:pt x="255676" y="287667"/>
                  </a:lnTo>
                  <a:lnTo>
                    <a:pt x="269748" y="287667"/>
                  </a:lnTo>
                  <a:lnTo>
                    <a:pt x="287388" y="287667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425439" y="1877567"/>
              <a:ext cx="771525" cy="641985"/>
            </a:xfrm>
            <a:custGeom>
              <a:avLst/>
              <a:gdLst/>
              <a:ahLst/>
              <a:cxnLst/>
              <a:rect l="l" t="t" r="r" b="b"/>
              <a:pathLst>
                <a:path w="771525" h="641985">
                  <a:moveTo>
                    <a:pt x="771144" y="641604"/>
                  </a:moveTo>
                  <a:lnTo>
                    <a:pt x="642238" y="641604"/>
                  </a:lnTo>
                  <a:lnTo>
                    <a:pt x="0" y="0"/>
                  </a:lnTo>
                  <a:lnTo>
                    <a:pt x="129540" y="0"/>
                  </a:lnTo>
                  <a:lnTo>
                    <a:pt x="771144" y="641604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6192" y="413004"/>
              <a:ext cx="1982723" cy="164134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2863" y="1760219"/>
              <a:ext cx="3080003" cy="7589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360920" y="897635"/>
              <a:ext cx="1234440" cy="628015"/>
            </a:xfrm>
            <a:custGeom>
              <a:avLst/>
              <a:gdLst/>
              <a:ahLst/>
              <a:cxnLst/>
              <a:rect l="l" t="t" r="r" b="b"/>
              <a:pathLst>
                <a:path w="1234440" h="628015">
                  <a:moveTo>
                    <a:pt x="1234440" y="417576"/>
                  </a:moveTo>
                  <a:lnTo>
                    <a:pt x="1231392" y="413004"/>
                  </a:lnTo>
                  <a:lnTo>
                    <a:pt x="1229868" y="408432"/>
                  </a:lnTo>
                  <a:lnTo>
                    <a:pt x="1225296" y="405384"/>
                  </a:lnTo>
                  <a:lnTo>
                    <a:pt x="1220724" y="405384"/>
                  </a:lnTo>
                  <a:lnTo>
                    <a:pt x="1210056" y="411480"/>
                  </a:lnTo>
                  <a:lnTo>
                    <a:pt x="1196340" y="413702"/>
                  </a:lnTo>
                  <a:lnTo>
                    <a:pt x="1196340" y="431292"/>
                  </a:lnTo>
                  <a:lnTo>
                    <a:pt x="1074420" y="594360"/>
                  </a:lnTo>
                  <a:lnTo>
                    <a:pt x="954024" y="431292"/>
                  </a:lnTo>
                  <a:lnTo>
                    <a:pt x="999744" y="431292"/>
                  </a:lnTo>
                  <a:lnTo>
                    <a:pt x="1005840" y="431292"/>
                  </a:lnTo>
                  <a:lnTo>
                    <a:pt x="1011936" y="425196"/>
                  </a:lnTo>
                  <a:lnTo>
                    <a:pt x="1011936" y="263652"/>
                  </a:lnTo>
                  <a:lnTo>
                    <a:pt x="990600" y="207264"/>
                  </a:lnTo>
                  <a:lnTo>
                    <a:pt x="957072" y="172212"/>
                  </a:lnTo>
                  <a:lnTo>
                    <a:pt x="939292" y="163068"/>
                  </a:lnTo>
                  <a:lnTo>
                    <a:pt x="935736" y="161544"/>
                  </a:lnTo>
                  <a:lnTo>
                    <a:pt x="923544" y="156972"/>
                  </a:lnTo>
                  <a:lnTo>
                    <a:pt x="899160" y="150876"/>
                  </a:lnTo>
                  <a:lnTo>
                    <a:pt x="886968" y="150876"/>
                  </a:lnTo>
                  <a:lnTo>
                    <a:pt x="446684" y="157111"/>
                  </a:lnTo>
                  <a:lnTo>
                    <a:pt x="446684" y="151384"/>
                  </a:lnTo>
                  <a:lnTo>
                    <a:pt x="42354" y="151384"/>
                  </a:lnTo>
                  <a:lnTo>
                    <a:pt x="42354" y="162814"/>
                  </a:lnTo>
                  <a:lnTo>
                    <a:pt x="24384" y="163068"/>
                  </a:lnTo>
                  <a:lnTo>
                    <a:pt x="24130" y="162814"/>
                  </a:lnTo>
                  <a:lnTo>
                    <a:pt x="42354" y="162814"/>
                  </a:lnTo>
                  <a:lnTo>
                    <a:pt x="42354" y="151384"/>
                  </a:lnTo>
                  <a:lnTo>
                    <a:pt x="24371" y="151384"/>
                  </a:lnTo>
                  <a:lnTo>
                    <a:pt x="24371" y="26047"/>
                  </a:lnTo>
                  <a:lnTo>
                    <a:pt x="24384" y="25908"/>
                  </a:lnTo>
                  <a:lnTo>
                    <a:pt x="899160" y="25908"/>
                  </a:lnTo>
                  <a:lnTo>
                    <a:pt x="912876" y="27432"/>
                  </a:lnTo>
                  <a:lnTo>
                    <a:pt x="937260" y="30480"/>
                  </a:lnTo>
                  <a:lnTo>
                    <a:pt x="961644" y="36576"/>
                  </a:lnTo>
                  <a:lnTo>
                    <a:pt x="972312" y="41148"/>
                  </a:lnTo>
                  <a:lnTo>
                    <a:pt x="984504" y="45720"/>
                  </a:lnTo>
                  <a:lnTo>
                    <a:pt x="1027176" y="68580"/>
                  </a:lnTo>
                  <a:lnTo>
                    <a:pt x="1063752" y="99060"/>
                  </a:lnTo>
                  <a:lnTo>
                    <a:pt x="1094232" y="137160"/>
                  </a:lnTo>
                  <a:lnTo>
                    <a:pt x="1117092" y="179832"/>
                  </a:lnTo>
                  <a:lnTo>
                    <a:pt x="1129284" y="214884"/>
                  </a:lnTo>
                  <a:lnTo>
                    <a:pt x="1132332" y="225552"/>
                  </a:lnTo>
                  <a:lnTo>
                    <a:pt x="1133856" y="239268"/>
                  </a:lnTo>
                  <a:lnTo>
                    <a:pt x="1136904" y="263652"/>
                  </a:lnTo>
                  <a:lnTo>
                    <a:pt x="1136904" y="425196"/>
                  </a:lnTo>
                  <a:lnTo>
                    <a:pt x="1143000" y="431292"/>
                  </a:lnTo>
                  <a:lnTo>
                    <a:pt x="1196340" y="431292"/>
                  </a:lnTo>
                  <a:lnTo>
                    <a:pt x="1196340" y="413702"/>
                  </a:lnTo>
                  <a:lnTo>
                    <a:pt x="1162812" y="419100"/>
                  </a:lnTo>
                  <a:lnTo>
                    <a:pt x="1149096" y="405384"/>
                  </a:lnTo>
                  <a:lnTo>
                    <a:pt x="1150620" y="193548"/>
                  </a:lnTo>
                  <a:lnTo>
                    <a:pt x="1129284" y="144780"/>
                  </a:lnTo>
                  <a:lnTo>
                    <a:pt x="1098804" y="100584"/>
                  </a:lnTo>
                  <a:lnTo>
                    <a:pt x="1060704" y="62484"/>
                  </a:lnTo>
                  <a:lnTo>
                    <a:pt x="1018032" y="33528"/>
                  </a:lnTo>
                  <a:lnTo>
                    <a:pt x="1001395" y="25908"/>
                  </a:lnTo>
                  <a:lnTo>
                    <a:pt x="981456" y="16764"/>
                  </a:lnTo>
                  <a:lnTo>
                    <a:pt x="955548" y="9144"/>
                  </a:lnTo>
                  <a:lnTo>
                    <a:pt x="928116" y="3048"/>
                  </a:lnTo>
                  <a:lnTo>
                    <a:pt x="900684" y="0"/>
                  </a:lnTo>
                  <a:lnTo>
                    <a:pt x="24384" y="0"/>
                  </a:lnTo>
                  <a:lnTo>
                    <a:pt x="24384" y="12192"/>
                  </a:lnTo>
                  <a:lnTo>
                    <a:pt x="18402" y="18923"/>
                  </a:lnTo>
                  <a:lnTo>
                    <a:pt x="18402" y="151384"/>
                  </a:lnTo>
                  <a:lnTo>
                    <a:pt x="18402" y="157086"/>
                  </a:lnTo>
                  <a:lnTo>
                    <a:pt x="12192" y="150876"/>
                  </a:lnTo>
                  <a:lnTo>
                    <a:pt x="18275" y="88531"/>
                  </a:lnTo>
                  <a:lnTo>
                    <a:pt x="18275" y="151384"/>
                  </a:lnTo>
                  <a:lnTo>
                    <a:pt x="18402" y="151384"/>
                  </a:lnTo>
                  <a:lnTo>
                    <a:pt x="18402" y="18923"/>
                  </a:lnTo>
                  <a:lnTo>
                    <a:pt x="18389" y="11938"/>
                  </a:lnTo>
                  <a:lnTo>
                    <a:pt x="20955" y="11938"/>
                  </a:lnTo>
                  <a:lnTo>
                    <a:pt x="20955" y="8763"/>
                  </a:lnTo>
                  <a:lnTo>
                    <a:pt x="24384" y="12192"/>
                  </a:lnTo>
                  <a:lnTo>
                    <a:pt x="24384" y="0"/>
                  </a:lnTo>
                  <a:lnTo>
                    <a:pt x="17780" y="0"/>
                  </a:lnTo>
                  <a:lnTo>
                    <a:pt x="17780" y="5588"/>
                  </a:lnTo>
                  <a:lnTo>
                    <a:pt x="15240" y="5588"/>
                  </a:lnTo>
                  <a:lnTo>
                    <a:pt x="15240" y="3048"/>
                  </a:lnTo>
                  <a:lnTo>
                    <a:pt x="17780" y="5588"/>
                  </a:lnTo>
                  <a:lnTo>
                    <a:pt x="17780" y="0"/>
                  </a:lnTo>
                  <a:lnTo>
                    <a:pt x="12192" y="0"/>
                  </a:lnTo>
                  <a:lnTo>
                    <a:pt x="12700" y="508"/>
                  </a:lnTo>
                  <a:lnTo>
                    <a:pt x="2286" y="508"/>
                  </a:lnTo>
                  <a:lnTo>
                    <a:pt x="2286" y="5588"/>
                  </a:lnTo>
                  <a:lnTo>
                    <a:pt x="0" y="5588"/>
                  </a:lnTo>
                  <a:lnTo>
                    <a:pt x="0" y="11938"/>
                  </a:lnTo>
                  <a:lnTo>
                    <a:pt x="0" y="25908"/>
                  </a:lnTo>
                  <a:lnTo>
                    <a:pt x="0" y="170688"/>
                  </a:lnTo>
                  <a:lnTo>
                    <a:pt x="2374" y="170688"/>
                  </a:lnTo>
                  <a:lnTo>
                    <a:pt x="2374" y="177038"/>
                  </a:lnTo>
                  <a:lnTo>
                    <a:pt x="12192" y="177038"/>
                  </a:lnTo>
                  <a:lnTo>
                    <a:pt x="12192" y="176784"/>
                  </a:lnTo>
                  <a:lnTo>
                    <a:pt x="896112" y="176784"/>
                  </a:lnTo>
                  <a:lnTo>
                    <a:pt x="905256" y="178308"/>
                  </a:lnTo>
                  <a:lnTo>
                    <a:pt x="915924" y="179832"/>
                  </a:lnTo>
                  <a:lnTo>
                    <a:pt x="925068" y="184404"/>
                  </a:lnTo>
                  <a:lnTo>
                    <a:pt x="932688" y="187452"/>
                  </a:lnTo>
                  <a:lnTo>
                    <a:pt x="941832" y="193548"/>
                  </a:lnTo>
                  <a:lnTo>
                    <a:pt x="949452" y="198120"/>
                  </a:lnTo>
                  <a:lnTo>
                    <a:pt x="963168" y="211836"/>
                  </a:lnTo>
                  <a:lnTo>
                    <a:pt x="969264" y="219456"/>
                  </a:lnTo>
                  <a:lnTo>
                    <a:pt x="973836" y="228600"/>
                  </a:lnTo>
                  <a:lnTo>
                    <a:pt x="978408" y="236220"/>
                  </a:lnTo>
                  <a:lnTo>
                    <a:pt x="981456" y="245364"/>
                  </a:lnTo>
                  <a:lnTo>
                    <a:pt x="984504" y="256032"/>
                  </a:lnTo>
                  <a:lnTo>
                    <a:pt x="986028" y="265176"/>
                  </a:lnTo>
                  <a:lnTo>
                    <a:pt x="986028" y="405384"/>
                  </a:lnTo>
                  <a:lnTo>
                    <a:pt x="928116" y="405384"/>
                  </a:lnTo>
                  <a:lnTo>
                    <a:pt x="923544" y="405384"/>
                  </a:lnTo>
                  <a:lnTo>
                    <a:pt x="918972" y="408432"/>
                  </a:lnTo>
                  <a:lnTo>
                    <a:pt x="917448" y="413004"/>
                  </a:lnTo>
                  <a:lnTo>
                    <a:pt x="914400" y="417576"/>
                  </a:lnTo>
                  <a:lnTo>
                    <a:pt x="917448" y="426720"/>
                  </a:lnTo>
                  <a:lnTo>
                    <a:pt x="1063739" y="623303"/>
                  </a:lnTo>
                  <a:lnTo>
                    <a:pt x="1066787" y="626364"/>
                  </a:lnTo>
                  <a:lnTo>
                    <a:pt x="1069835" y="627888"/>
                  </a:lnTo>
                  <a:lnTo>
                    <a:pt x="1078979" y="627888"/>
                  </a:lnTo>
                  <a:lnTo>
                    <a:pt x="1082027" y="626364"/>
                  </a:lnTo>
                  <a:lnTo>
                    <a:pt x="1085075" y="623316"/>
                  </a:lnTo>
                  <a:lnTo>
                    <a:pt x="1085075" y="608076"/>
                  </a:lnTo>
                  <a:lnTo>
                    <a:pt x="1085088" y="623316"/>
                  </a:lnTo>
                  <a:lnTo>
                    <a:pt x="1231392" y="426720"/>
                  </a:lnTo>
                  <a:lnTo>
                    <a:pt x="1234440" y="417576"/>
                  </a:lnTo>
                  <a:close/>
                </a:path>
              </a:pathLst>
            </a:custGeom>
            <a:solidFill>
              <a:srgbClr val="EF5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0016" y="1091184"/>
              <a:ext cx="71627" cy="22555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6192" y="2519172"/>
              <a:ext cx="4570475" cy="126491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86393" y="2519171"/>
              <a:ext cx="3730625" cy="1257300"/>
            </a:xfrm>
            <a:custGeom>
              <a:avLst/>
              <a:gdLst/>
              <a:ahLst/>
              <a:cxnLst/>
              <a:rect l="l" t="t" r="r" b="b"/>
              <a:pathLst>
                <a:path w="3730625" h="1257300">
                  <a:moveTo>
                    <a:pt x="3730275" y="1257300"/>
                  </a:moveTo>
                  <a:lnTo>
                    <a:pt x="545114" y="1257300"/>
                  </a:lnTo>
                  <a:lnTo>
                    <a:pt x="901730" y="900684"/>
                  </a:lnTo>
                  <a:lnTo>
                    <a:pt x="0" y="0"/>
                  </a:lnTo>
                  <a:lnTo>
                    <a:pt x="3730275" y="0"/>
                  </a:lnTo>
                  <a:lnTo>
                    <a:pt x="3730275" y="125730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46192" y="2519171"/>
              <a:ext cx="1186180" cy="1257935"/>
            </a:xfrm>
            <a:custGeom>
              <a:avLst/>
              <a:gdLst/>
              <a:ahLst/>
              <a:cxnLst/>
              <a:rect l="l" t="t" r="r" b="b"/>
              <a:pathLst>
                <a:path w="1186179" h="1257935">
                  <a:moveTo>
                    <a:pt x="1185672" y="897636"/>
                  </a:moveTo>
                  <a:lnTo>
                    <a:pt x="1179576" y="893064"/>
                  </a:lnTo>
                  <a:lnTo>
                    <a:pt x="287388" y="0"/>
                  </a:lnTo>
                  <a:lnTo>
                    <a:pt x="269748" y="0"/>
                  </a:lnTo>
                  <a:lnTo>
                    <a:pt x="255676" y="0"/>
                  </a:lnTo>
                  <a:lnTo>
                    <a:pt x="252082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798576" y="1257300"/>
                  </a:lnTo>
                  <a:lnTo>
                    <a:pt x="800100" y="1257312"/>
                  </a:lnTo>
                  <a:lnTo>
                    <a:pt x="833615" y="1257312"/>
                  </a:lnTo>
                  <a:lnTo>
                    <a:pt x="835126" y="1255788"/>
                  </a:lnTo>
                  <a:lnTo>
                    <a:pt x="1179576" y="909840"/>
                  </a:lnTo>
                  <a:lnTo>
                    <a:pt x="1185672" y="905256"/>
                  </a:lnTo>
                  <a:lnTo>
                    <a:pt x="1185672" y="897636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067678" y="2519171"/>
              <a:ext cx="1029969" cy="1257300"/>
            </a:xfrm>
            <a:custGeom>
              <a:avLst/>
              <a:gdLst/>
              <a:ahLst/>
              <a:cxnLst/>
              <a:rect l="l" t="t" r="r" b="b"/>
              <a:pathLst>
                <a:path w="1029970" h="1257300">
                  <a:moveTo>
                    <a:pt x="674498" y="1257300"/>
                  </a:moveTo>
                  <a:lnTo>
                    <a:pt x="544957" y="1257300"/>
                  </a:lnTo>
                  <a:lnTo>
                    <a:pt x="901574" y="900684"/>
                  </a:lnTo>
                  <a:lnTo>
                    <a:pt x="0" y="0"/>
                  </a:lnTo>
                  <a:lnTo>
                    <a:pt x="128906" y="0"/>
                  </a:lnTo>
                  <a:lnTo>
                    <a:pt x="1029590" y="900684"/>
                  </a:lnTo>
                  <a:lnTo>
                    <a:pt x="674498" y="1257300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192" y="4392167"/>
              <a:ext cx="4584191" cy="6492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775960" y="3776472"/>
              <a:ext cx="4140835" cy="955675"/>
            </a:xfrm>
            <a:custGeom>
              <a:avLst/>
              <a:gdLst/>
              <a:ahLst/>
              <a:cxnLst/>
              <a:rect l="l" t="t" r="r" b="b"/>
              <a:pathLst>
                <a:path w="4140834" h="955675">
                  <a:moveTo>
                    <a:pt x="4140707" y="955547"/>
                  </a:moveTo>
                  <a:lnTo>
                    <a:pt x="0" y="955547"/>
                  </a:lnTo>
                  <a:lnTo>
                    <a:pt x="955547" y="0"/>
                  </a:lnTo>
                  <a:lnTo>
                    <a:pt x="4140707" y="0"/>
                  </a:lnTo>
                  <a:lnTo>
                    <a:pt x="4140707" y="955547"/>
                  </a:lnTo>
                  <a:close/>
                </a:path>
              </a:pathLst>
            </a:custGeom>
            <a:solidFill>
              <a:srgbClr val="8EB3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46192" y="3776472"/>
              <a:ext cx="833755" cy="833755"/>
            </a:xfrm>
            <a:custGeom>
              <a:avLst/>
              <a:gdLst/>
              <a:ahLst/>
              <a:cxnLst/>
              <a:rect l="l" t="t" r="r" b="b"/>
              <a:pathLst>
                <a:path w="833754" h="833754">
                  <a:moveTo>
                    <a:pt x="833628" y="0"/>
                  </a:moveTo>
                  <a:lnTo>
                    <a:pt x="833628" y="0"/>
                  </a:lnTo>
                  <a:lnTo>
                    <a:pt x="0" y="0"/>
                  </a:lnTo>
                  <a:lnTo>
                    <a:pt x="0" y="797547"/>
                  </a:lnTo>
                  <a:lnTo>
                    <a:pt x="0" y="802182"/>
                  </a:lnTo>
                  <a:lnTo>
                    <a:pt x="0" y="813816"/>
                  </a:lnTo>
                  <a:lnTo>
                    <a:pt x="0" y="815340"/>
                  </a:lnTo>
                  <a:lnTo>
                    <a:pt x="0" y="833628"/>
                  </a:lnTo>
                  <a:lnTo>
                    <a:pt x="833628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425439" y="3776472"/>
              <a:ext cx="1316990" cy="1187450"/>
            </a:xfrm>
            <a:custGeom>
              <a:avLst/>
              <a:gdLst/>
              <a:ahLst/>
              <a:cxnLst/>
              <a:rect l="l" t="t" r="r" b="b"/>
              <a:pathLst>
                <a:path w="1316990" h="1187450">
                  <a:moveTo>
                    <a:pt x="129540" y="1187195"/>
                  </a:moveTo>
                  <a:lnTo>
                    <a:pt x="0" y="1187195"/>
                  </a:lnTo>
                  <a:lnTo>
                    <a:pt x="1187196" y="0"/>
                  </a:lnTo>
                  <a:lnTo>
                    <a:pt x="1316736" y="0"/>
                  </a:lnTo>
                  <a:lnTo>
                    <a:pt x="129540" y="1187195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2863" y="2519172"/>
              <a:ext cx="3080003" cy="245973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6192" y="5041392"/>
              <a:ext cx="4584191" cy="2103119"/>
            </a:xfrm>
            <a:prstGeom prst="rect">
              <a:avLst/>
            </a:prstGeom>
          </p:spPr>
        </p:pic>
      </p:grpSp>
      <p:sp>
        <p:nvSpPr>
          <p:cNvPr id="38" name="object 3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2519680"/>
            <a:chOff x="963168" y="0"/>
            <a:chExt cx="9729470" cy="2519680"/>
          </a:xfrm>
        </p:grpSpPr>
        <p:sp>
          <p:nvSpPr>
            <p:cNvPr id="3" name="object 3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3248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Use-</a:t>
            </a:r>
            <a:r>
              <a:rPr sz="4400" spc="-40" dirty="0"/>
              <a:t>Cases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0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262402" y="5580661"/>
            <a:ext cx="141605" cy="284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15"/>
              </a:lnSpc>
            </a:pPr>
            <a:r>
              <a:rPr sz="2000" spc="-50" dirty="0">
                <a:solidFill>
                  <a:srgbClr val="FF0000"/>
                </a:solidFill>
                <a:latin typeface="Arial MT"/>
                <a:cs typeface="Arial MT"/>
              </a:rPr>
              <a:t>n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016493" y="1316182"/>
            <a:ext cx="8654415" cy="57277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79095" marR="30480" indent="-341630">
              <a:lnSpc>
                <a:spcPts val="2590"/>
              </a:lnSpc>
              <a:spcBef>
                <a:spcPts val="425"/>
              </a:spcBef>
              <a:buChar char="◻"/>
              <a:tabLst>
                <a:tab pos="380365" algn="l"/>
                <a:tab pos="4707255" algn="l"/>
                <a:tab pos="7197090" algn="l"/>
                <a:tab pos="8361680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collection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user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scenarios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that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90" dirty="0">
                <a:solidFill>
                  <a:srgbClr val="BF0000"/>
                </a:solidFill>
                <a:latin typeface="Cambria"/>
                <a:cs typeface="Cambria"/>
              </a:rPr>
              <a:t>describe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2400" spc="1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thread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of</a:t>
            </a:r>
            <a:r>
              <a:rPr sz="2400" spc="10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usage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 	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system</a:t>
            </a:r>
            <a:endParaRPr sz="2400">
              <a:latin typeface="Cambria"/>
              <a:cs typeface="Cambria"/>
            </a:endParaRPr>
          </a:p>
          <a:p>
            <a:pPr marL="379730" indent="-341630">
              <a:lnSpc>
                <a:spcPct val="100000"/>
              </a:lnSpc>
              <a:spcBef>
                <a:spcPts val="160"/>
              </a:spcBef>
              <a:buChar char="◻"/>
              <a:tabLst>
                <a:tab pos="379730" algn="l"/>
              </a:tabLst>
            </a:pPr>
            <a:r>
              <a:rPr sz="2400" spc="-10" dirty="0">
                <a:latin typeface="Cambria"/>
                <a:cs typeface="Cambria"/>
              </a:rPr>
              <a:t>Each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scenario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described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from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point-</a:t>
            </a:r>
            <a:r>
              <a:rPr sz="2400" spc="-20" dirty="0">
                <a:latin typeface="Cambria"/>
                <a:cs typeface="Cambria"/>
              </a:rPr>
              <a:t>of-</a:t>
            </a:r>
            <a:r>
              <a:rPr sz="2400" spc="-30" dirty="0">
                <a:latin typeface="Cambria"/>
                <a:cs typeface="Cambria"/>
              </a:rPr>
              <a:t>view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an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“actor”</a:t>
            </a:r>
            <a:endParaRPr sz="2400">
              <a:latin typeface="Cambria"/>
              <a:cs typeface="Cambria"/>
            </a:endParaRPr>
          </a:p>
          <a:p>
            <a:pPr marL="743585" lvl="1" indent="-342900">
              <a:lnSpc>
                <a:spcPct val="100000"/>
              </a:lnSpc>
              <a:spcBef>
                <a:spcPts val="434"/>
              </a:spcBef>
              <a:buClr>
                <a:srgbClr val="000000"/>
              </a:buClr>
              <a:buChar char="•"/>
              <a:tabLst>
                <a:tab pos="743585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Actor:</a:t>
            </a:r>
            <a:r>
              <a:rPr sz="2300" spc="-1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a</a:t>
            </a:r>
            <a:r>
              <a:rPr sz="2300" spc="-1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person</a:t>
            </a:r>
            <a:r>
              <a:rPr sz="2300" spc="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or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device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that</a:t>
            </a:r>
            <a:r>
              <a:rPr sz="2300" spc="220" dirty="0">
                <a:latin typeface="Cambria"/>
                <a:cs typeface="Cambria"/>
              </a:rPr>
              <a:t> </a:t>
            </a:r>
            <a:r>
              <a:rPr sz="2300" spc="-114" dirty="0">
                <a:latin typeface="Cambria"/>
                <a:cs typeface="Cambria"/>
              </a:rPr>
              <a:t>interacts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90" dirty="0">
                <a:latin typeface="Cambria"/>
                <a:cs typeface="Cambria"/>
              </a:rPr>
              <a:t>with</a:t>
            </a:r>
            <a:r>
              <a:rPr sz="2300" spc="-35" dirty="0">
                <a:latin typeface="Cambria"/>
                <a:cs typeface="Cambria"/>
              </a:rPr>
              <a:t> the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software</a:t>
            </a:r>
            <a:endParaRPr sz="2300">
              <a:latin typeface="Cambria"/>
              <a:cs typeface="Cambria"/>
            </a:endParaRPr>
          </a:p>
          <a:p>
            <a:pPr marL="379730" indent="-341630">
              <a:lnSpc>
                <a:spcPct val="100000"/>
              </a:lnSpc>
              <a:spcBef>
                <a:spcPts val="320"/>
              </a:spcBef>
              <a:buChar char="◻"/>
              <a:tabLst>
                <a:tab pos="379730" algn="l"/>
              </a:tabLst>
            </a:pPr>
            <a:r>
              <a:rPr sz="2400" spc="-10" dirty="0">
                <a:latin typeface="Cambria"/>
                <a:cs typeface="Cambria"/>
              </a:rPr>
              <a:t>Each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scenario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answers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the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following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questions:</a:t>
            </a:r>
            <a:endParaRPr sz="2400">
              <a:latin typeface="Cambria"/>
              <a:cs typeface="Cambria"/>
            </a:endParaRPr>
          </a:p>
          <a:p>
            <a:pPr marL="743585" lvl="1" indent="-342900">
              <a:lnSpc>
                <a:spcPct val="100000"/>
              </a:lnSpc>
              <a:spcBef>
                <a:spcPts val="315"/>
              </a:spcBef>
              <a:buChar char="•"/>
              <a:tabLst>
                <a:tab pos="743585" algn="l"/>
              </a:tabLst>
            </a:pPr>
            <a:r>
              <a:rPr sz="2300" spc="-25" dirty="0">
                <a:latin typeface="Cambria"/>
                <a:cs typeface="Cambria"/>
              </a:rPr>
              <a:t>Who</a:t>
            </a:r>
            <a:r>
              <a:rPr sz="2300" spc="-10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is</a:t>
            </a:r>
            <a:r>
              <a:rPr sz="2300" spc="-130" dirty="0">
                <a:latin typeface="Cambria"/>
                <a:cs typeface="Cambria"/>
              </a:rPr>
              <a:t> </a:t>
            </a:r>
            <a:r>
              <a:rPr sz="2300" spc="-40" dirty="0">
                <a:latin typeface="Cambria"/>
                <a:cs typeface="Cambria"/>
              </a:rPr>
              <a:t>the</a:t>
            </a:r>
            <a:r>
              <a:rPr sz="2300" spc="70" dirty="0">
                <a:latin typeface="Cambria"/>
                <a:cs typeface="Cambria"/>
              </a:rPr>
              <a:t> </a:t>
            </a:r>
            <a:r>
              <a:rPr sz="2300" spc="-110" dirty="0">
                <a:solidFill>
                  <a:srgbClr val="BF0000"/>
                </a:solidFill>
                <a:latin typeface="Cambria"/>
                <a:cs typeface="Cambria"/>
              </a:rPr>
              <a:t>primary</a:t>
            </a:r>
            <a:r>
              <a:rPr sz="23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actor,</a:t>
            </a:r>
            <a:r>
              <a:rPr sz="2300" spc="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2300" spc="1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secondary</a:t>
            </a:r>
            <a:r>
              <a:rPr sz="2300" spc="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actor</a:t>
            </a:r>
            <a:r>
              <a:rPr sz="2300" spc="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(s)?</a:t>
            </a:r>
            <a:endParaRPr sz="2300">
              <a:latin typeface="Cambria"/>
              <a:cs typeface="Cambria"/>
            </a:endParaRPr>
          </a:p>
          <a:p>
            <a:pPr marL="743585" lvl="1" indent="-342900">
              <a:lnSpc>
                <a:spcPct val="100000"/>
              </a:lnSpc>
              <a:spcBef>
                <a:spcPts val="325"/>
              </a:spcBef>
              <a:buChar char="•"/>
              <a:tabLst>
                <a:tab pos="743585" algn="l"/>
              </a:tabLst>
            </a:pPr>
            <a:r>
              <a:rPr sz="2300" spc="-40" dirty="0">
                <a:latin typeface="Cambria"/>
                <a:cs typeface="Cambria"/>
              </a:rPr>
              <a:t>What</a:t>
            </a:r>
            <a:r>
              <a:rPr sz="2300" spc="-85" dirty="0"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are</a:t>
            </a:r>
            <a:r>
              <a:rPr sz="2300" spc="35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the</a:t>
            </a:r>
            <a:r>
              <a:rPr sz="2300" spc="110" dirty="0">
                <a:latin typeface="Cambria"/>
                <a:cs typeface="Cambria"/>
              </a:rPr>
              <a:t> </a:t>
            </a:r>
            <a:r>
              <a:rPr sz="2300" spc="-65" dirty="0">
                <a:solidFill>
                  <a:srgbClr val="BF0000"/>
                </a:solidFill>
                <a:latin typeface="Cambria"/>
                <a:cs typeface="Cambria"/>
              </a:rPr>
              <a:t>actor’s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goals</a:t>
            </a:r>
            <a:r>
              <a:rPr sz="2300" spc="-10" dirty="0">
                <a:latin typeface="Cambria"/>
                <a:cs typeface="Cambria"/>
              </a:rPr>
              <a:t>?</a:t>
            </a:r>
            <a:endParaRPr sz="2300">
              <a:latin typeface="Cambria"/>
              <a:cs typeface="Cambria"/>
            </a:endParaRPr>
          </a:p>
          <a:p>
            <a:pPr marL="743585" lvl="1" indent="-342900">
              <a:lnSpc>
                <a:spcPct val="100000"/>
              </a:lnSpc>
              <a:spcBef>
                <a:spcPts val="585"/>
              </a:spcBef>
              <a:buChar char="•"/>
              <a:tabLst>
                <a:tab pos="743585" algn="l"/>
              </a:tabLst>
            </a:pPr>
            <a:r>
              <a:rPr sz="2300" spc="-40" dirty="0">
                <a:latin typeface="Cambria"/>
                <a:cs typeface="Cambria"/>
              </a:rPr>
              <a:t>What</a:t>
            </a:r>
            <a:r>
              <a:rPr sz="2300" spc="-85" dirty="0">
                <a:latin typeface="Cambria"/>
                <a:cs typeface="Cambria"/>
              </a:rPr>
              <a:t> </a:t>
            </a: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preconditions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90" dirty="0">
                <a:latin typeface="Cambria"/>
                <a:cs typeface="Cambria"/>
              </a:rPr>
              <a:t>should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exist before</a:t>
            </a:r>
            <a:r>
              <a:rPr sz="2300" spc="145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the</a:t>
            </a:r>
            <a:r>
              <a:rPr sz="2300" spc="175" dirty="0">
                <a:latin typeface="Cambria"/>
                <a:cs typeface="Cambria"/>
              </a:rPr>
              <a:t> </a:t>
            </a:r>
            <a:r>
              <a:rPr sz="2300" spc="-90" dirty="0">
                <a:latin typeface="Cambria"/>
                <a:cs typeface="Cambria"/>
              </a:rPr>
              <a:t>story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40" dirty="0">
                <a:latin typeface="Cambria"/>
                <a:cs typeface="Cambria"/>
              </a:rPr>
              <a:t>begins?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main</a:t>
            </a:r>
            <a:endParaRPr sz="2300">
              <a:latin typeface="Cambria"/>
              <a:cs typeface="Cambria"/>
            </a:endParaRPr>
          </a:p>
          <a:p>
            <a:pPr marL="743585" lvl="1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743585" algn="l"/>
              </a:tabLst>
            </a:pPr>
            <a:r>
              <a:rPr sz="2300" spc="-40" dirty="0">
                <a:latin typeface="Cambria"/>
                <a:cs typeface="Cambria"/>
              </a:rPr>
              <a:t>What</a:t>
            </a:r>
            <a:r>
              <a:rPr sz="2300" spc="-85" dirty="0">
                <a:latin typeface="Cambria"/>
                <a:cs typeface="Cambria"/>
              </a:rPr>
              <a:t> 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tasks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or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solidFill>
                  <a:srgbClr val="BF0000"/>
                </a:solidFill>
                <a:latin typeface="Cambria"/>
                <a:cs typeface="Cambria"/>
              </a:rPr>
              <a:t>functions </a:t>
            </a:r>
            <a:r>
              <a:rPr sz="2300" spc="-70" dirty="0">
                <a:latin typeface="Cambria"/>
                <a:cs typeface="Cambria"/>
              </a:rPr>
              <a:t>are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90" dirty="0">
                <a:latin typeface="Cambria"/>
                <a:cs typeface="Cambria"/>
              </a:rPr>
              <a:t>performed</a:t>
            </a:r>
            <a:r>
              <a:rPr sz="2300" spc="220" dirty="0">
                <a:latin typeface="Cambria"/>
                <a:cs typeface="Cambria"/>
              </a:rPr>
              <a:t> </a:t>
            </a:r>
            <a:r>
              <a:rPr sz="2300" spc="-80" dirty="0">
                <a:latin typeface="Cambria"/>
                <a:cs typeface="Cambria"/>
              </a:rPr>
              <a:t>by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the</a:t>
            </a:r>
            <a:r>
              <a:rPr sz="2300" spc="130" dirty="0">
                <a:latin typeface="Cambria"/>
                <a:cs typeface="Cambria"/>
              </a:rPr>
              <a:t> </a:t>
            </a:r>
            <a:r>
              <a:rPr sz="2300" spc="-40" dirty="0">
                <a:latin typeface="Cambria"/>
                <a:cs typeface="Cambria"/>
              </a:rPr>
              <a:t>actor?</a:t>
            </a:r>
            <a:r>
              <a:rPr sz="2300" spc="170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extensions</a:t>
            </a:r>
            <a:endParaRPr sz="2300">
              <a:latin typeface="Cambria"/>
              <a:cs typeface="Cambria"/>
            </a:endParaRPr>
          </a:p>
          <a:p>
            <a:pPr marL="743585" lvl="1" indent="-342900">
              <a:lnSpc>
                <a:spcPct val="100000"/>
              </a:lnSpc>
              <a:spcBef>
                <a:spcPts val="300"/>
              </a:spcBef>
              <a:buChar char="•"/>
              <a:tabLst>
                <a:tab pos="743585" algn="l"/>
                <a:tab pos="4443730" algn="l"/>
              </a:tabLst>
            </a:pPr>
            <a:r>
              <a:rPr sz="2300" spc="-40" dirty="0">
                <a:latin typeface="Cambria"/>
                <a:cs typeface="Cambria"/>
              </a:rPr>
              <a:t>What</a:t>
            </a:r>
            <a:r>
              <a:rPr sz="2300" spc="-90" dirty="0">
                <a:latin typeface="Cambria"/>
                <a:cs typeface="Cambria"/>
              </a:rPr>
              <a:t> </a:t>
            </a:r>
            <a:r>
              <a:rPr sz="2300" spc="-75" dirty="0">
                <a:latin typeface="Cambria"/>
                <a:cs typeface="Cambria"/>
              </a:rPr>
              <a:t>might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be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105" dirty="0">
                <a:latin typeface="Cambria"/>
                <a:cs typeface="Cambria"/>
              </a:rPr>
              <a:t>considered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as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t</a:t>
            </a:r>
            <a:r>
              <a:rPr sz="2300" dirty="0">
                <a:latin typeface="Cambria"/>
                <a:cs typeface="Cambria"/>
              </a:rPr>
              <a:t>	e</a:t>
            </a:r>
            <a:r>
              <a:rPr sz="2300" spc="200" dirty="0">
                <a:latin typeface="Cambria"/>
                <a:cs typeface="Cambria"/>
              </a:rPr>
              <a:t> </a:t>
            </a:r>
            <a:r>
              <a:rPr sz="2300" spc="-85" dirty="0">
                <a:latin typeface="Cambria"/>
                <a:cs typeface="Cambria"/>
              </a:rPr>
              <a:t>story</a:t>
            </a:r>
            <a:r>
              <a:rPr sz="2300" spc="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is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described?</a:t>
            </a:r>
            <a:endParaRPr sz="2300">
              <a:latin typeface="Cambria"/>
              <a:cs typeface="Cambria"/>
            </a:endParaRPr>
          </a:p>
          <a:p>
            <a:pPr marL="885190" marR="1689735">
              <a:lnSpc>
                <a:spcPct val="107500"/>
              </a:lnSpc>
              <a:spcBef>
                <a:spcPts val="2545"/>
              </a:spcBef>
              <a:tabLst>
                <a:tab pos="2513965" algn="l"/>
                <a:tab pos="4387850" algn="l"/>
              </a:tabLst>
            </a:pP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18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Primary</a:t>
            </a:r>
            <a:r>
              <a:rPr sz="2000" b="1" spc="28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0000"/>
                </a:solidFill>
                <a:latin typeface="Arial"/>
                <a:cs typeface="Arial"/>
              </a:rPr>
              <a:t>actor</a:t>
            </a:r>
            <a:r>
              <a:rPr sz="2000" b="1" spc="2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is</a:t>
            </a:r>
            <a:r>
              <a:rPr sz="20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one</a:t>
            </a:r>
            <a:r>
              <a:rPr sz="2000" spc="30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FF0000"/>
                </a:solidFill>
                <a:latin typeface="Arial MT"/>
                <a:cs typeface="Arial MT"/>
              </a:rPr>
              <a:t>havi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g</a:t>
            </a:r>
            <a:r>
              <a:rPr sz="2000" spc="32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</a:t>
            </a:r>
            <a:r>
              <a:rPr sz="2000" spc="3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goal</a:t>
            </a:r>
            <a:r>
              <a:rPr sz="2000" spc="33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requiring</a:t>
            </a:r>
            <a:r>
              <a:rPr sz="2000" spc="30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the 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assistance</a:t>
            </a:r>
            <a:r>
              <a:rPr sz="2000" spc="-45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FF0000"/>
                </a:solidFill>
                <a:latin typeface="Arial MT"/>
                <a:cs typeface="Arial MT"/>
              </a:rPr>
              <a:t>	the</a:t>
            </a:r>
            <a:r>
              <a:rPr sz="2000" spc="-4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 MT"/>
                <a:cs typeface="Arial MT"/>
              </a:rPr>
              <a:t>system</a:t>
            </a:r>
            <a:endParaRPr sz="2000">
              <a:latin typeface="Arial MT"/>
              <a:cs typeface="Arial MT"/>
            </a:endParaRPr>
          </a:p>
          <a:p>
            <a:pPr marL="929005" marR="1661795">
              <a:lnSpc>
                <a:spcPct val="108000"/>
              </a:lnSpc>
              <a:spcBef>
                <a:spcPts val="1440"/>
              </a:spcBef>
            </a:pPr>
            <a:r>
              <a:rPr sz="2000" dirty="0">
                <a:solidFill>
                  <a:srgbClr val="16365D"/>
                </a:solidFill>
                <a:latin typeface="Arial MT"/>
                <a:cs typeface="Arial MT"/>
              </a:rPr>
              <a:t>A</a:t>
            </a:r>
            <a:r>
              <a:rPr sz="2000" spc="-50" dirty="0">
                <a:solidFill>
                  <a:srgbClr val="16365D"/>
                </a:solidFill>
                <a:latin typeface="Arial MT"/>
                <a:cs typeface="Arial MT"/>
              </a:rPr>
              <a:t> </a:t>
            </a:r>
            <a:r>
              <a:rPr sz="2000" b="1" spc="-10" dirty="0">
                <a:solidFill>
                  <a:srgbClr val="16365D"/>
                </a:solidFill>
                <a:latin typeface="Arial"/>
                <a:cs typeface="Arial"/>
              </a:rPr>
              <a:t>Secondary</a:t>
            </a:r>
            <a:r>
              <a:rPr sz="2000" b="1" spc="-105" dirty="0">
                <a:solidFill>
                  <a:srgbClr val="16365D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16365D"/>
                </a:solidFill>
                <a:latin typeface="Arial"/>
                <a:cs typeface="Arial"/>
              </a:rPr>
              <a:t>actor</a:t>
            </a:r>
            <a:r>
              <a:rPr sz="2000" b="1" spc="40" dirty="0">
                <a:solidFill>
                  <a:srgbClr val="16365D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6365D"/>
                </a:solidFill>
                <a:latin typeface="Arial MT"/>
                <a:cs typeface="Arial MT"/>
              </a:rPr>
              <a:t>is</a:t>
            </a:r>
            <a:r>
              <a:rPr sz="2000" spc="80" dirty="0">
                <a:solidFill>
                  <a:srgbClr val="16365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6365D"/>
                </a:solidFill>
                <a:latin typeface="Arial MT"/>
                <a:cs typeface="Arial MT"/>
              </a:rPr>
              <a:t>one</a:t>
            </a:r>
            <a:r>
              <a:rPr sz="2000" spc="405" dirty="0">
                <a:solidFill>
                  <a:srgbClr val="16365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6365D"/>
                </a:solidFill>
                <a:latin typeface="Arial MT"/>
                <a:cs typeface="Arial MT"/>
              </a:rPr>
              <a:t>from</a:t>
            </a:r>
            <a:r>
              <a:rPr sz="2000" spc="50" dirty="0">
                <a:solidFill>
                  <a:srgbClr val="16365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6365D"/>
                </a:solidFill>
                <a:latin typeface="Arial MT"/>
                <a:cs typeface="Arial MT"/>
              </a:rPr>
              <a:t>which</a:t>
            </a:r>
            <a:r>
              <a:rPr sz="2000" spc="50" dirty="0">
                <a:solidFill>
                  <a:srgbClr val="16365D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6365D"/>
                </a:solidFill>
                <a:latin typeface="Arial MT"/>
                <a:cs typeface="Arial MT"/>
              </a:rPr>
              <a:t>System</a:t>
            </a:r>
            <a:r>
              <a:rPr sz="2000" spc="90" dirty="0">
                <a:solidFill>
                  <a:srgbClr val="16365D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6365D"/>
                </a:solidFill>
                <a:latin typeface="Arial MT"/>
                <a:cs typeface="Arial MT"/>
              </a:rPr>
              <a:t>needs assistance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2519680"/>
            <a:chOff x="963168" y="0"/>
            <a:chExt cx="9729470" cy="2519680"/>
          </a:xfrm>
        </p:grpSpPr>
        <p:sp>
          <p:nvSpPr>
            <p:cNvPr id="3" name="object 3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691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-80" dirty="0"/>
              <a:t>Scenerio</a:t>
            </a:r>
            <a:r>
              <a:rPr spc="-120" dirty="0"/>
              <a:t> </a:t>
            </a:r>
            <a:r>
              <a:rPr spc="-60" dirty="0"/>
              <a:t>Based</a:t>
            </a:r>
            <a:r>
              <a:rPr spc="-75" dirty="0"/>
              <a:t> </a:t>
            </a:r>
            <a:r>
              <a:rPr dirty="0"/>
              <a:t>Model</a:t>
            </a:r>
            <a:r>
              <a:rPr spc="-100" dirty="0"/>
              <a:t> </a:t>
            </a:r>
            <a:r>
              <a:rPr dirty="0"/>
              <a:t>:Use-</a:t>
            </a:r>
            <a:r>
              <a:rPr spc="-10" dirty="0"/>
              <a:t>Cases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58710" y="4205613"/>
            <a:ext cx="2874010" cy="11233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spc="-20" dirty="0">
                <a:latin typeface="Cambria"/>
                <a:cs typeface="Cambria"/>
              </a:rPr>
              <a:t>Thus</a:t>
            </a:r>
            <a:endParaRPr sz="2400">
              <a:latin typeface="Cambria"/>
              <a:cs typeface="Cambria"/>
            </a:endParaRPr>
          </a:p>
          <a:p>
            <a:pPr marL="266700">
              <a:lnSpc>
                <a:spcPct val="100000"/>
              </a:lnSpc>
              <a:spcBef>
                <a:spcPts val="1440"/>
              </a:spcBef>
              <a:tabLst>
                <a:tab pos="969010" algn="l"/>
                <a:tab pos="1842770" algn="l"/>
              </a:tabLst>
            </a:pPr>
            <a:r>
              <a:rPr sz="3600" spc="-37" baseline="1157" dirty="0">
                <a:latin typeface="Cambria"/>
                <a:cs typeface="Cambria"/>
              </a:rPr>
              <a:t>Use</a:t>
            </a:r>
            <a:r>
              <a:rPr sz="3600" baseline="1157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Case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14" dirty="0">
                <a:latin typeface="Cambria"/>
                <a:cs typeface="Cambria"/>
              </a:rPr>
              <a:t>captures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0590" y="5301492"/>
            <a:ext cx="3256279" cy="752475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840"/>
              </a:lnSpc>
              <a:spcBef>
                <a:spcPts val="225"/>
              </a:spcBef>
            </a:pPr>
            <a:r>
              <a:rPr sz="3600" spc="-44" baseline="1157" dirty="0">
                <a:latin typeface="Cambria"/>
                <a:cs typeface="Cambria"/>
              </a:rPr>
              <a:t>with</a:t>
            </a:r>
            <a:r>
              <a:rPr sz="3600" spc="172" baseline="1157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system,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for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what </a:t>
            </a:r>
            <a:r>
              <a:rPr sz="2400" spc="-55" dirty="0">
                <a:latin typeface="Cambria"/>
                <a:cs typeface="Cambria"/>
              </a:rPr>
              <a:t>with </a:t>
            </a:r>
            <a:r>
              <a:rPr sz="3600" spc="-142" baseline="2314" dirty="0">
                <a:latin typeface="Cambria"/>
                <a:cs typeface="Cambria"/>
              </a:rPr>
              <a:t>system</a:t>
            </a:r>
            <a:r>
              <a:rPr sz="3600" spc="-52" baseline="2314" dirty="0">
                <a:latin typeface="Cambria"/>
                <a:cs typeface="Cambria"/>
              </a:rPr>
              <a:t> </a:t>
            </a:r>
            <a:r>
              <a:rPr sz="3600" spc="-15" baseline="2314" dirty="0">
                <a:latin typeface="Cambria"/>
                <a:cs typeface="Cambria"/>
              </a:rPr>
              <a:t>internals</a:t>
            </a:r>
            <a:endParaRPr sz="3600" baseline="2314">
              <a:latin typeface="Cambria"/>
              <a:cs typeface="Cambria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04619" y="1275546"/>
            <a:ext cx="8249920" cy="259842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420"/>
              </a:spcBef>
              <a:buChar char="•"/>
              <a:tabLst>
                <a:tab pos="354965" algn="l"/>
              </a:tabLst>
            </a:pPr>
            <a:r>
              <a:rPr sz="2300" spc="-40" dirty="0">
                <a:latin typeface="Cambria"/>
                <a:cs typeface="Cambria"/>
              </a:rPr>
              <a:t>What</a:t>
            </a:r>
            <a:r>
              <a:rPr sz="2300" spc="-90" dirty="0">
                <a:latin typeface="Cambria"/>
                <a:cs typeface="Cambria"/>
              </a:rPr>
              <a:t> </a:t>
            </a:r>
            <a:r>
              <a:rPr sz="2300" spc="-100" dirty="0">
                <a:solidFill>
                  <a:srgbClr val="BF0000"/>
                </a:solidFill>
                <a:latin typeface="Cambria"/>
                <a:cs typeface="Cambria"/>
              </a:rPr>
              <a:t>variations</a:t>
            </a:r>
            <a:r>
              <a:rPr sz="2300" spc="-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in</a:t>
            </a:r>
            <a:r>
              <a:rPr sz="2300" spc="-12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2300" spc="1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actor’s</a:t>
            </a:r>
            <a:r>
              <a:rPr sz="2300" spc="-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0" dirty="0">
                <a:solidFill>
                  <a:srgbClr val="BF0000"/>
                </a:solidFill>
                <a:latin typeface="Cambria"/>
                <a:cs typeface="Cambria"/>
              </a:rPr>
              <a:t>interaction</a:t>
            </a:r>
            <a:r>
              <a:rPr sz="2300" spc="-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are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possible?</a:t>
            </a:r>
            <a:endParaRPr sz="2300">
              <a:latin typeface="Cambria"/>
              <a:cs typeface="Cambria"/>
            </a:endParaRPr>
          </a:p>
          <a:p>
            <a:pPr marL="354965" marR="26034" indent="-342900">
              <a:lnSpc>
                <a:spcPts val="2480"/>
              </a:lnSpc>
              <a:spcBef>
                <a:spcPts val="645"/>
              </a:spcBef>
              <a:buChar char="•"/>
              <a:tabLst>
                <a:tab pos="354965" algn="l"/>
                <a:tab pos="1167765" algn="l"/>
                <a:tab pos="2150745" algn="l"/>
                <a:tab pos="3720465" algn="l"/>
                <a:tab pos="4855210" algn="l"/>
                <a:tab pos="5630545" algn="l"/>
                <a:tab pos="6751320" algn="l"/>
                <a:tab pos="7971155" algn="l"/>
              </a:tabLst>
            </a:pPr>
            <a:r>
              <a:rPr sz="2300" spc="-20" dirty="0">
                <a:latin typeface="Cambria"/>
                <a:cs typeface="Cambria"/>
              </a:rPr>
              <a:t>What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system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information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dirty="0">
                <a:latin typeface="Cambria"/>
                <a:cs typeface="Cambria"/>
              </a:rPr>
              <a:t>will</a:t>
            </a:r>
            <a:r>
              <a:rPr sz="2300" spc="320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actor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acquire,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produce,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50" dirty="0">
                <a:latin typeface="Cambria"/>
                <a:cs typeface="Cambria"/>
              </a:rPr>
              <a:t>or </a:t>
            </a:r>
            <a:r>
              <a:rPr sz="2300" spc="-10" dirty="0">
                <a:latin typeface="Cambria"/>
                <a:cs typeface="Cambria"/>
              </a:rPr>
              <a:t>change?</a:t>
            </a:r>
            <a:endParaRPr sz="2300">
              <a:latin typeface="Cambria"/>
              <a:cs typeface="Cambria"/>
            </a:endParaRPr>
          </a:p>
          <a:p>
            <a:pPr marL="354965" marR="5080" indent="-342900">
              <a:lnSpc>
                <a:spcPts val="2500"/>
              </a:lnSpc>
              <a:spcBef>
                <a:spcPts val="615"/>
              </a:spcBef>
              <a:buChar char="•"/>
              <a:tabLst>
                <a:tab pos="354965" algn="l"/>
                <a:tab pos="1501140" algn="l"/>
                <a:tab pos="2231390" algn="l"/>
                <a:tab pos="2912745" algn="l"/>
                <a:tab pos="3276600" algn="l"/>
                <a:tab pos="4180204" algn="l"/>
                <a:tab pos="4695825" algn="l"/>
                <a:tab pos="5634355" algn="l"/>
                <a:tab pos="6448425" algn="l"/>
                <a:tab pos="7528559" algn="l"/>
              </a:tabLst>
            </a:pPr>
            <a:r>
              <a:rPr sz="2300" dirty="0">
                <a:latin typeface="Cambria"/>
                <a:cs typeface="Cambria"/>
              </a:rPr>
              <a:t>Will</a:t>
            </a:r>
            <a:r>
              <a:rPr sz="2300" spc="425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0" dirty="0">
                <a:latin typeface="Cambria"/>
                <a:cs typeface="Cambria"/>
              </a:rPr>
              <a:t>actor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0" dirty="0">
                <a:latin typeface="Cambria"/>
                <a:cs typeface="Cambria"/>
              </a:rPr>
              <a:t>have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to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infor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the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system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about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changes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in</a:t>
            </a:r>
            <a:r>
              <a:rPr sz="2300" spc="3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40" dirty="0">
                <a:solidFill>
                  <a:srgbClr val="BF0000"/>
                </a:solidFill>
                <a:latin typeface="Cambria"/>
                <a:cs typeface="Cambria"/>
              </a:rPr>
              <a:t>the </a:t>
            </a: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external</a:t>
            </a:r>
            <a:r>
              <a:rPr sz="2300" spc="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environment</a:t>
            </a:r>
            <a:r>
              <a:rPr sz="2300" spc="-25" dirty="0">
                <a:latin typeface="Cambria"/>
                <a:cs typeface="Cambria"/>
              </a:rPr>
              <a:t>?</a:t>
            </a:r>
            <a:endParaRPr sz="23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240"/>
              </a:spcBef>
              <a:buChar char="•"/>
              <a:tabLst>
                <a:tab pos="354965" algn="l"/>
              </a:tabLst>
            </a:pPr>
            <a:r>
              <a:rPr sz="3450" spc="-60" baseline="2415" dirty="0">
                <a:latin typeface="Cambria"/>
                <a:cs typeface="Cambria"/>
              </a:rPr>
              <a:t>What</a:t>
            </a:r>
            <a:r>
              <a:rPr sz="3450" spc="-135" baseline="2415" dirty="0">
                <a:latin typeface="Cambria"/>
                <a:cs typeface="Cambria"/>
              </a:rPr>
              <a:t> </a:t>
            </a:r>
            <a:r>
              <a:rPr sz="3450" spc="-150" baseline="2415" dirty="0">
                <a:solidFill>
                  <a:srgbClr val="BF0000"/>
                </a:solidFill>
                <a:latin typeface="Cambria"/>
                <a:cs typeface="Cambria"/>
              </a:rPr>
              <a:t>information</a:t>
            </a:r>
            <a:r>
              <a:rPr sz="3450" spc="-44" baseline="24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3450" spc="-67" baseline="2415" dirty="0">
                <a:latin typeface="Cambria"/>
                <a:cs typeface="Cambria"/>
              </a:rPr>
              <a:t>does</a:t>
            </a:r>
            <a:r>
              <a:rPr sz="3450" spc="7" baseline="2415" dirty="0">
                <a:latin typeface="Cambria"/>
                <a:cs typeface="Cambria"/>
              </a:rPr>
              <a:t> </a:t>
            </a:r>
            <a:r>
              <a:rPr sz="3450" spc="-60" baseline="2415" dirty="0">
                <a:latin typeface="Cambria"/>
                <a:cs typeface="Cambria"/>
              </a:rPr>
              <a:t>the</a:t>
            </a:r>
            <a:r>
              <a:rPr sz="3450" spc="127" baseline="2415" dirty="0">
                <a:latin typeface="Cambria"/>
                <a:cs typeface="Cambria"/>
              </a:rPr>
              <a:t> </a:t>
            </a:r>
            <a:r>
              <a:rPr sz="3450" spc="-89" baseline="2415" dirty="0">
                <a:latin typeface="Cambria"/>
                <a:cs typeface="Cambria"/>
              </a:rPr>
              <a:t>actor</a:t>
            </a:r>
            <a:r>
              <a:rPr sz="3450" spc="120" baseline="2415" dirty="0">
                <a:latin typeface="Cambria"/>
                <a:cs typeface="Cambria"/>
              </a:rPr>
              <a:t> </a:t>
            </a:r>
            <a:r>
              <a:rPr sz="3450" spc="-157" baseline="2415" dirty="0">
                <a:latin typeface="Cambria"/>
                <a:cs typeface="Cambria"/>
              </a:rPr>
              <a:t>desire</a:t>
            </a:r>
            <a:r>
              <a:rPr sz="3450" spc="-37" baseline="2415" dirty="0">
                <a:latin typeface="Cambria"/>
                <a:cs typeface="Cambria"/>
              </a:rPr>
              <a:t> </a:t>
            </a:r>
            <a:r>
              <a:rPr sz="3450" spc="-104" baseline="2415" dirty="0">
                <a:latin typeface="Cambria"/>
                <a:cs typeface="Cambria"/>
              </a:rPr>
              <a:t>from</a:t>
            </a:r>
            <a:r>
              <a:rPr sz="3450" spc="-82" baseline="2415" dirty="0">
                <a:latin typeface="Cambria"/>
                <a:cs typeface="Cambria"/>
              </a:rPr>
              <a:t> </a:t>
            </a:r>
            <a:r>
              <a:rPr sz="3450" spc="-60" baseline="2415" dirty="0">
                <a:latin typeface="Cambria"/>
                <a:cs typeface="Cambria"/>
              </a:rPr>
              <a:t>the</a:t>
            </a:r>
            <a:r>
              <a:rPr sz="3450" spc="195" baseline="2415" dirty="0">
                <a:latin typeface="Cambria"/>
                <a:cs typeface="Cambria"/>
              </a:rPr>
              <a:t> </a:t>
            </a:r>
            <a:r>
              <a:rPr sz="3450" spc="-15" baseline="2415" dirty="0">
                <a:latin typeface="Cambria"/>
                <a:cs typeface="Cambria"/>
              </a:rPr>
              <a:t>system?</a:t>
            </a:r>
            <a:endParaRPr sz="3450" baseline="2415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95"/>
              </a:spcBef>
              <a:buChar char="•"/>
              <a:tabLst>
                <a:tab pos="354965" algn="l"/>
                <a:tab pos="6812280" algn="l"/>
              </a:tabLst>
            </a:pPr>
            <a:r>
              <a:rPr sz="2300" spc="-35" dirty="0">
                <a:latin typeface="Cambria"/>
                <a:cs typeface="Cambria"/>
              </a:rPr>
              <a:t>Does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the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actor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wish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be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-105" dirty="0">
                <a:latin typeface="Cambria"/>
                <a:cs typeface="Cambria"/>
              </a:rPr>
              <a:t>informed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55" dirty="0">
                <a:latin typeface="Cambria"/>
                <a:cs typeface="Cambria"/>
              </a:rPr>
              <a:t>about</a:t>
            </a:r>
            <a:r>
              <a:rPr sz="2300" spc="175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unexpected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changes</a:t>
            </a:r>
            <a:r>
              <a:rPr sz="2300" spc="-10" dirty="0">
                <a:latin typeface="Cambria"/>
                <a:cs typeface="Cambria"/>
              </a:rPr>
              <a:t>?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219365" y="4937310"/>
            <a:ext cx="2350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1520" algn="l"/>
                <a:tab pos="1777364" algn="l"/>
              </a:tabLst>
            </a:pPr>
            <a:r>
              <a:rPr sz="2400" spc="-25" dirty="0">
                <a:latin typeface="Cambria"/>
                <a:cs typeface="Cambria"/>
              </a:rPr>
              <a:t>who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(actor)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90" dirty="0">
                <a:latin typeface="Cambria"/>
                <a:cs typeface="Cambria"/>
              </a:rPr>
              <a:t>does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6805694" y="4937310"/>
            <a:ext cx="23412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1690" algn="l"/>
              </a:tabLst>
            </a:pPr>
            <a:r>
              <a:rPr sz="2400" spc="-20" dirty="0">
                <a:latin typeface="Cambria"/>
                <a:cs typeface="Cambria"/>
              </a:rPr>
              <a:t>what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0" dirty="0">
                <a:latin typeface="Cambria"/>
                <a:cs typeface="Cambria"/>
              </a:rPr>
              <a:t>(interaction)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46389" y="5301492"/>
            <a:ext cx="3962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latin typeface="Cambria"/>
                <a:cs typeface="Cambria"/>
              </a:rPr>
              <a:t>purpose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(goal),</a:t>
            </a:r>
            <a:r>
              <a:rPr sz="2400" spc="8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without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dealing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44567" y="2401824"/>
            <a:ext cx="802005" cy="2639695"/>
            <a:chOff x="4544567" y="2401824"/>
            <a:chExt cx="802005" cy="26396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44567" y="2401824"/>
              <a:ext cx="685800" cy="11734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21223" y="2919149"/>
              <a:ext cx="124968" cy="2658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219700" y="2993135"/>
              <a:ext cx="127000" cy="316865"/>
            </a:xfrm>
            <a:custGeom>
              <a:avLst/>
              <a:gdLst/>
              <a:ahLst/>
              <a:cxnLst/>
              <a:rect l="l" t="t" r="r" b="b"/>
              <a:pathLst>
                <a:path w="127000" h="316864">
                  <a:moveTo>
                    <a:pt x="126492" y="316599"/>
                  </a:moveTo>
                  <a:lnTo>
                    <a:pt x="0" y="9144"/>
                  </a:lnTo>
                  <a:lnTo>
                    <a:pt x="22860" y="0"/>
                  </a:lnTo>
                  <a:lnTo>
                    <a:pt x="126492" y="252450"/>
                  </a:lnTo>
                  <a:lnTo>
                    <a:pt x="126492" y="3165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567" y="2519172"/>
              <a:ext cx="685800" cy="10759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42103" y="4751832"/>
              <a:ext cx="685800" cy="28956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691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Use-</a:t>
            </a:r>
            <a:r>
              <a:rPr dirty="0"/>
              <a:t>Case</a:t>
            </a:r>
            <a:r>
              <a:rPr spc="-185" dirty="0"/>
              <a:t> </a:t>
            </a:r>
            <a:r>
              <a:rPr spc="-80" dirty="0"/>
              <a:t>Diagram</a:t>
            </a:r>
          </a:p>
        </p:txBody>
      </p:sp>
      <p:sp>
        <p:nvSpPr>
          <p:cNvPr id="9" name="object 9"/>
          <p:cNvSpPr/>
          <p:nvPr/>
        </p:nvSpPr>
        <p:spPr>
          <a:xfrm>
            <a:off x="1120127" y="3811523"/>
            <a:ext cx="3079115" cy="1227455"/>
          </a:xfrm>
          <a:custGeom>
            <a:avLst/>
            <a:gdLst/>
            <a:ahLst/>
            <a:cxnLst/>
            <a:rect l="l" t="t" r="r" b="b"/>
            <a:pathLst>
              <a:path w="3079115" h="1227454">
                <a:moveTo>
                  <a:pt x="3078492" y="609612"/>
                </a:moveTo>
                <a:lnTo>
                  <a:pt x="3072396" y="605040"/>
                </a:lnTo>
                <a:lnTo>
                  <a:pt x="3055632" y="605040"/>
                </a:lnTo>
                <a:lnTo>
                  <a:pt x="3046488" y="614184"/>
                </a:lnTo>
                <a:lnTo>
                  <a:pt x="3044875" y="615797"/>
                </a:lnTo>
                <a:lnTo>
                  <a:pt x="2459736" y="1200912"/>
                </a:lnTo>
                <a:lnTo>
                  <a:pt x="1239774" y="1200912"/>
                </a:lnTo>
                <a:lnTo>
                  <a:pt x="1239774" y="1209306"/>
                </a:lnTo>
                <a:lnTo>
                  <a:pt x="24396" y="1213116"/>
                </a:lnTo>
                <a:lnTo>
                  <a:pt x="1239774" y="1209306"/>
                </a:lnTo>
                <a:lnTo>
                  <a:pt x="1239774" y="1200912"/>
                </a:lnTo>
                <a:lnTo>
                  <a:pt x="24384" y="1200912"/>
                </a:lnTo>
                <a:lnTo>
                  <a:pt x="24384" y="25908"/>
                </a:lnTo>
                <a:lnTo>
                  <a:pt x="2458212" y="25908"/>
                </a:lnTo>
                <a:lnTo>
                  <a:pt x="3046476" y="614172"/>
                </a:lnTo>
                <a:lnTo>
                  <a:pt x="3055620" y="605028"/>
                </a:lnTo>
                <a:lnTo>
                  <a:pt x="3072384" y="605028"/>
                </a:lnTo>
                <a:lnTo>
                  <a:pt x="2470404" y="1524"/>
                </a:lnTo>
                <a:lnTo>
                  <a:pt x="2467356" y="0"/>
                </a:lnTo>
                <a:lnTo>
                  <a:pt x="24384" y="13716"/>
                </a:lnTo>
                <a:lnTo>
                  <a:pt x="2464320" y="0"/>
                </a:lnTo>
                <a:lnTo>
                  <a:pt x="4572" y="0"/>
                </a:lnTo>
                <a:lnTo>
                  <a:pt x="0" y="6096"/>
                </a:lnTo>
                <a:lnTo>
                  <a:pt x="0" y="1220736"/>
                </a:lnTo>
                <a:lnTo>
                  <a:pt x="4572" y="1226832"/>
                </a:lnTo>
                <a:lnTo>
                  <a:pt x="12192" y="1226832"/>
                </a:lnTo>
                <a:lnTo>
                  <a:pt x="2464320" y="1226832"/>
                </a:lnTo>
                <a:lnTo>
                  <a:pt x="2455164" y="1205509"/>
                </a:lnTo>
                <a:lnTo>
                  <a:pt x="2464320" y="1226832"/>
                </a:lnTo>
                <a:lnTo>
                  <a:pt x="2467368" y="1226832"/>
                </a:lnTo>
                <a:lnTo>
                  <a:pt x="2470404" y="1225296"/>
                </a:lnTo>
                <a:lnTo>
                  <a:pt x="2490216" y="1205496"/>
                </a:lnTo>
                <a:lnTo>
                  <a:pt x="2494788" y="1200912"/>
                </a:lnTo>
                <a:lnTo>
                  <a:pt x="3072371" y="623328"/>
                </a:lnTo>
                <a:lnTo>
                  <a:pt x="3078492" y="617232"/>
                </a:lnTo>
                <a:lnTo>
                  <a:pt x="3078492" y="60961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55047" y="3715008"/>
            <a:ext cx="10261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>
                <a:latin typeface="Cambria"/>
                <a:cs typeface="Cambria"/>
              </a:rPr>
              <a:t>Homeowner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0492" y="3844468"/>
            <a:ext cx="248666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143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Use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Case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diagram </a:t>
            </a:r>
            <a:r>
              <a:rPr sz="2400" spc="-25" dirty="0">
                <a:latin typeface="Cambria"/>
                <a:cs typeface="Cambria"/>
              </a:rPr>
              <a:t>for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SafeHome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home </a:t>
            </a:r>
            <a:r>
              <a:rPr sz="2400" spc="-65" dirty="0">
                <a:latin typeface="Cambria"/>
                <a:cs typeface="Cambria"/>
              </a:rPr>
              <a:t>security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function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642103" y="5041392"/>
            <a:ext cx="704215" cy="904240"/>
            <a:chOff x="4642103" y="5041392"/>
            <a:chExt cx="704215" cy="904240"/>
          </a:xfrm>
        </p:grpSpPr>
        <p:sp>
          <p:nvSpPr>
            <p:cNvPr id="13" name="object 13"/>
            <p:cNvSpPr/>
            <p:nvPr/>
          </p:nvSpPr>
          <p:spPr>
            <a:xfrm>
              <a:off x="5318760" y="5340095"/>
              <a:ext cx="27940" cy="49530"/>
            </a:xfrm>
            <a:custGeom>
              <a:avLst/>
              <a:gdLst/>
              <a:ahLst/>
              <a:cxnLst/>
              <a:rect l="l" t="t" r="r" b="b"/>
              <a:pathLst>
                <a:path w="27939" h="49529">
                  <a:moveTo>
                    <a:pt x="27432" y="49231"/>
                  </a:moveTo>
                  <a:lnTo>
                    <a:pt x="0" y="15239"/>
                  </a:lnTo>
                  <a:lnTo>
                    <a:pt x="19811" y="0"/>
                  </a:lnTo>
                  <a:lnTo>
                    <a:pt x="27432" y="9442"/>
                  </a:lnTo>
                  <a:lnTo>
                    <a:pt x="27432" y="492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42103" y="5041392"/>
              <a:ext cx="685800" cy="90373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4618704" y="5949158"/>
            <a:ext cx="6127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5" dirty="0">
                <a:latin typeface="Cambria"/>
                <a:cs typeface="Cambria"/>
              </a:rPr>
              <a:t>System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7" name="object 17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20156" y="2012695"/>
              <a:ext cx="2414270" cy="506730"/>
            </a:xfrm>
            <a:custGeom>
              <a:avLst/>
              <a:gdLst/>
              <a:ahLst/>
              <a:cxnLst/>
              <a:rect l="l" t="t" r="r" b="b"/>
              <a:pathLst>
                <a:path w="2414270" h="506730">
                  <a:moveTo>
                    <a:pt x="2414016" y="5080"/>
                  </a:moveTo>
                  <a:lnTo>
                    <a:pt x="2410625" y="5080"/>
                  </a:lnTo>
                  <a:lnTo>
                    <a:pt x="2410625" y="0"/>
                  </a:lnTo>
                  <a:lnTo>
                    <a:pt x="2398268" y="0"/>
                  </a:lnTo>
                  <a:lnTo>
                    <a:pt x="2398268" y="508"/>
                  </a:lnTo>
                  <a:lnTo>
                    <a:pt x="2398268" y="2540"/>
                  </a:lnTo>
                  <a:lnTo>
                    <a:pt x="2398268" y="5080"/>
                  </a:lnTo>
                  <a:lnTo>
                    <a:pt x="2395728" y="5080"/>
                  </a:lnTo>
                  <a:lnTo>
                    <a:pt x="2398268" y="2540"/>
                  </a:lnTo>
                  <a:lnTo>
                    <a:pt x="2398268" y="508"/>
                  </a:lnTo>
                  <a:lnTo>
                    <a:pt x="2394458" y="508"/>
                  </a:lnTo>
                  <a:lnTo>
                    <a:pt x="2394458" y="12700"/>
                  </a:lnTo>
                  <a:lnTo>
                    <a:pt x="2394458" y="19050"/>
                  </a:lnTo>
                  <a:lnTo>
                    <a:pt x="2388108" y="12700"/>
                  </a:lnTo>
                  <a:lnTo>
                    <a:pt x="2391918" y="8890"/>
                  </a:lnTo>
                  <a:lnTo>
                    <a:pt x="2391918" y="12700"/>
                  </a:lnTo>
                  <a:lnTo>
                    <a:pt x="2394458" y="12700"/>
                  </a:lnTo>
                  <a:lnTo>
                    <a:pt x="2394458" y="508"/>
                  </a:lnTo>
                  <a:lnTo>
                    <a:pt x="6096" y="508"/>
                  </a:lnTo>
                  <a:lnTo>
                    <a:pt x="0" y="5080"/>
                  </a:lnTo>
                  <a:lnTo>
                    <a:pt x="0" y="506476"/>
                  </a:lnTo>
                  <a:lnTo>
                    <a:pt x="24638" y="506476"/>
                  </a:lnTo>
                  <a:lnTo>
                    <a:pt x="25908" y="506476"/>
                  </a:lnTo>
                  <a:lnTo>
                    <a:pt x="25908" y="24892"/>
                  </a:lnTo>
                  <a:lnTo>
                    <a:pt x="2388108" y="24892"/>
                  </a:lnTo>
                  <a:lnTo>
                    <a:pt x="2388108" y="506476"/>
                  </a:lnTo>
                  <a:lnTo>
                    <a:pt x="2400300" y="506476"/>
                  </a:lnTo>
                  <a:lnTo>
                    <a:pt x="2400300" y="506730"/>
                  </a:lnTo>
                  <a:lnTo>
                    <a:pt x="2414016" y="506730"/>
                  </a:lnTo>
                  <a:lnTo>
                    <a:pt x="2414016" y="25400"/>
                  </a:lnTo>
                  <a:lnTo>
                    <a:pt x="2414016" y="12700"/>
                  </a:lnTo>
                  <a:lnTo>
                    <a:pt x="2414016" y="5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155435" y="2101596"/>
              <a:ext cx="1752600" cy="417830"/>
            </a:xfrm>
            <a:custGeom>
              <a:avLst/>
              <a:gdLst/>
              <a:ahLst/>
              <a:cxnLst/>
              <a:rect l="l" t="t" r="r" b="b"/>
              <a:pathLst>
                <a:path w="1752600" h="417830">
                  <a:moveTo>
                    <a:pt x="1749704" y="417576"/>
                  </a:moveTo>
                  <a:lnTo>
                    <a:pt x="4419" y="417576"/>
                  </a:lnTo>
                  <a:lnTo>
                    <a:pt x="3048" y="413004"/>
                  </a:lnTo>
                  <a:lnTo>
                    <a:pt x="0" y="381000"/>
                  </a:lnTo>
                  <a:lnTo>
                    <a:pt x="3048" y="350520"/>
                  </a:lnTo>
                  <a:lnTo>
                    <a:pt x="25908" y="289560"/>
                  </a:lnTo>
                  <a:lnTo>
                    <a:pt x="70104" y="233172"/>
                  </a:lnTo>
                  <a:lnTo>
                    <a:pt x="99060" y="207264"/>
                  </a:lnTo>
                  <a:lnTo>
                    <a:pt x="132588" y="181356"/>
                  </a:lnTo>
                  <a:lnTo>
                    <a:pt x="169164" y="156972"/>
                  </a:lnTo>
                  <a:lnTo>
                    <a:pt x="211836" y="134112"/>
                  </a:lnTo>
                  <a:lnTo>
                    <a:pt x="257556" y="112776"/>
                  </a:lnTo>
                  <a:lnTo>
                    <a:pt x="306324" y="92964"/>
                  </a:lnTo>
                  <a:lnTo>
                    <a:pt x="359663" y="74676"/>
                  </a:lnTo>
                  <a:lnTo>
                    <a:pt x="414528" y="57912"/>
                  </a:lnTo>
                  <a:lnTo>
                    <a:pt x="473963" y="42672"/>
                  </a:lnTo>
                  <a:lnTo>
                    <a:pt x="534924" y="30480"/>
                  </a:lnTo>
                  <a:lnTo>
                    <a:pt x="600456" y="19812"/>
                  </a:lnTo>
                  <a:lnTo>
                    <a:pt x="665988" y="12191"/>
                  </a:lnTo>
                  <a:lnTo>
                    <a:pt x="734568" y="6095"/>
                  </a:lnTo>
                  <a:lnTo>
                    <a:pt x="804672" y="1524"/>
                  </a:lnTo>
                  <a:lnTo>
                    <a:pt x="876300" y="0"/>
                  </a:lnTo>
                  <a:lnTo>
                    <a:pt x="949452" y="1524"/>
                  </a:lnTo>
                  <a:lnTo>
                    <a:pt x="1019556" y="6095"/>
                  </a:lnTo>
                  <a:lnTo>
                    <a:pt x="1086612" y="12191"/>
                  </a:lnTo>
                  <a:lnTo>
                    <a:pt x="1153668" y="19812"/>
                  </a:lnTo>
                  <a:lnTo>
                    <a:pt x="1217675" y="30480"/>
                  </a:lnTo>
                  <a:lnTo>
                    <a:pt x="1278636" y="42672"/>
                  </a:lnTo>
                  <a:lnTo>
                    <a:pt x="1338072" y="57912"/>
                  </a:lnTo>
                  <a:lnTo>
                    <a:pt x="1394459" y="74676"/>
                  </a:lnTo>
                  <a:lnTo>
                    <a:pt x="1446276" y="92964"/>
                  </a:lnTo>
                  <a:lnTo>
                    <a:pt x="1496567" y="112776"/>
                  </a:lnTo>
                  <a:lnTo>
                    <a:pt x="1542288" y="134112"/>
                  </a:lnTo>
                  <a:lnTo>
                    <a:pt x="1583436" y="156972"/>
                  </a:lnTo>
                  <a:lnTo>
                    <a:pt x="1621536" y="181356"/>
                  </a:lnTo>
                  <a:lnTo>
                    <a:pt x="1655064" y="207264"/>
                  </a:lnTo>
                  <a:lnTo>
                    <a:pt x="1684020" y="233172"/>
                  </a:lnTo>
                  <a:lnTo>
                    <a:pt x="1728216" y="289560"/>
                  </a:lnTo>
                  <a:lnTo>
                    <a:pt x="1751076" y="350520"/>
                  </a:lnTo>
                  <a:lnTo>
                    <a:pt x="1752600" y="381000"/>
                  </a:lnTo>
                  <a:lnTo>
                    <a:pt x="1751076" y="413004"/>
                  </a:lnTo>
                  <a:lnTo>
                    <a:pt x="1749704" y="4175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43244" y="2089403"/>
              <a:ext cx="1777364" cy="429895"/>
            </a:xfrm>
            <a:custGeom>
              <a:avLst/>
              <a:gdLst/>
              <a:ahLst/>
              <a:cxnLst/>
              <a:rect l="l" t="t" r="r" b="b"/>
              <a:pathLst>
                <a:path w="1777365" h="429894">
                  <a:moveTo>
                    <a:pt x="1776984" y="382524"/>
                  </a:moveTo>
                  <a:lnTo>
                    <a:pt x="1766316" y="330708"/>
                  </a:lnTo>
                  <a:lnTo>
                    <a:pt x="1748028" y="291084"/>
                  </a:lnTo>
                  <a:lnTo>
                    <a:pt x="1720596" y="252984"/>
                  </a:lnTo>
                  <a:lnTo>
                    <a:pt x="1703832" y="236220"/>
                  </a:lnTo>
                  <a:lnTo>
                    <a:pt x="1687068" y="217932"/>
                  </a:lnTo>
                  <a:lnTo>
                    <a:pt x="1644396" y="184404"/>
                  </a:lnTo>
                  <a:lnTo>
                    <a:pt x="1621536" y="169164"/>
                  </a:lnTo>
                  <a:lnTo>
                    <a:pt x="1597152" y="153924"/>
                  </a:lnTo>
                  <a:lnTo>
                    <a:pt x="1569720" y="140208"/>
                  </a:lnTo>
                  <a:lnTo>
                    <a:pt x="1542288" y="124968"/>
                  </a:lnTo>
                  <a:lnTo>
                    <a:pt x="1481328" y="99060"/>
                  </a:lnTo>
                  <a:lnTo>
                    <a:pt x="1382255" y="65532"/>
                  </a:lnTo>
                  <a:lnTo>
                    <a:pt x="1345679" y="54864"/>
                  </a:lnTo>
                  <a:lnTo>
                    <a:pt x="1271003" y="36576"/>
                  </a:lnTo>
                  <a:lnTo>
                    <a:pt x="1231379" y="28956"/>
                  </a:lnTo>
                  <a:lnTo>
                    <a:pt x="1150607" y="16764"/>
                  </a:lnTo>
                  <a:lnTo>
                    <a:pt x="1079487" y="9144"/>
                  </a:lnTo>
                  <a:lnTo>
                    <a:pt x="1065263" y="7620"/>
                  </a:lnTo>
                  <a:lnTo>
                    <a:pt x="978395" y="1524"/>
                  </a:lnTo>
                  <a:lnTo>
                    <a:pt x="934199" y="0"/>
                  </a:lnTo>
                  <a:lnTo>
                    <a:pt x="900658" y="0"/>
                  </a:lnTo>
                  <a:lnTo>
                    <a:pt x="900658" y="12179"/>
                  </a:lnTo>
                  <a:lnTo>
                    <a:pt x="897623" y="3048"/>
                  </a:lnTo>
                  <a:lnTo>
                    <a:pt x="900633" y="12039"/>
                  </a:lnTo>
                  <a:lnTo>
                    <a:pt x="900658" y="12179"/>
                  </a:lnTo>
                  <a:lnTo>
                    <a:pt x="900658" y="0"/>
                  </a:lnTo>
                  <a:lnTo>
                    <a:pt x="888492" y="0"/>
                  </a:lnTo>
                  <a:lnTo>
                    <a:pt x="842772" y="0"/>
                  </a:lnTo>
                  <a:lnTo>
                    <a:pt x="798576" y="1524"/>
                  </a:lnTo>
                  <a:lnTo>
                    <a:pt x="710184" y="7620"/>
                  </a:lnTo>
                  <a:lnTo>
                    <a:pt x="626364" y="16764"/>
                  </a:lnTo>
                  <a:lnTo>
                    <a:pt x="544068" y="28956"/>
                  </a:lnTo>
                  <a:lnTo>
                    <a:pt x="505968" y="38100"/>
                  </a:lnTo>
                  <a:lnTo>
                    <a:pt x="467868" y="45720"/>
                  </a:lnTo>
                  <a:lnTo>
                    <a:pt x="429768" y="54864"/>
                  </a:lnTo>
                  <a:lnTo>
                    <a:pt x="359664" y="76200"/>
                  </a:lnTo>
                  <a:lnTo>
                    <a:pt x="294132" y="99060"/>
                  </a:lnTo>
                  <a:lnTo>
                    <a:pt x="263652" y="112776"/>
                  </a:lnTo>
                  <a:lnTo>
                    <a:pt x="234696" y="124968"/>
                  </a:lnTo>
                  <a:lnTo>
                    <a:pt x="179832" y="153924"/>
                  </a:lnTo>
                  <a:lnTo>
                    <a:pt x="153924" y="169164"/>
                  </a:lnTo>
                  <a:lnTo>
                    <a:pt x="131064" y="185928"/>
                  </a:lnTo>
                  <a:lnTo>
                    <a:pt x="109728" y="201168"/>
                  </a:lnTo>
                  <a:lnTo>
                    <a:pt x="71628" y="236220"/>
                  </a:lnTo>
                  <a:lnTo>
                    <a:pt x="41148" y="272796"/>
                  </a:lnTo>
                  <a:lnTo>
                    <a:pt x="18288" y="310896"/>
                  </a:lnTo>
                  <a:lnTo>
                    <a:pt x="4572" y="352044"/>
                  </a:lnTo>
                  <a:lnTo>
                    <a:pt x="0" y="371856"/>
                  </a:lnTo>
                  <a:lnTo>
                    <a:pt x="0" y="414528"/>
                  </a:lnTo>
                  <a:lnTo>
                    <a:pt x="3263" y="429768"/>
                  </a:lnTo>
                  <a:lnTo>
                    <a:pt x="29337" y="429768"/>
                  </a:lnTo>
                  <a:lnTo>
                    <a:pt x="28956" y="428244"/>
                  </a:lnTo>
                  <a:lnTo>
                    <a:pt x="25908" y="409956"/>
                  </a:lnTo>
                  <a:lnTo>
                    <a:pt x="24384" y="402336"/>
                  </a:lnTo>
                  <a:lnTo>
                    <a:pt x="24384" y="384048"/>
                  </a:lnTo>
                  <a:lnTo>
                    <a:pt x="35052" y="338328"/>
                  </a:lnTo>
                  <a:lnTo>
                    <a:pt x="50292" y="303276"/>
                  </a:lnTo>
                  <a:lnTo>
                    <a:pt x="74676" y="269748"/>
                  </a:lnTo>
                  <a:lnTo>
                    <a:pt x="106680" y="237744"/>
                  </a:lnTo>
                  <a:lnTo>
                    <a:pt x="146304" y="205740"/>
                  </a:lnTo>
                  <a:lnTo>
                    <a:pt x="192024" y="176784"/>
                  </a:lnTo>
                  <a:lnTo>
                    <a:pt x="245364" y="147828"/>
                  </a:lnTo>
                  <a:lnTo>
                    <a:pt x="303276" y="123444"/>
                  </a:lnTo>
                  <a:lnTo>
                    <a:pt x="402336" y="89916"/>
                  </a:lnTo>
                  <a:lnTo>
                    <a:pt x="473964" y="70104"/>
                  </a:lnTo>
                  <a:lnTo>
                    <a:pt x="589788" y="47244"/>
                  </a:lnTo>
                  <a:lnTo>
                    <a:pt x="629412" y="41148"/>
                  </a:lnTo>
                  <a:lnTo>
                    <a:pt x="713232" y="32004"/>
                  </a:lnTo>
                  <a:lnTo>
                    <a:pt x="755904" y="28956"/>
                  </a:lnTo>
                  <a:lnTo>
                    <a:pt x="880872" y="24384"/>
                  </a:lnTo>
                  <a:lnTo>
                    <a:pt x="844283" y="25908"/>
                  </a:lnTo>
                  <a:lnTo>
                    <a:pt x="888479" y="24384"/>
                  </a:lnTo>
                  <a:lnTo>
                    <a:pt x="932688" y="25908"/>
                  </a:lnTo>
                  <a:lnTo>
                    <a:pt x="1021067" y="28956"/>
                  </a:lnTo>
                  <a:lnTo>
                    <a:pt x="1063752" y="32004"/>
                  </a:lnTo>
                  <a:lnTo>
                    <a:pt x="1106411" y="36576"/>
                  </a:lnTo>
                  <a:lnTo>
                    <a:pt x="1147559" y="42672"/>
                  </a:lnTo>
                  <a:lnTo>
                    <a:pt x="1187183" y="47244"/>
                  </a:lnTo>
                  <a:lnTo>
                    <a:pt x="1266444" y="62484"/>
                  </a:lnTo>
                  <a:lnTo>
                    <a:pt x="1339596" y="79248"/>
                  </a:lnTo>
                  <a:lnTo>
                    <a:pt x="1441704" y="111252"/>
                  </a:lnTo>
                  <a:lnTo>
                    <a:pt x="1531620" y="147828"/>
                  </a:lnTo>
                  <a:lnTo>
                    <a:pt x="1584960" y="176784"/>
                  </a:lnTo>
                  <a:lnTo>
                    <a:pt x="1630680" y="205740"/>
                  </a:lnTo>
                  <a:lnTo>
                    <a:pt x="1670304" y="237744"/>
                  </a:lnTo>
                  <a:lnTo>
                    <a:pt x="1702308" y="271272"/>
                  </a:lnTo>
                  <a:lnTo>
                    <a:pt x="1726692" y="304800"/>
                  </a:lnTo>
                  <a:lnTo>
                    <a:pt x="1743456" y="339852"/>
                  </a:lnTo>
                  <a:lnTo>
                    <a:pt x="1751076" y="374904"/>
                  </a:lnTo>
                  <a:lnTo>
                    <a:pt x="1751076" y="384048"/>
                  </a:lnTo>
                  <a:lnTo>
                    <a:pt x="1752600" y="393192"/>
                  </a:lnTo>
                  <a:lnTo>
                    <a:pt x="1751076" y="402336"/>
                  </a:lnTo>
                  <a:lnTo>
                    <a:pt x="1751076" y="411480"/>
                  </a:lnTo>
                  <a:lnTo>
                    <a:pt x="1748028" y="429768"/>
                  </a:lnTo>
                  <a:lnTo>
                    <a:pt x="1773110" y="429768"/>
                  </a:lnTo>
                  <a:lnTo>
                    <a:pt x="1775460" y="414528"/>
                  </a:lnTo>
                  <a:lnTo>
                    <a:pt x="1776984" y="403860"/>
                  </a:lnTo>
                  <a:lnTo>
                    <a:pt x="1776984" y="38252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064496" y="2471927"/>
              <a:ext cx="97155" cy="47625"/>
            </a:xfrm>
            <a:custGeom>
              <a:avLst/>
              <a:gdLst/>
              <a:ahLst/>
              <a:cxnLst/>
              <a:rect l="l" t="t" r="r" b="b"/>
              <a:pathLst>
                <a:path w="97154" h="47625">
                  <a:moveTo>
                    <a:pt x="50722" y="47244"/>
                  </a:moveTo>
                  <a:lnTo>
                    <a:pt x="0" y="47244"/>
                  </a:lnTo>
                  <a:lnTo>
                    <a:pt x="84843" y="0"/>
                  </a:lnTo>
                  <a:lnTo>
                    <a:pt x="97036" y="21336"/>
                  </a:lnTo>
                  <a:lnTo>
                    <a:pt x="50722" y="4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41893" y="1229416"/>
            <a:ext cx="8599805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965" marR="5080" indent="-342900" algn="just">
              <a:lnSpc>
                <a:spcPts val="2590"/>
              </a:lnSpc>
              <a:spcBef>
                <a:spcPts val="425"/>
              </a:spcBef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referred</a:t>
            </a:r>
            <a:r>
              <a:rPr sz="2400" spc="2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45" dirty="0"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FF0000"/>
                </a:solidFill>
                <a:latin typeface="Cambria"/>
                <a:cs typeface="Cambria"/>
              </a:rPr>
              <a:t>diagram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used</a:t>
            </a:r>
            <a:r>
              <a:rPr sz="2400" spc="1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sz="2400" spc="4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FF0000"/>
                </a:solidFill>
                <a:latin typeface="Cambria"/>
                <a:cs typeface="Cambria"/>
              </a:rPr>
              <a:t>describe</a:t>
            </a:r>
            <a:r>
              <a:rPr sz="2400" spc="-4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a</a:t>
            </a:r>
            <a:r>
              <a:rPr sz="2400" spc="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set</a:t>
            </a:r>
            <a:r>
              <a:rPr sz="2400" spc="13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of</a:t>
            </a:r>
            <a:r>
              <a:rPr sz="2400" spc="-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FF0000"/>
                </a:solidFill>
                <a:latin typeface="Cambria"/>
                <a:cs typeface="Cambria"/>
              </a:rPr>
              <a:t>actions</a:t>
            </a:r>
            <a:r>
              <a:rPr sz="2400" spc="-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(use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cases)</a:t>
            </a:r>
            <a:r>
              <a:rPr sz="2400" spc="16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that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some</a:t>
            </a:r>
            <a:r>
              <a:rPr sz="2400" spc="3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system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should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perform</a:t>
            </a:r>
            <a:r>
              <a:rPr sz="2400" spc="2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collaboration</a:t>
            </a:r>
            <a:r>
              <a:rPr sz="2400" spc="2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with </a:t>
            </a:r>
            <a:r>
              <a:rPr sz="2400" spc="-100" dirty="0">
                <a:latin typeface="Cambria"/>
                <a:cs typeface="Cambria"/>
              </a:rPr>
              <a:t>system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users.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346192" y="2519184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0"/>
                  </a:moveTo>
                  <a:lnTo>
                    <a:pt x="2558935" y="0"/>
                  </a:lnTo>
                  <a:lnTo>
                    <a:pt x="813650" y="0"/>
                  </a:lnTo>
                  <a:lnTo>
                    <a:pt x="0" y="0"/>
                  </a:lnTo>
                  <a:lnTo>
                    <a:pt x="0" y="2522220"/>
                  </a:lnTo>
                  <a:lnTo>
                    <a:pt x="5346192" y="2522220"/>
                  </a:lnTo>
                  <a:lnTo>
                    <a:pt x="53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146508" y="2519171"/>
              <a:ext cx="1770380" cy="356870"/>
            </a:xfrm>
            <a:custGeom>
              <a:avLst/>
              <a:gdLst/>
              <a:ahLst/>
              <a:cxnLst/>
              <a:rect l="l" t="t" r="r" b="b"/>
              <a:pathLst>
                <a:path w="1770379" h="356869">
                  <a:moveTo>
                    <a:pt x="1769846" y="0"/>
                  </a:moveTo>
                  <a:lnTo>
                    <a:pt x="1744764" y="0"/>
                  </a:lnTo>
                  <a:lnTo>
                    <a:pt x="1738668" y="18288"/>
                  </a:lnTo>
                  <a:lnTo>
                    <a:pt x="1732572" y="35052"/>
                  </a:lnTo>
                  <a:lnTo>
                    <a:pt x="1721904" y="51816"/>
                  </a:lnTo>
                  <a:lnTo>
                    <a:pt x="1711236" y="70104"/>
                  </a:lnTo>
                  <a:lnTo>
                    <a:pt x="1683804" y="103632"/>
                  </a:lnTo>
                  <a:lnTo>
                    <a:pt x="1665516" y="118872"/>
                  </a:lnTo>
                  <a:lnTo>
                    <a:pt x="1647228" y="135636"/>
                  </a:lnTo>
                  <a:lnTo>
                    <a:pt x="1627416" y="150876"/>
                  </a:lnTo>
                  <a:lnTo>
                    <a:pt x="1604556" y="166116"/>
                  </a:lnTo>
                  <a:lnTo>
                    <a:pt x="1580172" y="179832"/>
                  </a:lnTo>
                  <a:lnTo>
                    <a:pt x="1555788" y="195072"/>
                  </a:lnTo>
                  <a:lnTo>
                    <a:pt x="1528356" y="207264"/>
                  </a:lnTo>
                  <a:lnTo>
                    <a:pt x="1499400" y="220980"/>
                  </a:lnTo>
                  <a:lnTo>
                    <a:pt x="1438440" y="245364"/>
                  </a:lnTo>
                  <a:lnTo>
                    <a:pt x="1371384" y="266700"/>
                  </a:lnTo>
                  <a:lnTo>
                    <a:pt x="1336332" y="277368"/>
                  </a:lnTo>
                  <a:lnTo>
                    <a:pt x="1299756" y="284988"/>
                  </a:lnTo>
                  <a:lnTo>
                    <a:pt x="1261656" y="294132"/>
                  </a:lnTo>
                  <a:lnTo>
                    <a:pt x="1223556" y="301752"/>
                  </a:lnTo>
                  <a:lnTo>
                    <a:pt x="1144308" y="313944"/>
                  </a:lnTo>
                  <a:lnTo>
                    <a:pt x="1101636" y="320040"/>
                  </a:lnTo>
                  <a:lnTo>
                    <a:pt x="973620" y="329184"/>
                  </a:lnTo>
                  <a:lnTo>
                    <a:pt x="929424" y="330708"/>
                  </a:lnTo>
                  <a:lnTo>
                    <a:pt x="897420" y="330708"/>
                  </a:lnTo>
                  <a:lnTo>
                    <a:pt x="897420" y="348996"/>
                  </a:lnTo>
                  <a:lnTo>
                    <a:pt x="895896" y="353568"/>
                  </a:lnTo>
                  <a:lnTo>
                    <a:pt x="897420" y="348996"/>
                  </a:lnTo>
                  <a:lnTo>
                    <a:pt x="897420" y="330708"/>
                  </a:lnTo>
                  <a:lnTo>
                    <a:pt x="885228" y="330708"/>
                  </a:lnTo>
                  <a:lnTo>
                    <a:pt x="879132" y="330708"/>
                  </a:lnTo>
                  <a:lnTo>
                    <a:pt x="839508" y="330708"/>
                  </a:lnTo>
                  <a:lnTo>
                    <a:pt x="752640" y="327660"/>
                  </a:lnTo>
                  <a:lnTo>
                    <a:pt x="709968" y="323088"/>
                  </a:lnTo>
                  <a:lnTo>
                    <a:pt x="667296" y="320040"/>
                  </a:lnTo>
                  <a:lnTo>
                    <a:pt x="545376" y="301752"/>
                  </a:lnTo>
                  <a:lnTo>
                    <a:pt x="507276" y="294132"/>
                  </a:lnTo>
                  <a:lnTo>
                    <a:pt x="470700" y="284988"/>
                  </a:lnTo>
                  <a:lnTo>
                    <a:pt x="434124" y="277368"/>
                  </a:lnTo>
                  <a:lnTo>
                    <a:pt x="364020" y="256032"/>
                  </a:lnTo>
                  <a:lnTo>
                    <a:pt x="300012" y="233172"/>
                  </a:lnTo>
                  <a:lnTo>
                    <a:pt x="242100" y="207264"/>
                  </a:lnTo>
                  <a:lnTo>
                    <a:pt x="188760" y="179832"/>
                  </a:lnTo>
                  <a:lnTo>
                    <a:pt x="143040" y="150876"/>
                  </a:lnTo>
                  <a:lnTo>
                    <a:pt x="103416" y="118872"/>
                  </a:lnTo>
                  <a:lnTo>
                    <a:pt x="71412" y="85344"/>
                  </a:lnTo>
                  <a:lnTo>
                    <a:pt x="47028" y="51816"/>
                  </a:lnTo>
                  <a:lnTo>
                    <a:pt x="30264" y="16764"/>
                  </a:lnTo>
                  <a:lnTo>
                    <a:pt x="26073" y="0"/>
                  </a:lnTo>
                  <a:lnTo>
                    <a:pt x="0" y="0"/>
                  </a:lnTo>
                  <a:lnTo>
                    <a:pt x="15024" y="45720"/>
                  </a:lnTo>
                  <a:lnTo>
                    <a:pt x="37884" y="83820"/>
                  </a:lnTo>
                  <a:lnTo>
                    <a:pt x="68364" y="120396"/>
                  </a:lnTo>
                  <a:lnTo>
                    <a:pt x="106464" y="155448"/>
                  </a:lnTo>
                  <a:lnTo>
                    <a:pt x="152184" y="187452"/>
                  </a:lnTo>
                  <a:lnTo>
                    <a:pt x="202476" y="216408"/>
                  </a:lnTo>
                  <a:lnTo>
                    <a:pt x="260388" y="243840"/>
                  </a:lnTo>
                  <a:lnTo>
                    <a:pt x="322872" y="269748"/>
                  </a:lnTo>
                  <a:lnTo>
                    <a:pt x="391452" y="291084"/>
                  </a:lnTo>
                  <a:lnTo>
                    <a:pt x="428028" y="301752"/>
                  </a:lnTo>
                  <a:lnTo>
                    <a:pt x="581952" y="333756"/>
                  </a:lnTo>
                  <a:lnTo>
                    <a:pt x="623100" y="339852"/>
                  </a:lnTo>
                  <a:lnTo>
                    <a:pt x="706920" y="348996"/>
                  </a:lnTo>
                  <a:lnTo>
                    <a:pt x="795312" y="355092"/>
                  </a:lnTo>
                  <a:lnTo>
                    <a:pt x="839508" y="356616"/>
                  </a:lnTo>
                  <a:lnTo>
                    <a:pt x="871499" y="344436"/>
                  </a:lnTo>
                  <a:lnTo>
                    <a:pt x="873036" y="350520"/>
                  </a:lnTo>
                  <a:lnTo>
                    <a:pt x="871499" y="344436"/>
                  </a:lnTo>
                  <a:lnTo>
                    <a:pt x="839508" y="356628"/>
                  </a:lnTo>
                  <a:lnTo>
                    <a:pt x="885215" y="356628"/>
                  </a:lnTo>
                  <a:lnTo>
                    <a:pt x="877608" y="353568"/>
                  </a:lnTo>
                  <a:lnTo>
                    <a:pt x="885228" y="356616"/>
                  </a:lnTo>
                  <a:lnTo>
                    <a:pt x="929424" y="356616"/>
                  </a:lnTo>
                  <a:lnTo>
                    <a:pt x="975131" y="355092"/>
                  </a:lnTo>
                  <a:lnTo>
                    <a:pt x="1062012" y="348996"/>
                  </a:lnTo>
                  <a:lnTo>
                    <a:pt x="1147356" y="339852"/>
                  </a:lnTo>
                  <a:lnTo>
                    <a:pt x="1188504" y="333756"/>
                  </a:lnTo>
                  <a:lnTo>
                    <a:pt x="1305852" y="310896"/>
                  </a:lnTo>
                  <a:lnTo>
                    <a:pt x="1379004" y="291084"/>
                  </a:lnTo>
                  <a:lnTo>
                    <a:pt x="1447584" y="268224"/>
                  </a:lnTo>
                  <a:lnTo>
                    <a:pt x="1479588" y="257556"/>
                  </a:lnTo>
                  <a:lnTo>
                    <a:pt x="1510068" y="243840"/>
                  </a:lnTo>
                  <a:lnTo>
                    <a:pt x="1567980" y="216408"/>
                  </a:lnTo>
                  <a:lnTo>
                    <a:pt x="1593888" y="202692"/>
                  </a:lnTo>
                  <a:lnTo>
                    <a:pt x="1618272" y="185928"/>
                  </a:lnTo>
                  <a:lnTo>
                    <a:pt x="1642656" y="170688"/>
                  </a:lnTo>
                  <a:lnTo>
                    <a:pt x="1683804" y="137160"/>
                  </a:lnTo>
                  <a:lnTo>
                    <a:pt x="1718856" y="102108"/>
                  </a:lnTo>
                  <a:lnTo>
                    <a:pt x="1744764" y="64008"/>
                  </a:lnTo>
                  <a:lnTo>
                    <a:pt x="1763052" y="24384"/>
                  </a:lnTo>
                  <a:lnTo>
                    <a:pt x="1769148" y="4572"/>
                  </a:lnTo>
                  <a:lnTo>
                    <a:pt x="1769846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6192" y="2519171"/>
              <a:ext cx="4277867" cy="252222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6523783" y="2236700"/>
            <a:ext cx="1024255" cy="14693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ctr">
              <a:lnSpc>
                <a:spcPts val="1610"/>
              </a:lnSpc>
              <a:spcBef>
                <a:spcPts val="215"/>
              </a:spcBef>
            </a:pPr>
            <a:r>
              <a:rPr sz="1400" spc="-80" dirty="0">
                <a:latin typeface="Cambria"/>
                <a:cs typeface="Cambria"/>
              </a:rPr>
              <a:t>Arms/disarms </a:t>
            </a:r>
            <a:r>
              <a:rPr sz="1400" spc="-10" dirty="0">
                <a:latin typeface="Cambria"/>
                <a:cs typeface="Cambria"/>
              </a:rPr>
              <a:t>System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1400">
              <a:latin typeface="Cambria"/>
              <a:cs typeface="Cambria"/>
            </a:endParaRPr>
          </a:p>
          <a:p>
            <a:pPr marL="113030" marR="122555" indent="-17780" algn="ctr">
              <a:lnSpc>
                <a:spcPct val="98900"/>
              </a:lnSpc>
            </a:pPr>
            <a:r>
              <a:rPr sz="1400" spc="-10" dirty="0">
                <a:latin typeface="Cambria"/>
                <a:cs typeface="Cambria"/>
              </a:rPr>
              <a:t>Accesses </a:t>
            </a:r>
            <a:r>
              <a:rPr sz="1400" spc="-35" dirty="0">
                <a:latin typeface="Cambria"/>
                <a:cs typeface="Cambria"/>
              </a:rPr>
              <a:t>System</a:t>
            </a:r>
            <a:r>
              <a:rPr sz="1400" spc="-4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via </a:t>
            </a:r>
            <a:r>
              <a:rPr sz="1400" spc="-10" dirty="0">
                <a:latin typeface="Cambria"/>
                <a:cs typeface="Cambria"/>
              </a:rPr>
              <a:t>Internet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54255" y="4065492"/>
            <a:ext cx="919480" cy="44386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7145" marR="5080" indent="-5080">
              <a:lnSpc>
                <a:spcPts val="1610"/>
              </a:lnSpc>
              <a:spcBef>
                <a:spcPts val="215"/>
              </a:spcBef>
            </a:pPr>
            <a:r>
              <a:rPr sz="1400" spc="-40" dirty="0">
                <a:latin typeface="Cambria"/>
                <a:cs typeface="Cambria"/>
              </a:rPr>
              <a:t>Responds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spc="-35" dirty="0">
                <a:latin typeface="Cambria"/>
                <a:cs typeface="Cambria"/>
              </a:rPr>
              <a:t>to </a:t>
            </a:r>
            <a:r>
              <a:rPr sz="1400" spc="-30" dirty="0">
                <a:latin typeface="Cambria"/>
                <a:cs typeface="Cambria"/>
              </a:rPr>
              <a:t>Alarm</a:t>
            </a:r>
            <a:r>
              <a:rPr sz="1400" spc="-85" dirty="0">
                <a:latin typeface="Cambria"/>
                <a:cs typeface="Cambria"/>
              </a:rPr>
              <a:t> </a:t>
            </a:r>
            <a:r>
              <a:rPr sz="1400" spc="-55" dirty="0">
                <a:latin typeface="Cambria"/>
                <a:cs typeface="Cambria"/>
              </a:rPr>
              <a:t>Event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657336" y="4115849"/>
            <a:ext cx="8197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Cambria"/>
                <a:cs typeface="Cambria"/>
              </a:rPr>
              <a:t>Sensors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46192" y="5040883"/>
            <a:ext cx="5346700" cy="2519680"/>
            <a:chOff x="5346192" y="5040883"/>
            <a:chExt cx="5346700" cy="2519680"/>
          </a:xfrm>
        </p:grpSpPr>
        <p:sp>
          <p:nvSpPr>
            <p:cNvPr id="33" name="object 33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20156" y="5040883"/>
              <a:ext cx="2414270" cy="1721485"/>
            </a:xfrm>
            <a:custGeom>
              <a:avLst/>
              <a:gdLst/>
              <a:ahLst/>
              <a:cxnLst/>
              <a:rect l="l" t="t" r="r" b="b"/>
              <a:pathLst>
                <a:path w="2414270" h="1721484">
                  <a:moveTo>
                    <a:pt x="2414016" y="1016"/>
                  </a:moveTo>
                  <a:lnTo>
                    <a:pt x="2400300" y="1016"/>
                  </a:lnTo>
                  <a:lnTo>
                    <a:pt x="2400300" y="520"/>
                  </a:lnTo>
                  <a:lnTo>
                    <a:pt x="2388108" y="520"/>
                  </a:lnTo>
                  <a:lnTo>
                    <a:pt x="2388108" y="1696720"/>
                  </a:lnTo>
                  <a:lnTo>
                    <a:pt x="25908" y="1696720"/>
                  </a:lnTo>
                  <a:lnTo>
                    <a:pt x="25908" y="0"/>
                  </a:lnTo>
                  <a:lnTo>
                    <a:pt x="19329" y="0"/>
                  </a:lnTo>
                  <a:lnTo>
                    <a:pt x="19329" y="1696720"/>
                  </a:lnTo>
                  <a:lnTo>
                    <a:pt x="19329" y="1703082"/>
                  </a:lnTo>
                  <a:lnTo>
                    <a:pt x="12192" y="1696732"/>
                  </a:lnTo>
                  <a:lnTo>
                    <a:pt x="14808" y="848626"/>
                  </a:lnTo>
                  <a:lnTo>
                    <a:pt x="14808" y="1696720"/>
                  </a:lnTo>
                  <a:lnTo>
                    <a:pt x="19329" y="1696720"/>
                  </a:lnTo>
                  <a:lnTo>
                    <a:pt x="19329" y="0"/>
                  </a:lnTo>
                  <a:lnTo>
                    <a:pt x="14808" y="0"/>
                  </a:lnTo>
                  <a:lnTo>
                    <a:pt x="14808" y="520"/>
                  </a:lnTo>
                  <a:lnTo>
                    <a:pt x="0" y="520"/>
                  </a:lnTo>
                  <a:lnTo>
                    <a:pt x="0" y="1716544"/>
                  </a:lnTo>
                  <a:lnTo>
                    <a:pt x="6096" y="1721116"/>
                  </a:lnTo>
                  <a:lnTo>
                    <a:pt x="2400300" y="1721116"/>
                  </a:lnTo>
                  <a:lnTo>
                    <a:pt x="2400300" y="1720596"/>
                  </a:lnTo>
                  <a:lnTo>
                    <a:pt x="2411133" y="1720596"/>
                  </a:lnTo>
                  <a:lnTo>
                    <a:pt x="2411133" y="1716786"/>
                  </a:lnTo>
                  <a:lnTo>
                    <a:pt x="2414016" y="1716786"/>
                  </a:lnTo>
                  <a:lnTo>
                    <a:pt x="2414016" y="1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144768" y="5041392"/>
              <a:ext cx="1752600" cy="565785"/>
            </a:xfrm>
            <a:custGeom>
              <a:avLst/>
              <a:gdLst/>
              <a:ahLst/>
              <a:cxnLst/>
              <a:rect l="l" t="t" r="r" b="b"/>
              <a:pathLst>
                <a:path w="1752600" h="565785">
                  <a:moveTo>
                    <a:pt x="949452" y="565404"/>
                  </a:moveTo>
                  <a:lnTo>
                    <a:pt x="804672" y="565404"/>
                  </a:lnTo>
                  <a:lnTo>
                    <a:pt x="734568" y="560832"/>
                  </a:lnTo>
                  <a:lnTo>
                    <a:pt x="665988" y="554736"/>
                  </a:lnTo>
                  <a:lnTo>
                    <a:pt x="600456" y="547116"/>
                  </a:lnTo>
                  <a:lnTo>
                    <a:pt x="534924" y="536448"/>
                  </a:lnTo>
                  <a:lnTo>
                    <a:pt x="473963" y="524256"/>
                  </a:lnTo>
                  <a:lnTo>
                    <a:pt x="414528" y="509016"/>
                  </a:lnTo>
                  <a:lnTo>
                    <a:pt x="359663" y="492252"/>
                  </a:lnTo>
                  <a:lnTo>
                    <a:pt x="306324" y="473964"/>
                  </a:lnTo>
                  <a:lnTo>
                    <a:pt x="257556" y="454152"/>
                  </a:lnTo>
                  <a:lnTo>
                    <a:pt x="211836" y="432816"/>
                  </a:lnTo>
                  <a:lnTo>
                    <a:pt x="169164" y="409956"/>
                  </a:lnTo>
                  <a:lnTo>
                    <a:pt x="132588" y="385572"/>
                  </a:lnTo>
                  <a:lnTo>
                    <a:pt x="99060" y="359664"/>
                  </a:lnTo>
                  <a:lnTo>
                    <a:pt x="70104" y="333756"/>
                  </a:lnTo>
                  <a:lnTo>
                    <a:pt x="25908" y="277368"/>
                  </a:lnTo>
                  <a:lnTo>
                    <a:pt x="3048" y="216408"/>
                  </a:lnTo>
                  <a:lnTo>
                    <a:pt x="0" y="184404"/>
                  </a:lnTo>
                  <a:lnTo>
                    <a:pt x="3048" y="153924"/>
                  </a:lnTo>
                  <a:lnTo>
                    <a:pt x="25908" y="92964"/>
                  </a:lnTo>
                  <a:lnTo>
                    <a:pt x="70104" y="36576"/>
                  </a:lnTo>
                  <a:lnTo>
                    <a:pt x="99060" y="10668"/>
                  </a:lnTo>
                  <a:lnTo>
                    <a:pt x="112865" y="0"/>
                  </a:lnTo>
                  <a:lnTo>
                    <a:pt x="1641258" y="0"/>
                  </a:lnTo>
                  <a:lnTo>
                    <a:pt x="1684020" y="36576"/>
                  </a:lnTo>
                  <a:lnTo>
                    <a:pt x="1728216" y="92964"/>
                  </a:lnTo>
                  <a:lnTo>
                    <a:pt x="1751076" y="153924"/>
                  </a:lnTo>
                  <a:lnTo>
                    <a:pt x="1752600" y="184404"/>
                  </a:lnTo>
                  <a:lnTo>
                    <a:pt x="1751076" y="216408"/>
                  </a:lnTo>
                  <a:lnTo>
                    <a:pt x="1728216" y="277368"/>
                  </a:lnTo>
                  <a:lnTo>
                    <a:pt x="1684020" y="333756"/>
                  </a:lnTo>
                  <a:lnTo>
                    <a:pt x="1655064" y="359664"/>
                  </a:lnTo>
                  <a:lnTo>
                    <a:pt x="1621536" y="385572"/>
                  </a:lnTo>
                  <a:lnTo>
                    <a:pt x="1583436" y="409956"/>
                  </a:lnTo>
                  <a:lnTo>
                    <a:pt x="1542288" y="432816"/>
                  </a:lnTo>
                  <a:lnTo>
                    <a:pt x="1496567" y="454152"/>
                  </a:lnTo>
                  <a:lnTo>
                    <a:pt x="1446276" y="473964"/>
                  </a:lnTo>
                  <a:lnTo>
                    <a:pt x="1394459" y="492252"/>
                  </a:lnTo>
                  <a:lnTo>
                    <a:pt x="1338072" y="509016"/>
                  </a:lnTo>
                  <a:lnTo>
                    <a:pt x="1278636" y="524256"/>
                  </a:lnTo>
                  <a:lnTo>
                    <a:pt x="1217675" y="536448"/>
                  </a:lnTo>
                  <a:lnTo>
                    <a:pt x="1153668" y="547116"/>
                  </a:lnTo>
                  <a:lnTo>
                    <a:pt x="1086612" y="554736"/>
                  </a:lnTo>
                  <a:lnTo>
                    <a:pt x="1019556" y="560832"/>
                  </a:lnTo>
                  <a:lnTo>
                    <a:pt x="949452" y="5654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131052" y="5041391"/>
              <a:ext cx="1778635" cy="577850"/>
            </a:xfrm>
            <a:custGeom>
              <a:avLst/>
              <a:gdLst/>
              <a:ahLst/>
              <a:cxnLst/>
              <a:rect l="l" t="t" r="r" b="b"/>
              <a:pathLst>
                <a:path w="1778634" h="577850">
                  <a:moveTo>
                    <a:pt x="934199" y="551688"/>
                  </a:moveTo>
                  <a:lnTo>
                    <a:pt x="883920" y="551688"/>
                  </a:lnTo>
                  <a:lnTo>
                    <a:pt x="879805" y="551688"/>
                  </a:lnTo>
                  <a:lnTo>
                    <a:pt x="879805" y="560832"/>
                  </a:lnTo>
                  <a:lnTo>
                    <a:pt x="879335" y="554761"/>
                  </a:lnTo>
                  <a:lnTo>
                    <a:pt x="879805" y="560832"/>
                  </a:lnTo>
                  <a:lnTo>
                    <a:pt x="879805" y="551688"/>
                  </a:lnTo>
                  <a:lnTo>
                    <a:pt x="844296" y="551688"/>
                  </a:lnTo>
                  <a:lnTo>
                    <a:pt x="757428" y="548640"/>
                  </a:lnTo>
                  <a:lnTo>
                    <a:pt x="714756" y="544068"/>
                  </a:lnTo>
                  <a:lnTo>
                    <a:pt x="672084" y="541020"/>
                  </a:lnTo>
                  <a:lnTo>
                    <a:pt x="550164" y="522732"/>
                  </a:lnTo>
                  <a:lnTo>
                    <a:pt x="512064" y="515112"/>
                  </a:lnTo>
                  <a:lnTo>
                    <a:pt x="475488" y="505968"/>
                  </a:lnTo>
                  <a:lnTo>
                    <a:pt x="438912" y="498348"/>
                  </a:lnTo>
                  <a:lnTo>
                    <a:pt x="368808" y="477012"/>
                  </a:lnTo>
                  <a:lnTo>
                    <a:pt x="304800" y="454152"/>
                  </a:lnTo>
                  <a:lnTo>
                    <a:pt x="219456" y="414528"/>
                  </a:lnTo>
                  <a:lnTo>
                    <a:pt x="169164" y="385572"/>
                  </a:lnTo>
                  <a:lnTo>
                    <a:pt x="126492" y="355092"/>
                  </a:lnTo>
                  <a:lnTo>
                    <a:pt x="91440" y="323088"/>
                  </a:lnTo>
                  <a:lnTo>
                    <a:pt x="62484" y="289560"/>
                  </a:lnTo>
                  <a:lnTo>
                    <a:pt x="42672" y="254508"/>
                  </a:lnTo>
                  <a:lnTo>
                    <a:pt x="27432" y="201168"/>
                  </a:lnTo>
                  <a:lnTo>
                    <a:pt x="25908" y="193548"/>
                  </a:lnTo>
                  <a:lnTo>
                    <a:pt x="25908" y="175260"/>
                  </a:lnTo>
                  <a:lnTo>
                    <a:pt x="30480" y="147828"/>
                  </a:lnTo>
                  <a:lnTo>
                    <a:pt x="51816" y="94488"/>
                  </a:lnTo>
                  <a:lnTo>
                    <a:pt x="76200" y="60960"/>
                  </a:lnTo>
                  <a:lnTo>
                    <a:pt x="108204" y="28956"/>
                  </a:lnTo>
                  <a:lnTo>
                    <a:pt x="144043" y="0"/>
                  </a:lnTo>
                  <a:lnTo>
                    <a:pt x="102958" y="0"/>
                  </a:lnTo>
                  <a:lnTo>
                    <a:pt x="73152" y="27432"/>
                  </a:lnTo>
                  <a:lnTo>
                    <a:pt x="42672" y="64008"/>
                  </a:lnTo>
                  <a:lnTo>
                    <a:pt x="19812" y="102108"/>
                  </a:lnTo>
                  <a:lnTo>
                    <a:pt x="6096" y="143256"/>
                  </a:lnTo>
                  <a:lnTo>
                    <a:pt x="1524" y="163068"/>
                  </a:lnTo>
                  <a:lnTo>
                    <a:pt x="1524" y="173736"/>
                  </a:lnTo>
                  <a:lnTo>
                    <a:pt x="0" y="184404"/>
                  </a:lnTo>
                  <a:lnTo>
                    <a:pt x="1524" y="195072"/>
                  </a:lnTo>
                  <a:lnTo>
                    <a:pt x="1524" y="205740"/>
                  </a:lnTo>
                  <a:lnTo>
                    <a:pt x="6096" y="227076"/>
                  </a:lnTo>
                  <a:lnTo>
                    <a:pt x="19812" y="266700"/>
                  </a:lnTo>
                  <a:lnTo>
                    <a:pt x="42672" y="304800"/>
                  </a:lnTo>
                  <a:lnTo>
                    <a:pt x="73152" y="341376"/>
                  </a:lnTo>
                  <a:lnTo>
                    <a:pt x="111252" y="376428"/>
                  </a:lnTo>
                  <a:lnTo>
                    <a:pt x="156972" y="408432"/>
                  </a:lnTo>
                  <a:lnTo>
                    <a:pt x="207264" y="437388"/>
                  </a:lnTo>
                  <a:lnTo>
                    <a:pt x="265176" y="464820"/>
                  </a:lnTo>
                  <a:lnTo>
                    <a:pt x="327660" y="490728"/>
                  </a:lnTo>
                  <a:lnTo>
                    <a:pt x="396240" y="512064"/>
                  </a:lnTo>
                  <a:lnTo>
                    <a:pt x="432816" y="522732"/>
                  </a:lnTo>
                  <a:lnTo>
                    <a:pt x="586740" y="554736"/>
                  </a:lnTo>
                  <a:lnTo>
                    <a:pt x="627888" y="560832"/>
                  </a:lnTo>
                  <a:lnTo>
                    <a:pt x="711708" y="569976"/>
                  </a:lnTo>
                  <a:lnTo>
                    <a:pt x="800100" y="576072"/>
                  </a:lnTo>
                  <a:lnTo>
                    <a:pt x="844283" y="577596"/>
                  </a:lnTo>
                  <a:lnTo>
                    <a:pt x="894575" y="577596"/>
                  </a:lnTo>
                  <a:lnTo>
                    <a:pt x="899147" y="574548"/>
                  </a:lnTo>
                  <a:lnTo>
                    <a:pt x="902195" y="557784"/>
                  </a:lnTo>
                  <a:lnTo>
                    <a:pt x="918197" y="554736"/>
                  </a:lnTo>
                  <a:lnTo>
                    <a:pt x="934199" y="551688"/>
                  </a:lnTo>
                  <a:close/>
                </a:path>
                <a:path w="1778634" h="577850">
                  <a:moveTo>
                    <a:pt x="1778508" y="173736"/>
                  </a:moveTo>
                  <a:lnTo>
                    <a:pt x="1767840" y="121920"/>
                  </a:lnTo>
                  <a:lnTo>
                    <a:pt x="1749552" y="82296"/>
                  </a:lnTo>
                  <a:lnTo>
                    <a:pt x="1722120" y="44196"/>
                  </a:lnTo>
                  <a:lnTo>
                    <a:pt x="1687068" y="9144"/>
                  </a:lnTo>
                  <a:lnTo>
                    <a:pt x="1676260" y="0"/>
                  </a:lnTo>
                  <a:lnTo>
                    <a:pt x="1636166" y="0"/>
                  </a:lnTo>
                  <a:lnTo>
                    <a:pt x="1652016" y="12192"/>
                  </a:lnTo>
                  <a:lnTo>
                    <a:pt x="1671828" y="28956"/>
                  </a:lnTo>
                  <a:lnTo>
                    <a:pt x="1703832" y="62484"/>
                  </a:lnTo>
                  <a:lnTo>
                    <a:pt x="1728216" y="96012"/>
                  </a:lnTo>
                  <a:lnTo>
                    <a:pt x="1749552" y="149352"/>
                  </a:lnTo>
                  <a:lnTo>
                    <a:pt x="1752600" y="166116"/>
                  </a:lnTo>
                  <a:lnTo>
                    <a:pt x="1752600" y="202692"/>
                  </a:lnTo>
                  <a:lnTo>
                    <a:pt x="1735836" y="256032"/>
                  </a:lnTo>
                  <a:lnTo>
                    <a:pt x="1716024" y="291084"/>
                  </a:lnTo>
                  <a:lnTo>
                    <a:pt x="1687068" y="324612"/>
                  </a:lnTo>
                  <a:lnTo>
                    <a:pt x="1652016" y="356616"/>
                  </a:lnTo>
                  <a:lnTo>
                    <a:pt x="1609344" y="387096"/>
                  </a:lnTo>
                  <a:lnTo>
                    <a:pt x="1584960" y="400812"/>
                  </a:lnTo>
                  <a:lnTo>
                    <a:pt x="1559052" y="416052"/>
                  </a:lnTo>
                  <a:lnTo>
                    <a:pt x="1504188" y="441960"/>
                  </a:lnTo>
                  <a:lnTo>
                    <a:pt x="1443228" y="466344"/>
                  </a:lnTo>
                  <a:lnTo>
                    <a:pt x="1376172" y="487680"/>
                  </a:lnTo>
                  <a:lnTo>
                    <a:pt x="1304544" y="505968"/>
                  </a:lnTo>
                  <a:lnTo>
                    <a:pt x="1266444" y="515112"/>
                  </a:lnTo>
                  <a:lnTo>
                    <a:pt x="1228344" y="522732"/>
                  </a:lnTo>
                  <a:lnTo>
                    <a:pt x="1106424" y="541020"/>
                  </a:lnTo>
                  <a:lnTo>
                    <a:pt x="978408" y="550164"/>
                  </a:lnTo>
                  <a:lnTo>
                    <a:pt x="934212" y="551688"/>
                  </a:lnTo>
                  <a:lnTo>
                    <a:pt x="902208" y="557784"/>
                  </a:lnTo>
                  <a:lnTo>
                    <a:pt x="899160" y="574548"/>
                  </a:lnTo>
                  <a:lnTo>
                    <a:pt x="894588" y="577596"/>
                  </a:lnTo>
                  <a:lnTo>
                    <a:pt x="934212" y="577596"/>
                  </a:lnTo>
                  <a:lnTo>
                    <a:pt x="903719" y="563892"/>
                  </a:lnTo>
                  <a:lnTo>
                    <a:pt x="934212" y="577596"/>
                  </a:lnTo>
                  <a:lnTo>
                    <a:pt x="979932" y="576072"/>
                  </a:lnTo>
                  <a:lnTo>
                    <a:pt x="1066800" y="569976"/>
                  </a:lnTo>
                  <a:lnTo>
                    <a:pt x="1123696" y="563880"/>
                  </a:lnTo>
                  <a:lnTo>
                    <a:pt x="1152144" y="560832"/>
                  </a:lnTo>
                  <a:lnTo>
                    <a:pt x="1193292" y="554736"/>
                  </a:lnTo>
                  <a:lnTo>
                    <a:pt x="1310640" y="531876"/>
                  </a:lnTo>
                  <a:lnTo>
                    <a:pt x="1383792" y="512064"/>
                  </a:lnTo>
                  <a:lnTo>
                    <a:pt x="1450848" y="489204"/>
                  </a:lnTo>
                  <a:lnTo>
                    <a:pt x="1484376" y="478536"/>
                  </a:lnTo>
                  <a:lnTo>
                    <a:pt x="1514856" y="464820"/>
                  </a:lnTo>
                  <a:lnTo>
                    <a:pt x="1572768" y="437388"/>
                  </a:lnTo>
                  <a:lnTo>
                    <a:pt x="1598676" y="423672"/>
                  </a:lnTo>
                  <a:lnTo>
                    <a:pt x="1623060" y="406908"/>
                  </a:lnTo>
                  <a:lnTo>
                    <a:pt x="1647444" y="391668"/>
                  </a:lnTo>
                  <a:lnTo>
                    <a:pt x="1688592" y="358140"/>
                  </a:lnTo>
                  <a:lnTo>
                    <a:pt x="1737360" y="304800"/>
                  </a:lnTo>
                  <a:lnTo>
                    <a:pt x="1760220" y="265176"/>
                  </a:lnTo>
                  <a:lnTo>
                    <a:pt x="1773936" y="225552"/>
                  </a:lnTo>
                  <a:lnTo>
                    <a:pt x="1778508" y="195072"/>
                  </a:lnTo>
                  <a:lnTo>
                    <a:pt x="1778508" y="17373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030467" y="5759196"/>
              <a:ext cx="1981200" cy="914400"/>
            </a:xfrm>
            <a:custGeom>
              <a:avLst/>
              <a:gdLst/>
              <a:ahLst/>
              <a:cxnLst/>
              <a:rect l="l" t="t" r="r" b="b"/>
              <a:pathLst>
                <a:path w="1981200" h="914400">
                  <a:moveTo>
                    <a:pt x="990600" y="914400"/>
                  </a:moveTo>
                  <a:lnTo>
                    <a:pt x="909827" y="912876"/>
                  </a:lnTo>
                  <a:lnTo>
                    <a:pt x="830579" y="909828"/>
                  </a:lnTo>
                  <a:lnTo>
                    <a:pt x="752856" y="902208"/>
                  </a:lnTo>
                  <a:lnTo>
                    <a:pt x="678179" y="891539"/>
                  </a:lnTo>
                  <a:lnTo>
                    <a:pt x="605028" y="879348"/>
                  </a:lnTo>
                  <a:lnTo>
                    <a:pt x="536448" y="864108"/>
                  </a:lnTo>
                  <a:lnTo>
                    <a:pt x="469391" y="847343"/>
                  </a:lnTo>
                  <a:lnTo>
                    <a:pt x="406908" y="827532"/>
                  </a:lnTo>
                  <a:lnTo>
                    <a:pt x="345948" y="804672"/>
                  </a:lnTo>
                  <a:lnTo>
                    <a:pt x="291083" y="781812"/>
                  </a:lnTo>
                  <a:lnTo>
                    <a:pt x="239268" y="755904"/>
                  </a:lnTo>
                  <a:lnTo>
                    <a:pt x="192024" y="728472"/>
                  </a:lnTo>
                  <a:lnTo>
                    <a:pt x="149352" y="699516"/>
                  </a:lnTo>
                  <a:lnTo>
                    <a:pt x="111252" y="667512"/>
                  </a:lnTo>
                  <a:lnTo>
                    <a:pt x="79248" y="635507"/>
                  </a:lnTo>
                  <a:lnTo>
                    <a:pt x="51816" y="601980"/>
                  </a:lnTo>
                  <a:lnTo>
                    <a:pt x="28956" y="568452"/>
                  </a:lnTo>
                  <a:lnTo>
                    <a:pt x="13716" y="531876"/>
                  </a:lnTo>
                  <a:lnTo>
                    <a:pt x="0" y="457200"/>
                  </a:lnTo>
                  <a:lnTo>
                    <a:pt x="4572" y="420623"/>
                  </a:lnTo>
                  <a:lnTo>
                    <a:pt x="28956" y="347472"/>
                  </a:lnTo>
                  <a:lnTo>
                    <a:pt x="51816" y="313944"/>
                  </a:lnTo>
                  <a:lnTo>
                    <a:pt x="79248" y="280416"/>
                  </a:lnTo>
                  <a:lnTo>
                    <a:pt x="111252" y="246888"/>
                  </a:lnTo>
                  <a:lnTo>
                    <a:pt x="149352" y="216407"/>
                  </a:lnTo>
                  <a:lnTo>
                    <a:pt x="192024" y="187451"/>
                  </a:lnTo>
                  <a:lnTo>
                    <a:pt x="239268" y="160019"/>
                  </a:lnTo>
                  <a:lnTo>
                    <a:pt x="291083" y="134112"/>
                  </a:lnTo>
                  <a:lnTo>
                    <a:pt x="345948" y="111251"/>
                  </a:lnTo>
                  <a:lnTo>
                    <a:pt x="406908" y="88391"/>
                  </a:lnTo>
                  <a:lnTo>
                    <a:pt x="469391" y="68580"/>
                  </a:lnTo>
                  <a:lnTo>
                    <a:pt x="536448" y="51815"/>
                  </a:lnTo>
                  <a:lnTo>
                    <a:pt x="605028" y="36576"/>
                  </a:lnTo>
                  <a:lnTo>
                    <a:pt x="678179" y="24384"/>
                  </a:lnTo>
                  <a:lnTo>
                    <a:pt x="752856" y="13715"/>
                  </a:lnTo>
                  <a:lnTo>
                    <a:pt x="830579" y="6095"/>
                  </a:lnTo>
                  <a:lnTo>
                    <a:pt x="909827" y="1523"/>
                  </a:lnTo>
                  <a:lnTo>
                    <a:pt x="990600" y="0"/>
                  </a:lnTo>
                  <a:lnTo>
                    <a:pt x="1072895" y="1523"/>
                  </a:lnTo>
                  <a:lnTo>
                    <a:pt x="1152143" y="6095"/>
                  </a:lnTo>
                  <a:lnTo>
                    <a:pt x="1229867" y="13715"/>
                  </a:lnTo>
                  <a:lnTo>
                    <a:pt x="1304544" y="24384"/>
                  </a:lnTo>
                  <a:lnTo>
                    <a:pt x="1376171" y="36576"/>
                  </a:lnTo>
                  <a:lnTo>
                    <a:pt x="1446275" y="51815"/>
                  </a:lnTo>
                  <a:lnTo>
                    <a:pt x="1513332" y="68580"/>
                  </a:lnTo>
                  <a:lnTo>
                    <a:pt x="1575816" y="88391"/>
                  </a:lnTo>
                  <a:lnTo>
                    <a:pt x="1635251" y="111251"/>
                  </a:lnTo>
                  <a:lnTo>
                    <a:pt x="1691640" y="134112"/>
                  </a:lnTo>
                  <a:lnTo>
                    <a:pt x="1743455" y="160019"/>
                  </a:lnTo>
                  <a:lnTo>
                    <a:pt x="1790700" y="187451"/>
                  </a:lnTo>
                  <a:lnTo>
                    <a:pt x="1833371" y="216407"/>
                  </a:lnTo>
                  <a:lnTo>
                    <a:pt x="1871471" y="246888"/>
                  </a:lnTo>
                  <a:lnTo>
                    <a:pt x="1903475" y="280416"/>
                  </a:lnTo>
                  <a:lnTo>
                    <a:pt x="1930908" y="313944"/>
                  </a:lnTo>
                  <a:lnTo>
                    <a:pt x="1953767" y="347472"/>
                  </a:lnTo>
                  <a:lnTo>
                    <a:pt x="1969008" y="384048"/>
                  </a:lnTo>
                  <a:lnTo>
                    <a:pt x="1981200" y="457200"/>
                  </a:lnTo>
                  <a:lnTo>
                    <a:pt x="1978151" y="495300"/>
                  </a:lnTo>
                  <a:lnTo>
                    <a:pt x="1953767" y="568452"/>
                  </a:lnTo>
                  <a:lnTo>
                    <a:pt x="1930908" y="601980"/>
                  </a:lnTo>
                  <a:lnTo>
                    <a:pt x="1903475" y="635507"/>
                  </a:lnTo>
                  <a:lnTo>
                    <a:pt x="1871471" y="667512"/>
                  </a:lnTo>
                  <a:lnTo>
                    <a:pt x="1833371" y="699516"/>
                  </a:lnTo>
                  <a:lnTo>
                    <a:pt x="1790700" y="728472"/>
                  </a:lnTo>
                  <a:lnTo>
                    <a:pt x="1743455" y="755904"/>
                  </a:lnTo>
                  <a:lnTo>
                    <a:pt x="1691640" y="781812"/>
                  </a:lnTo>
                  <a:lnTo>
                    <a:pt x="1635251" y="804672"/>
                  </a:lnTo>
                  <a:lnTo>
                    <a:pt x="1575816" y="827532"/>
                  </a:lnTo>
                  <a:lnTo>
                    <a:pt x="1513332" y="847343"/>
                  </a:lnTo>
                  <a:lnTo>
                    <a:pt x="1446275" y="864108"/>
                  </a:lnTo>
                  <a:lnTo>
                    <a:pt x="1376171" y="879348"/>
                  </a:lnTo>
                  <a:lnTo>
                    <a:pt x="1304544" y="891539"/>
                  </a:lnTo>
                  <a:lnTo>
                    <a:pt x="1229867" y="902208"/>
                  </a:lnTo>
                  <a:lnTo>
                    <a:pt x="1152143" y="909828"/>
                  </a:lnTo>
                  <a:lnTo>
                    <a:pt x="1072895" y="912876"/>
                  </a:lnTo>
                  <a:lnTo>
                    <a:pt x="990600" y="914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016752" y="5745479"/>
              <a:ext cx="2007235" cy="940435"/>
            </a:xfrm>
            <a:custGeom>
              <a:avLst/>
              <a:gdLst/>
              <a:ahLst/>
              <a:cxnLst/>
              <a:rect l="l" t="t" r="r" b="b"/>
              <a:pathLst>
                <a:path w="2007234" h="940434">
                  <a:moveTo>
                    <a:pt x="2007095" y="458724"/>
                  </a:moveTo>
                  <a:lnTo>
                    <a:pt x="2005584" y="446532"/>
                  </a:lnTo>
                  <a:lnTo>
                    <a:pt x="2004047" y="432816"/>
                  </a:lnTo>
                  <a:lnTo>
                    <a:pt x="2000999" y="420624"/>
                  </a:lnTo>
                  <a:lnTo>
                    <a:pt x="1999488" y="408432"/>
                  </a:lnTo>
                  <a:lnTo>
                    <a:pt x="1994903" y="397764"/>
                  </a:lnTo>
                  <a:lnTo>
                    <a:pt x="1981187" y="361188"/>
                  </a:lnTo>
                  <a:lnTo>
                    <a:pt x="1981187" y="449580"/>
                  </a:lnTo>
                  <a:lnTo>
                    <a:pt x="1981187" y="493776"/>
                  </a:lnTo>
                  <a:lnTo>
                    <a:pt x="1979676" y="504444"/>
                  </a:lnTo>
                  <a:lnTo>
                    <a:pt x="1967484" y="547116"/>
                  </a:lnTo>
                  <a:lnTo>
                    <a:pt x="1940039" y="600456"/>
                  </a:lnTo>
                  <a:lnTo>
                    <a:pt x="1888236" y="659892"/>
                  </a:lnTo>
                  <a:lnTo>
                    <a:pt x="1818119" y="716280"/>
                  </a:lnTo>
                  <a:lnTo>
                    <a:pt x="1761731" y="751332"/>
                  </a:lnTo>
                  <a:lnTo>
                    <a:pt x="1731251" y="766572"/>
                  </a:lnTo>
                  <a:lnTo>
                    <a:pt x="1699247" y="783336"/>
                  </a:lnTo>
                  <a:lnTo>
                    <a:pt x="1664195" y="797052"/>
                  </a:lnTo>
                  <a:lnTo>
                    <a:pt x="1629143" y="812292"/>
                  </a:lnTo>
                  <a:lnTo>
                    <a:pt x="1592567" y="826008"/>
                  </a:lnTo>
                  <a:lnTo>
                    <a:pt x="1554467" y="838200"/>
                  </a:lnTo>
                  <a:lnTo>
                    <a:pt x="1513319" y="850392"/>
                  </a:lnTo>
                  <a:lnTo>
                    <a:pt x="1472171" y="861060"/>
                  </a:lnTo>
                  <a:lnTo>
                    <a:pt x="1431023" y="870204"/>
                  </a:lnTo>
                  <a:lnTo>
                    <a:pt x="1342631" y="888492"/>
                  </a:lnTo>
                  <a:lnTo>
                    <a:pt x="1202423" y="906780"/>
                  </a:lnTo>
                  <a:lnTo>
                    <a:pt x="1104887" y="912876"/>
                  </a:lnTo>
                  <a:lnTo>
                    <a:pt x="1004316" y="915924"/>
                  </a:lnTo>
                  <a:lnTo>
                    <a:pt x="903732" y="912876"/>
                  </a:lnTo>
                  <a:lnTo>
                    <a:pt x="804672" y="906780"/>
                  </a:lnTo>
                  <a:lnTo>
                    <a:pt x="665988" y="888492"/>
                  </a:lnTo>
                  <a:lnTo>
                    <a:pt x="620268" y="879348"/>
                  </a:lnTo>
                  <a:lnTo>
                    <a:pt x="534924" y="861060"/>
                  </a:lnTo>
                  <a:lnTo>
                    <a:pt x="493776" y="850392"/>
                  </a:lnTo>
                  <a:lnTo>
                    <a:pt x="454152" y="838200"/>
                  </a:lnTo>
                  <a:lnTo>
                    <a:pt x="414528" y="824484"/>
                  </a:lnTo>
                  <a:lnTo>
                    <a:pt x="377952" y="812292"/>
                  </a:lnTo>
                  <a:lnTo>
                    <a:pt x="342900" y="797052"/>
                  </a:lnTo>
                  <a:lnTo>
                    <a:pt x="309372" y="783336"/>
                  </a:lnTo>
                  <a:lnTo>
                    <a:pt x="275844" y="766572"/>
                  </a:lnTo>
                  <a:lnTo>
                    <a:pt x="216408" y="733044"/>
                  </a:lnTo>
                  <a:lnTo>
                    <a:pt x="140208" y="679704"/>
                  </a:lnTo>
                  <a:lnTo>
                    <a:pt x="100584" y="640080"/>
                  </a:lnTo>
                  <a:lnTo>
                    <a:pt x="68580" y="598932"/>
                  </a:lnTo>
                  <a:lnTo>
                    <a:pt x="60960" y="589788"/>
                  </a:lnTo>
                  <a:lnTo>
                    <a:pt x="54864" y="579120"/>
                  </a:lnTo>
                  <a:lnTo>
                    <a:pt x="36576" y="536448"/>
                  </a:lnTo>
                  <a:lnTo>
                    <a:pt x="30480" y="515112"/>
                  </a:lnTo>
                  <a:lnTo>
                    <a:pt x="28956" y="502920"/>
                  </a:lnTo>
                  <a:lnTo>
                    <a:pt x="25908" y="481584"/>
                  </a:lnTo>
                  <a:lnTo>
                    <a:pt x="25908" y="458724"/>
                  </a:lnTo>
                  <a:lnTo>
                    <a:pt x="30480" y="426720"/>
                  </a:lnTo>
                  <a:lnTo>
                    <a:pt x="50292" y="373380"/>
                  </a:lnTo>
                  <a:lnTo>
                    <a:pt x="83820" y="321564"/>
                  </a:lnTo>
                  <a:lnTo>
                    <a:pt x="120396" y="281940"/>
                  </a:lnTo>
                  <a:lnTo>
                    <a:pt x="164592" y="243840"/>
                  </a:lnTo>
                  <a:lnTo>
                    <a:pt x="216408" y="208788"/>
                  </a:lnTo>
                  <a:lnTo>
                    <a:pt x="277368" y="175260"/>
                  </a:lnTo>
                  <a:lnTo>
                    <a:pt x="309372" y="158496"/>
                  </a:lnTo>
                  <a:lnTo>
                    <a:pt x="342900" y="144780"/>
                  </a:lnTo>
                  <a:lnTo>
                    <a:pt x="377952" y="129540"/>
                  </a:lnTo>
                  <a:lnTo>
                    <a:pt x="416052" y="115824"/>
                  </a:lnTo>
                  <a:lnTo>
                    <a:pt x="454152" y="103632"/>
                  </a:lnTo>
                  <a:lnTo>
                    <a:pt x="493776" y="91440"/>
                  </a:lnTo>
                  <a:lnTo>
                    <a:pt x="534924" y="80772"/>
                  </a:lnTo>
                  <a:lnTo>
                    <a:pt x="620268" y="62484"/>
                  </a:lnTo>
                  <a:lnTo>
                    <a:pt x="665988" y="53340"/>
                  </a:lnTo>
                  <a:lnTo>
                    <a:pt x="806196" y="35052"/>
                  </a:lnTo>
                  <a:lnTo>
                    <a:pt x="954024" y="25908"/>
                  </a:lnTo>
                  <a:lnTo>
                    <a:pt x="1004290" y="25908"/>
                  </a:lnTo>
                  <a:lnTo>
                    <a:pt x="990600" y="13741"/>
                  </a:lnTo>
                  <a:lnTo>
                    <a:pt x="1004290" y="25908"/>
                  </a:lnTo>
                  <a:lnTo>
                    <a:pt x="1054608" y="27444"/>
                  </a:lnTo>
                  <a:lnTo>
                    <a:pt x="1016508" y="13728"/>
                  </a:lnTo>
                  <a:lnTo>
                    <a:pt x="1010399" y="19824"/>
                  </a:lnTo>
                  <a:lnTo>
                    <a:pt x="1016495" y="13728"/>
                  </a:lnTo>
                  <a:lnTo>
                    <a:pt x="1054608" y="27432"/>
                  </a:lnTo>
                  <a:lnTo>
                    <a:pt x="1104900" y="28956"/>
                  </a:lnTo>
                  <a:lnTo>
                    <a:pt x="1153655" y="32004"/>
                  </a:lnTo>
                  <a:lnTo>
                    <a:pt x="1202423" y="35052"/>
                  </a:lnTo>
                  <a:lnTo>
                    <a:pt x="1342631" y="53340"/>
                  </a:lnTo>
                  <a:lnTo>
                    <a:pt x="1473695" y="80772"/>
                  </a:lnTo>
                  <a:lnTo>
                    <a:pt x="1514843" y="92964"/>
                  </a:lnTo>
                  <a:lnTo>
                    <a:pt x="1554467" y="103632"/>
                  </a:lnTo>
                  <a:lnTo>
                    <a:pt x="1592567" y="117348"/>
                  </a:lnTo>
                  <a:lnTo>
                    <a:pt x="1629143" y="129540"/>
                  </a:lnTo>
                  <a:lnTo>
                    <a:pt x="1665719" y="144780"/>
                  </a:lnTo>
                  <a:lnTo>
                    <a:pt x="1731251" y="175260"/>
                  </a:lnTo>
                  <a:lnTo>
                    <a:pt x="1790687" y="208788"/>
                  </a:lnTo>
                  <a:lnTo>
                    <a:pt x="1844040" y="243840"/>
                  </a:lnTo>
                  <a:lnTo>
                    <a:pt x="1888236" y="281940"/>
                  </a:lnTo>
                  <a:lnTo>
                    <a:pt x="1924799" y="321564"/>
                  </a:lnTo>
                  <a:lnTo>
                    <a:pt x="1958340" y="373380"/>
                  </a:lnTo>
                  <a:lnTo>
                    <a:pt x="1970532" y="405384"/>
                  </a:lnTo>
                  <a:lnTo>
                    <a:pt x="1975091" y="416052"/>
                  </a:lnTo>
                  <a:lnTo>
                    <a:pt x="1976628" y="426720"/>
                  </a:lnTo>
                  <a:lnTo>
                    <a:pt x="1979676" y="438912"/>
                  </a:lnTo>
                  <a:lnTo>
                    <a:pt x="1981187" y="449580"/>
                  </a:lnTo>
                  <a:lnTo>
                    <a:pt x="1981187" y="361188"/>
                  </a:lnTo>
                  <a:lnTo>
                    <a:pt x="1973580" y="350520"/>
                  </a:lnTo>
                  <a:lnTo>
                    <a:pt x="1967484" y="338328"/>
                  </a:lnTo>
                  <a:lnTo>
                    <a:pt x="1959851" y="327660"/>
                  </a:lnTo>
                  <a:lnTo>
                    <a:pt x="1944611" y="304800"/>
                  </a:lnTo>
                  <a:lnTo>
                    <a:pt x="1926336" y="283464"/>
                  </a:lnTo>
                  <a:lnTo>
                    <a:pt x="1883651" y="243840"/>
                  </a:lnTo>
                  <a:lnTo>
                    <a:pt x="1831835" y="204216"/>
                  </a:lnTo>
                  <a:lnTo>
                    <a:pt x="1743443" y="152400"/>
                  </a:lnTo>
                  <a:lnTo>
                    <a:pt x="1674863" y="120396"/>
                  </a:lnTo>
                  <a:lnTo>
                    <a:pt x="1638287" y="106680"/>
                  </a:lnTo>
                  <a:lnTo>
                    <a:pt x="1562087" y="79248"/>
                  </a:lnTo>
                  <a:lnTo>
                    <a:pt x="1520939" y="67056"/>
                  </a:lnTo>
                  <a:lnTo>
                    <a:pt x="1479791" y="56388"/>
                  </a:lnTo>
                  <a:lnTo>
                    <a:pt x="1435595" y="45720"/>
                  </a:lnTo>
                  <a:lnTo>
                    <a:pt x="1391399" y="36576"/>
                  </a:lnTo>
                  <a:lnTo>
                    <a:pt x="1347203" y="28956"/>
                  </a:lnTo>
                  <a:lnTo>
                    <a:pt x="1299959" y="21336"/>
                  </a:lnTo>
                  <a:lnTo>
                    <a:pt x="1252715" y="15240"/>
                  </a:lnTo>
                  <a:lnTo>
                    <a:pt x="1155179" y="6108"/>
                  </a:lnTo>
                  <a:lnTo>
                    <a:pt x="1106424" y="3048"/>
                  </a:lnTo>
                  <a:lnTo>
                    <a:pt x="1054608" y="1524"/>
                  </a:lnTo>
                  <a:lnTo>
                    <a:pt x="1016495" y="1524"/>
                  </a:lnTo>
                  <a:lnTo>
                    <a:pt x="1016495" y="13703"/>
                  </a:lnTo>
                  <a:lnTo>
                    <a:pt x="1014971" y="6108"/>
                  </a:lnTo>
                  <a:lnTo>
                    <a:pt x="1013460" y="4572"/>
                  </a:lnTo>
                  <a:lnTo>
                    <a:pt x="1014984" y="6096"/>
                  </a:lnTo>
                  <a:lnTo>
                    <a:pt x="1016495" y="13703"/>
                  </a:lnTo>
                  <a:lnTo>
                    <a:pt x="1016495" y="1524"/>
                  </a:lnTo>
                  <a:lnTo>
                    <a:pt x="1010412" y="1524"/>
                  </a:lnTo>
                  <a:lnTo>
                    <a:pt x="1007364" y="12"/>
                  </a:lnTo>
                  <a:lnTo>
                    <a:pt x="1004316" y="12"/>
                  </a:lnTo>
                  <a:lnTo>
                    <a:pt x="902208" y="3048"/>
                  </a:lnTo>
                  <a:lnTo>
                    <a:pt x="851916" y="6096"/>
                  </a:lnTo>
                  <a:lnTo>
                    <a:pt x="754380" y="15240"/>
                  </a:lnTo>
                  <a:lnTo>
                    <a:pt x="707136" y="21336"/>
                  </a:lnTo>
                  <a:lnTo>
                    <a:pt x="615696" y="36576"/>
                  </a:lnTo>
                  <a:lnTo>
                    <a:pt x="571500" y="45720"/>
                  </a:lnTo>
                  <a:lnTo>
                    <a:pt x="486156" y="67056"/>
                  </a:lnTo>
                  <a:lnTo>
                    <a:pt x="446532" y="79248"/>
                  </a:lnTo>
                  <a:lnTo>
                    <a:pt x="406908" y="92964"/>
                  </a:lnTo>
                  <a:lnTo>
                    <a:pt x="368808" y="106680"/>
                  </a:lnTo>
                  <a:lnTo>
                    <a:pt x="332232" y="120396"/>
                  </a:lnTo>
                  <a:lnTo>
                    <a:pt x="265176" y="152400"/>
                  </a:lnTo>
                  <a:lnTo>
                    <a:pt x="202692" y="187452"/>
                  </a:lnTo>
                  <a:lnTo>
                    <a:pt x="149352" y="224028"/>
                  </a:lnTo>
                  <a:lnTo>
                    <a:pt x="102108" y="263652"/>
                  </a:lnTo>
                  <a:lnTo>
                    <a:pt x="62484" y="306324"/>
                  </a:lnTo>
                  <a:lnTo>
                    <a:pt x="39624" y="339852"/>
                  </a:lnTo>
                  <a:lnTo>
                    <a:pt x="27432" y="362712"/>
                  </a:lnTo>
                  <a:lnTo>
                    <a:pt x="21336" y="373380"/>
                  </a:lnTo>
                  <a:lnTo>
                    <a:pt x="12192" y="397764"/>
                  </a:lnTo>
                  <a:lnTo>
                    <a:pt x="3048" y="434340"/>
                  </a:lnTo>
                  <a:lnTo>
                    <a:pt x="1524" y="446532"/>
                  </a:lnTo>
                  <a:lnTo>
                    <a:pt x="1524" y="458724"/>
                  </a:lnTo>
                  <a:lnTo>
                    <a:pt x="0" y="470916"/>
                  </a:lnTo>
                  <a:lnTo>
                    <a:pt x="1524" y="484632"/>
                  </a:lnTo>
                  <a:lnTo>
                    <a:pt x="1524" y="496824"/>
                  </a:lnTo>
                  <a:lnTo>
                    <a:pt x="3048" y="509016"/>
                  </a:lnTo>
                  <a:lnTo>
                    <a:pt x="12192" y="545592"/>
                  </a:lnTo>
                  <a:lnTo>
                    <a:pt x="16764" y="556260"/>
                  </a:lnTo>
                  <a:lnTo>
                    <a:pt x="21336" y="568452"/>
                  </a:lnTo>
                  <a:lnTo>
                    <a:pt x="27432" y="580644"/>
                  </a:lnTo>
                  <a:lnTo>
                    <a:pt x="33528" y="591312"/>
                  </a:lnTo>
                  <a:lnTo>
                    <a:pt x="39624" y="603504"/>
                  </a:lnTo>
                  <a:lnTo>
                    <a:pt x="64008" y="637032"/>
                  </a:lnTo>
                  <a:lnTo>
                    <a:pt x="102108" y="678180"/>
                  </a:lnTo>
                  <a:lnTo>
                    <a:pt x="149352" y="717804"/>
                  </a:lnTo>
                  <a:lnTo>
                    <a:pt x="175260" y="737616"/>
                  </a:lnTo>
                  <a:lnTo>
                    <a:pt x="233172" y="772668"/>
                  </a:lnTo>
                  <a:lnTo>
                    <a:pt x="298704" y="806196"/>
                  </a:lnTo>
                  <a:lnTo>
                    <a:pt x="333756" y="821436"/>
                  </a:lnTo>
                  <a:lnTo>
                    <a:pt x="406908" y="848868"/>
                  </a:lnTo>
                  <a:lnTo>
                    <a:pt x="446532" y="862584"/>
                  </a:lnTo>
                  <a:lnTo>
                    <a:pt x="487680" y="874776"/>
                  </a:lnTo>
                  <a:lnTo>
                    <a:pt x="571500" y="896112"/>
                  </a:lnTo>
                  <a:lnTo>
                    <a:pt x="615696" y="905256"/>
                  </a:lnTo>
                  <a:lnTo>
                    <a:pt x="707136" y="920496"/>
                  </a:lnTo>
                  <a:lnTo>
                    <a:pt x="754380" y="926592"/>
                  </a:lnTo>
                  <a:lnTo>
                    <a:pt x="851916" y="935736"/>
                  </a:lnTo>
                  <a:lnTo>
                    <a:pt x="902208" y="938784"/>
                  </a:lnTo>
                  <a:lnTo>
                    <a:pt x="952487" y="940308"/>
                  </a:lnTo>
                  <a:lnTo>
                    <a:pt x="1004303" y="940308"/>
                  </a:lnTo>
                  <a:lnTo>
                    <a:pt x="1016495" y="928116"/>
                  </a:lnTo>
                  <a:lnTo>
                    <a:pt x="1014971" y="934199"/>
                  </a:lnTo>
                  <a:lnTo>
                    <a:pt x="1016482" y="928166"/>
                  </a:lnTo>
                  <a:lnTo>
                    <a:pt x="1004303" y="940308"/>
                  </a:lnTo>
                  <a:lnTo>
                    <a:pt x="1007351" y="940308"/>
                  </a:lnTo>
                  <a:lnTo>
                    <a:pt x="1010399" y="940308"/>
                  </a:lnTo>
                  <a:lnTo>
                    <a:pt x="1013447" y="937260"/>
                  </a:lnTo>
                  <a:lnTo>
                    <a:pt x="1010412" y="940308"/>
                  </a:lnTo>
                  <a:lnTo>
                    <a:pt x="1056119" y="940308"/>
                  </a:lnTo>
                  <a:lnTo>
                    <a:pt x="1106411" y="938784"/>
                  </a:lnTo>
                  <a:lnTo>
                    <a:pt x="1130795" y="937260"/>
                  </a:lnTo>
                  <a:lnTo>
                    <a:pt x="1155179" y="935736"/>
                  </a:lnTo>
                  <a:lnTo>
                    <a:pt x="1252715" y="926592"/>
                  </a:lnTo>
                  <a:lnTo>
                    <a:pt x="1299959" y="920496"/>
                  </a:lnTo>
                  <a:lnTo>
                    <a:pt x="1347203" y="912876"/>
                  </a:lnTo>
                  <a:lnTo>
                    <a:pt x="1391399" y="905256"/>
                  </a:lnTo>
                  <a:lnTo>
                    <a:pt x="1437119" y="896112"/>
                  </a:lnTo>
                  <a:lnTo>
                    <a:pt x="1520939" y="874776"/>
                  </a:lnTo>
                  <a:lnTo>
                    <a:pt x="1562087" y="862584"/>
                  </a:lnTo>
                  <a:lnTo>
                    <a:pt x="1601711" y="848868"/>
                  </a:lnTo>
                  <a:lnTo>
                    <a:pt x="1674863" y="821436"/>
                  </a:lnTo>
                  <a:lnTo>
                    <a:pt x="1709915" y="806196"/>
                  </a:lnTo>
                  <a:lnTo>
                    <a:pt x="1775447" y="772668"/>
                  </a:lnTo>
                  <a:lnTo>
                    <a:pt x="1833359" y="737616"/>
                  </a:lnTo>
                  <a:lnTo>
                    <a:pt x="1883651" y="697992"/>
                  </a:lnTo>
                  <a:lnTo>
                    <a:pt x="1926336" y="656844"/>
                  </a:lnTo>
                  <a:lnTo>
                    <a:pt x="1961388" y="614172"/>
                  </a:lnTo>
                  <a:lnTo>
                    <a:pt x="1967484" y="601980"/>
                  </a:lnTo>
                  <a:lnTo>
                    <a:pt x="1975091" y="591312"/>
                  </a:lnTo>
                  <a:lnTo>
                    <a:pt x="1981187" y="579120"/>
                  </a:lnTo>
                  <a:lnTo>
                    <a:pt x="1985759" y="568452"/>
                  </a:lnTo>
                  <a:lnTo>
                    <a:pt x="1991855" y="556260"/>
                  </a:lnTo>
                  <a:lnTo>
                    <a:pt x="1994903" y="544068"/>
                  </a:lnTo>
                  <a:lnTo>
                    <a:pt x="1999488" y="531876"/>
                  </a:lnTo>
                  <a:lnTo>
                    <a:pt x="2002536" y="519684"/>
                  </a:lnTo>
                  <a:lnTo>
                    <a:pt x="2007095" y="483108"/>
                  </a:lnTo>
                  <a:lnTo>
                    <a:pt x="2007095" y="45872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46192" y="5041391"/>
              <a:ext cx="3007360" cy="1183005"/>
            </a:xfrm>
            <a:custGeom>
              <a:avLst/>
              <a:gdLst/>
              <a:ahLst/>
              <a:cxnLst/>
              <a:rect l="l" t="t" r="r" b="b"/>
              <a:pathLst>
                <a:path w="3007360" h="1183004">
                  <a:moveTo>
                    <a:pt x="693420" y="1167384"/>
                  </a:moveTo>
                  <a:lnTo>
                    <a:pt x="0" y="308152"/>
                  </a:lnTo>
                  <a:lnTo>
                    <a:pt x="0" y="347941"/>
                  </a:lnTo>
                  <a:lnTo>
                    <a:pt x="673608" y="1182624"/>
                  </a:lnTo>
                  <a:lnTo>
                    <a:pt x="693420" y="1167384"/>
                  </a:lnTo>
                  <a:close/>
                </a:path>
                <a:path w="3007360" h="1183004">
                  <a:moveTo>
                    <a:pt x="809244" y="179832"/>
                  </a:moveTo>
                  <a:lnTo>
                    <a:pt x="735634" y="0"/>
                  </a:lnTo>
                  <a:lnTo>
                    <a:pt x="709129" y="0"/>
                  </a:lnTo>
                  <a:lnTo>
                    <a:pt x="786384" y="188976"/>
                  </a:lnTo>
                  <a:lnTo>
                    <a:pt x="809244" y="179832"/>
                  </a:lnTo>
                  <a:close/>
                </a:path>
                <a:path w="3007360" h="1183004">
                  <a:moveTo>
                    <a:pt x="2697403" y="0"/>
                  </a:moveTo>
                  <a:lnTo>
                    <a:pt x="2665514" y="0"/>
                  </a:lnTo>
                  <a:lnTo>
                    <a:pt x="2540508" y="176784"/>
                  </a:lnTo>
                  <a:lnTo>
                    <a:pt x="2561844" y="192024"/>
                  </a:lnTo>
                  <a:lnTo>
                    <a:pt x="2697403" y="0"/>
                  </a:lnTo>
                  <a:close/>
                </a:path>
                <a:path w="3007360" h="1183004">
                  <a:moveTo>
                    <a:pt x="3007258" y="0"/>
                  </a:moveTo>
                  <a:lnTo>
                    <a:pt x="2980906" y="0"/>
                  </a:lnTo>
                  <a:lnTo>
                    <a:pt x="2653284" y="1171956"/>
                  </a:lnTo>
                  <a:lnTo>
                    <a:pt x="2677668" y="1178052"/>
                  </a:lnTo>
                  <a:lnTo>
                    <a:pt x="3007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613677" y="4873278"/>
            <a:ext cx="823594" cy="66167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98900"/>
              </a:lnSpc>
              <a:spcBef>
                <a:spcPts val="120"/>
              </a:spcBef>
            </a:pPr>
            <a:r>
              <a:rPr sz="1400" spc="-65" dirty="0">
                <a:latin typeface="Cambria"/>
                <a:cs typeface="Cambria"/>
              </a:rPr>
              <a:t>Encounters </a:t>
            </a:r>
            <a:r>
              <a:rPr sz="1400" spc="-10" dirty="0">
                <a:latin typeface="Cambria"/>
                <a:cs typeface="Cambria"/>
              </a:rPr>
              <a:t>an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10" dirty="0">
                <a:latin typeface="Cambria"/>
                <a:cs typeface="Cambria"/>
              </a:rPr>
              <a:t>Error Condition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41" name="object 41"/>
          <p:cNvSpPr txBox="1"/>
          <p:nvPr/>
        </p:nvSpPr>
        <p:spPr>
          <a:xfrm>
            <a:off x="6471979" y="5758714"/>
            <a:ext cx="1102360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-8255" algn="ctr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mbria"/>
                <a:cs typeface="Cambria"/>
              </a:rPr>
              <a:t>Reconfigures </a:t>
            </a:r>
            <a:r>
              <a:rPr sz="1400" spc="-35" dirty="0">
                <a:latin typeface="Cambria"/>
                <a:cs typeface="Cambria"/>
              </a:rPr>
              <a:t>Sensors </a:t>
            </a:r>
            <a:r>
              <a:rPr sz="1400" spc="-25" dirty="0">
                <a:latin typeface="Cambria"/>
                <a:cs typeface="Cambria"/>
              </a:rPr>
              <a:t>and </a:t>
            </a:r>
            <a:r>
              <a:rPr sz="1400" spc="-45" dirty="0">
                <a:latin typeface="Cambria"/>
                <a:cs typeface="Cambria"/>
              </a:rPr>
              <a:t>related</a:t>
            </a:r>
            <a:r>
              <a:rPr sz="1400" spc="100" dirty="0">
                <a:latin typeface="Cambria"/>
                <a:cs typeface="Cambria"/>
              </a:rPr>
              <a:t> </a:t>
            </a:r>
            <a:r>
              <a:rPr sz="1400" spc="-50" dirty="0">
                <a:latin typeface="Cambria"/>
                <a:cs typeface="Cambria"/>
              </a:rPr>
              <a:t>System </a:t>
            </a:r>
            <a:r>
              <a:rPr sz="1400" spc="-10" dirty="0">
                <a:latin typeface="Cambria"/>
                <a:cs typeface="Cambria"/>
              </a:rPr>
              <a:t>Features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353563" y="6183829"/>
            <a:ext cx="11569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65" dirty="0">
                <a:latin typeface="Cambria"/>
                <a:cs typeface="Cambria"/>
              </a:rPr>
              <a:t>Administrator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7092" y="1007363"/>
            <a:ext cx="8385175" cy="58419"/>
          </a:xfrm>
          <a:custGeom>
            <a:avLst/>
            <a:gdLst/>
            <a:ahLst/>
            <a:cxnLst/>
            <a:rect l="l" t="t" r="r" b="b"/>
            <a:pathLst>
              <a:path w="8385175" h="58419">
                <a:moveTo>
                  <a:pt x="8385048" y="0"/>
                </a:moveTo>
                <a:lnTo>
                  <a:pt x="4229100" y="0"/>
                </a:lnTo>
                <a:lnTo>
                  <a:pt x="0" y="0"/>
                </a:lnTo>
                <a:lnTo>
                  <a:pt x="0" y="57912"/>
                </a:lnTo>
                <a:lnTo>
                  <a:pt x="4229100" y="57912"/>
                </a:lnTo>
                <a:lnTo>
                  <a:pt x="8385048" y="57912"/>
                </a:lnTo>
                <a:lnTo>
                  <a:pt x="838504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2473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Use-</a:t>
            </a:r>
            <a:r>
              <a:rPr dirty="0"/>
              <a:t>Case</a:t>
            </a:r>
            <a:r>
              <a:rPr spc="-185" dirty="0"/>
              <a:t> </a:t>
            </a:r>
            <a:r>
              <a:rPr spc="-80" dirty="0"/>
              <a:t>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67439" y="1476249"/>
            <a:ext cx="8262620" cy="7359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ts val="2800"/>
              </a:lnSpc>
              <a:spcBef>
                <a:spcPts val="90"/>
              </a:spcBef>
            </a:pPr>
            <a:r>
              <a:rPr sz="2350" spc="-35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2350" spc="-5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Arial MT"/>
                <a:cs typeface="Arial MT"/>
              </a:rPr>
              <a:t>represents</a:t>
            </a:r>
            <a:r>
              <a:rPr sz="2350" spc="-8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what</a:t>
            </a:r>
            <a:r>
              <a:rPr sz="2350" spc="-6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happens</a:t>
            </a:r>
            <a:r>
              <a:rPr sz="2350" spc="-4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when</a:t>
            </a:r>
            <a:r>
              <a:rPr sz="2350" spc="-5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actor</a:t>
            </a:r>
            <a:r>
              <a:rPr sz="2350" spc="-7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interacts</a:t>
            </a:r>
            <a:r>
              <a:rPr sz="2350" spc="-6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with</a:t>
            </a:r>
            <a:r>
              <a:rPr sz="2350" spc="-5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a</a:t>
            </a:r>
            <a:r>
              <a:rPr sz="2350" spc="-8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Arial MT"/>
                <a:cs typeface="Arial MT"/>
              </a:rPr>
              <a:t>system</a:t>
            </a:r>
            <a:endParaRPr sz="2350">
              <a:latin typeface="Arial MT"/>
              <a:cs typeface="Arial MT"/>
            </a:endParaRPr>
          </a:p>
          <a:p>
            <a:pPr marL="12700">
              <a:lnSpc>
                <a:spcPts val="2800"/>
              </a:lnSpc>
            </a:pPr>
            <a:r>
              <a:rPr sz="3525" spc="-52" baseline="2364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3525" baseline="2364" dirty="0">
                <a:solidFill>
                  <a:srgbClr val="3131FF"/>
                </a:solidFill>
                <a:latin typeface="Arial MT"/>
                <a:cs typeface="Arial MT"/>
              </a:rPr>
              <a:t>-</a:t>
            </a:r>
            <a:r>
              <a:rPr sz="3525" spc="-75" baseline="2364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captures</a:t>
            </a:r>
            <a:r>
              <a:rPr sz="2350" spc="-9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functional</a:t>
            </a:r>
            <a:r>
              <a:rPr sz="2350" spc="-5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aspect</a:t>
            </a:r>
            <a:r>
              <a:rPr sz="2350" spc="-7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of</a:t>
            </a:r>
            <a:r>
              <a:rPr sz="2350" spc="-6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3131FF"/>
                </a:solidFill>
                <a:latin typeface="Arial MT"/>
                <a:cs typeface="Arial MT"/>
              </a:rPr>
              <a:t>the</a:t>
            </a:r>
            <a:r>
              <a:rPr sz="2350" spc="-8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3131FF"/>
                </a:solidFill>
                <a:latin typeface="Arial MT"/>
                <a:cs typeface="Arial MT"/>
              </a:rPr>
              <a:t>system</a:t>
            </a:r>
            <a:endParaRPr sz="235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4604" y="2446019"/>
            <a:ext cx="445008" cy="103784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33672" y="3038856"/>
            <a:ext cx="1112520" cy="81686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06363" y="3777558"/>
            <a:ext cx="59944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spc="-10" dirty="0">
                <a:latin typeface="Arial MT"/>
                <a:cs typeface="Arial MT"/>
              </a:rPr>
              <a:t>Actor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0877" y="3946692"/>
            <a:ext cx="974090" cy="321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50" dirty="0">
                <a:latin typeface="Arial MT"/>
                <a:cs typeface="Arial MT"/>
              </a:rPr>
              <a:t>Use</a:t>
            </a:r>
            <a:r>
              <a:rPr sz="1950" spc="-35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Cas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2129" y="3982778"/>
            <a:ext cx="13779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950" spc="-60" dirty="0">
                <a:latin typeface="Arial MT"/>
                <a:cs typeface="Arial MT"/>
              </a:rPr>
              <a:t>e</a:t>
            </a:r>
            <a:endParaRPr sz="195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46192" y="2519172"/>
            <a:ext cx="5346700" cy="2522220"/>
            <a:chOff x="5346192" y="2519172"/>
            <a:chExt cx="5346700" cy="2522220"/>
          </a:xfrm>
        </p:grpSpPr>
        <p:sp>
          <p:nvSpPr>
            <p:cNvPr id="11" name="object 11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3038856"/>
              <a:ext cx="149351" cy="81686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191755" y="2860548"/>
              <a:ext cx="1188720" cy="786765"/>
            </a:xfrm>
            <a:custGeom>
              <a:avLst/>
              <a:gdLst/>
              <a:ahLst/>
              <a:cxnLst/>
              <a:rect l="l" t="t" r="r" b="b"/>
              <a:pathLst>
                <a:path w="1188720" h="786764">
                  <a:moveTo>
                    <a:pt x="21336" y="786383"/>
                  </a:moveTo>
                  <a:lnTo>
                    <a:pt x="0" y="755903"/>
                  </a:lnTo>
                  <a:lnTo>
                    <a:pt x="1168908" y="0"/>
                  </a:lnTo>
                  <a:lnTo>
                    <a:pt x="1188720" y="30479"/>
                  </a:lnTo>
                  <a:lnTo>
                    <a:pt x="21336" y="78638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40852" y="2816352"/>
              <a:ext cx="121920" cy="10667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6609070" y="3800342"/>
            <a:ext cx="2392680" cy="119507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10"/>
              </a:spcBef>
            </a:pPr>
            <a:r>
              <a:rPr sz="1950" dirty="0">
                <a:latin typeface="Arial MT"/>
                <a:cs typeface="Arial MT"/>
              </a:rPr>
              <a:t>Relationship</a:t>
            </a:r>
            <a:r>
              <a:rPr sz="1950" spc="-95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between </a:t>
            </a:r>
            <a:r>
              <a:rPr sz="1950" dirty="0">
                <a:latin typeface="Arial MT"/>
                <a:cs typeface="Arial MT"/>
              </a:rPr>
              <a:t>actors</a:t>
            </a:r>
            <a:r>
              <a:rPr sz="1950" spc="-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and</a:t>
            </a:r>
            <a:r>
              <a:rPr sz="1950" spc="-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use</a:t>
            </a:r>
            <a:r>
              <a:rPr sz="1950" spc="-4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case </a:t>
            </a:r>
            <a:r>
              <a:rPr sz="1950" dirty="0">
                <a:latin typeface="Arial MT"/>
                <a:cs typeface="Arial MT"/>
              </a:rPr>
              <a:t>and/or</a:t>
            </a:r>
            <a:r>
              <a:rPr sz="1950" spc="-9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between</a:t>
            </a:r>
            <a:r>
              <a:rPr sz="1950" spc="-50" dirty="0">
                <a:latin typeface="Arial MT"/>
                <a:cs typeface="Arial MT"/>
              </a:rPr>
              <a:t> </a:t>
            </a:r>
            <a:r>
              <a:rPr sz="1950" spc="-25" dirty="0">
                <a:latin typeface="Arial MT"/>
                <a:cs typeface="Arial MT"/>
              </a:rPr>
              <a:t>the </a:t>
            </a:r>
            <a:r>
              <a:rPr sz="1950" dirty="0">
                <a:latin typeface="Arial MT"/>
                <a:cs typeface="Arial MT"/>
              </a:rPr>
              <a:t>use</a:t>
            </a:r>
            <a:r>
              <a:rPr sz="1950" spc="-25" dirty="0">
                <a:latin typeface="Arial MT"/>
                <a:cs typeface="Arial MT"/>
              </a:rPr>
              <a:t> </a:t>
            </a:r>
            <a:r>
              <a:rPr sz="1950" spc="-20" dirty="0">
                <a:latin typeface="Arial MT"/>
                <a:cs typeface="Arial MT"/>
              </a:rPr>
              <a:t>cases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42096" y="4888609"/>
            <a:ext cx="8008620" cy="211455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1750" dirty="0">
                <a:solidFill>
                  <a:srgbClr val="993100"/>
                </a:solidFill>
                <a:latin typeface="Arial MT"/>
                <a:cs typeface="Arial MT"/>
              </a:rPr>
              <a:t>--</a:t>
            </a:r>
            <a:r>
              <a:rPr sz="1750" spc="-60" dirty="0">
                <a:solidFill>
                  <a:srgbClr val="9931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993100"/>
                </a:solidFill>
                <a:latin typeface="Arial MT"/>
                <a:cs typeface="Arial MT"/>
              </a:rPr>
              <a:t>Actors</a:t>
            </a:r>
            <a:r>
              <a:rPr sz="2350" spc="-70" dirty="0">
                <a:solidFill>
                  <a:srgbClr val="9931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993100"/>
                </a:solidFill>
                <a:latin typeface="Arial MT"/>
                <a:cs typeface="Arial MT"/>
              </a:rPr>
              <a:t>appear</a:t>
            </a:r>
            <a:r>
              <a:rPr sz="2350" spc="-70" dirty="0">
                <a:solidFill>
                  <a:srgbClr val="9931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993100"/>
                </a:solidFill>
                <a:latin typeface="Arial MT"/>
                <a:cs typeface="Arial MT"/>
              </a:rPr>
              <a:t>outside</a:t>
            </a:r>
            <a:r>
              <a:rPr sz="2350" spc="-55" dirty="0">
                <a:solidFill>
                  <a:srgbClr val="9931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993100"/>
                </a:solidFill>
                <a:latin typeface="Arial MT"/>
                <a:cs typeface="Arial MT"/>
              </a:rPr>
              <a:t>the</a:t>
            </a:r>
            <a:r>
              <a:rPr sz="2350" spc="-60" dirty="0">
                <a:solidFill>
                  <a:srgbClr val="993100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993100"/>
                </a:solidFill>
                <a:latin typeface="Arial MT"/>
                <a:cs typeface="Arial MT"/>
              </a:rPr>
              <a:t>rectangle</a:t>
            </a:r>
            <a:endParaRPr sz="2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350" spc="-35" dirty="0">
                <a:solidFill>
                  <a:srgbClr val="007E00"/>
                </a:solidFill>
                <a:latin typeface="Arial MT"/>
                <a:cs typeface="Arial MT"/>
              </a:rPr>
              <a:t>-</a:t>
            </a:r>
            <a:r>
              <a:rPr sz="2350" spc="-10" dirty="0">
                <a:solidFill>
                  <a:srgbClr val="007E00"/>
                </a:solidFill>
                <a:latin typeface="Arial MT"/>
                <a:cs typeface="Arial MT"/>
              </a:rPr>
              <a:t>-</a:t>
            </a:r>
            <a:r>
              <a:rPr sz="2350" dirty="0">
                <a:solidFill>
                  <a:srgbClr val="007E00"/>
                </a:solidFill>
                <a:latin typeface="Arial MT"/>
                <a:cs typeface="Arial MT"/>
              </a:rPr>
              <a:t>Use</a:t>
            </a:r>
            <a:r>
              <a:rPr sz="2350" spc="-120" dirty="0">
                <a:solidFill>
                  <a:srgbClr val="007E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7E00"/>
                </a:solidFill>
                <a:latin typeface="Arial MT"/>
                <a:cs typeface="Arial MT"/>
              </a:rPr>
              <a:t>cases</a:t>
            </a:r>
            <a:r>
              <a:rPr sz="2350" spc="-125" dirty="0">
                <a:solidFill>
                  <a:srgbClr val="007E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7E00"/>
                </a:solidFill>
                <a:latin typeface="Arial MT"/>
                <a:cs typeface="Arial MT"/>
              </a:rPr>
              <a:t>within</a:t>
            </a:r>
            <a:r>
              <a:rPr sz="2350" spc="-75" dirty="0">
                <a:solidFill>
                  <a:srgbClr val="007E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7E00"/>
                </a:solidFill>
                <a:latin typeface="Arial MT"/>
                <a:cs typeface="Arial MT"/>
              </a:rPr>
              <a:t>rectangle</a:t>
            </a:r>
            <a:r>
              <a:rPr sz="2350" spc="-75" dirty="0">
                <a:solidFill>
                  <a:srgbClr val="007E00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7E00"/>
                </a:solidFill>
                <a:latin typeface="Arial MT"/>
                <a:cs typeface="Arial MT"/>
              </a:rPr>
              <a:t>providing</a:t>
            </a:r>
            <a:r>
              <a:rPr sz="2350" spc="-80" dirty="0">
                <a:solidFill>
                  <a:srgbClr val="007E00"/>
                </a:solidFill>
                <a:latin typeface="Arial MT"/>
                <a:cs typeface="Arial MT"/>
              </a:rPr>
              <a:t> </a:t>
            </a:r>
            <a:r>
              <a:rPr sz="2350" spc="-10" dirty="0">
                <a:solidFill>
                  <a:srgbClr val="007E00"/>
                </a:solidFill>
                <a:latin typeface="Arial MT"/>
                <a:cs typeface="Arial MT"/>
              </a:rPr>
              <a:t>functionality</a:t>
            </a:r>
            <a:endParaRPr sz="2350">
              <a:latin typeface="Arial MT"/>
              <a:cs typeface="Arial MT"/>
            </a:endParaRPr>
          </a:p>
          <a:p>
            <a:pPr marL="180340" marR="7620" indent="-167640">
              <a:lnSpc>
                <a:spcPts val="2600"/>
              </a:lnSpc>
              <a:spcBef>
                <a:spcPts val="1540"/>
              </a:spcBef>
            </a:pPr>
            <a:r>
              <a:rPr sz="2350" spc="-35" dirty="0">
                <a:solidFill>
                  <a:srgbClr val="CC0064"/>
                </a:solidFill>
                <a:latin typeface="Arial MT"/>
                <a:cs typeface="Arial MT"/>
              </a:rPr>
              <a:t>-</a:t>
            </a:r>
            <a:r>
              <a:rPr sz="2350" spc="-10" dirty="0">
                <a:solidFill>
                  <a:srgbClr val="CC0064"/>
                </a:solidFill>
                <a:latin typeface="Arial MT"/>
                <a:cs typeface="Arial MT"/>
              </a:rPr>
              <a:t>-Relationship</a:t>
            </a:r>
            <a:r>
              <a:rPr sz="2350" spc="-35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association</a:t>
            </a:r>
            <a:r>
              <a:rPr sz="2350" spc="-75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is</a:t>
            </a:r>
            <a:r>
              <a:rPr sz="2350" spc="-60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a</a:t>
            </a:r>
            <a:r>
              <a:rPr sz="2350" spc="-50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solid</a:t>
            </a:r>
            <a:r>
              <a:rPr sz="2350" spc="-50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line</a:t>
            </a:r>
            <a:r>
              <a:rPr sz="2350" spc="-50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between</a:t>
            </a:r>
            <a:r>
              <a:rPr sz="2350" spc="-55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actor</a:t>
            </a:r>
            <a:r>
              <a:rPr sz="2350" spc="-45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CC0064"/>
                </a:solidFill>
                <a:latin typeface="Arial MT"/>
                <a:cs typeface="Arial MT"/>
              </a:rPr>
              <a:t>&amp;</a:t>
            </a:r>
            <a:r>
              <a:rPr sz="2350" spc="-95" dirty="0">
                <a:solidFill>
                  <a:srgbClr val="CC0064"/>
                </a:solidFill>
                <a:latin typeface="Arial MT"/>
                <a:cs typeface="Arial MT"/>
              </a:rPr>
              <a:t> </a:t>
            </a:r>
            <a:r>
              <a:rPr sz="3525" spc="-37" baseline="-2364" dirty="0">
                <a:solidFill>
                  <a:srgbClr val="CC0064"/>
                </a:solidFill>
                <a:latin typeface="Arial MT"/>
                <a:cs typeface="Arial MT"/>
              </a:rPr>
              <a:t>use </a:t>
            </a:r>
            <a:r>
              <a:rPr sz="2350" spc="-10" dirty="0">
                <a:solidFill>
                  <a:srgbClr val="CC0064"/>
                </a:solidFill>
                <a:latin typeface="Arial MT"/>
                <a:cs typeface="Arial MT"/>
              </a:rPr>
              <a:t>cases</a:t>
            </a:r>
            <a:endParaRPr sz="2350">
              <a:latin typeface="Arial MT"/>
              <a:cs typeface="Arial MT"/>
            </a:endParaRPr>
          </a:p>
          <a:p>
            <a:pPr marR="5080" algn="r">
              <a:lnSpc>
                <a:spcPts val="1300"/>
              </a:lnSpc>
            </a:pPr>
            <a:r>
              <a:rPr sz="1350" spc="-25" dirty="0">
                <a:latin typeface="Arial MT"/>
                <a:cs typeface="Arial MT"/>
              </a:rPr>
              <a:t>34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pc="-1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2371343"/>
            <a:ext cx="4383405" cy="147955"/>
          </a:xfrm>
          <a:custGeom>
            <a:avLst/>
            <a:gdLst/>
            <a:ahLst/>
            <a:cxnLst/>
            <a:rect l="l" t="t" r="r" b="b"/>
            <a:pathLst>
              <a:path w="4383405" h="147955">
                <a:moveTo>
                  <a:pt x="4383024" y="0"/>
                </a:moveTo>
                <a:lnTo>
                  <a:pt x="2887980" y="0"/>
                </a:lnTo>
                <a:lnTo>
                  <a:pt x="0" y="0"/>
                </a:lnTo>
                <a:lnTo>
                  <a:pt x="0" y="147840"/>
                </a:lnTo>
                <a:lnTo>
                  <a:pt x="2887980" y="147840"/>
                </a:lnTo>
                <a:lnTo>
                  <a:pt x="4383024" y="147840"/>
                </a:lnTo>
                <a:lnTo>
                  <a:pt x="4383024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63168" y="1484375"/>
            <a:ext cx="4383405" cy="15240"/>
          </a:xfrm>
          <a:custGeom>
            <a:avLst/>
            <a:gdLst/>
            <a:ahLst/>
            <a:cxnLst/>
            <a:rect l="l" t="t" r="r" b="b"/>
            <a:pathLst>
              <a:path w="4383405" h="15240">
                <a:moveTo>
                  <a:pt x="4383024" y="15240"/>
                </a:moveTo>
                <a:lnTo>
                  <a:pt x="0" y="15240"/>
                </a:lnTo>
                <a:lnTo>
                  <a:pt x="0" y="0"/>
                </a:lnTo>
                <a:lnTo>
                  <a:pt x="4383024" y="0"/>
                </a:lnTo>
                <a:lnTo>
                  <a:pt x="4383024" y="1524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3248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</a:pPr>
            <a:r>
              <a:rPr sz="4400" spc="-20" dirty="0"/>
              <a:t>Use-Case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019011" y="1459466"/>
            <a:ext cx="34594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7845" algn="l"/>
                <a:tab pos="2899410" algn="l"/>
              </a:tabLst>
            </a:pPr>
            <a:r>
              <a:rPr sz="1800" spc="-50" dirty="0">
                <a:latin typeface="Cambria"/>
                <a:cs typeface="Cambria"/>
              </a:rPr>
              <a:t>1</a:t>
            </a:r>
            <a:r>
              <a:rPr sz="1800" dirty="0">
                <a:latin typeface="Cambria"/>
                <a:cs typeface="Cambria"/>
              </a:rPr>
              <a:t>	Use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Case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Title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Login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3168" y="1778507"/>
            <a:ext cx="8763000" cy="300355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0" rIns="0" bIns="0" rtlCol="0">
            <a:spAutoFit/>
          </a:bodyPr>
          <a:lstStyle/>
          <a:p>
            <a:pPr marL="67945">
              <a:lnSpc>
                <a:spcPts val="2065"/>
              </a:lnSpc>
              <a:tabLst>
                <a:tab pos="580390" algn="l"/>
                <a:tab pos="2900680" algn="l"/>
              </a:tabLst>
            </a:pPr>
            <a:r>
              <a:rPr sz="1800" spc="-50" dirty="0">
                <a:latin typeface="Cambria"/>
                <a:cs typeface="Cambria"/>
              </a:rPr>
              <a:t>2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70" dirty="0">
                <a:solidFill>
                  <a:srgbClr val="FFFFFF"/>
                </a:solidFill>
                <a:latin typeface="Cambria"/>
                <a:cs typeface="Cambria"/>
              </a:rPr>
              <a:t>Abbreviated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Title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Login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2519172"/>
            <a:ext cx="5346700" cy="3970020"/>
            <a:chOff x="0" y="2519172"/>
            <a:chExt cx="5346700" cy="3970020"/>
          </a:xfrm>
        </p:grpSpPr>
        <p:sp>
          <p:nvSpPr>
            <p:cNvPr id="8" name="object 8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63168" y="2519184"/>
              <a:ext cx="4383405" cy="3970020"/>
            </a:xfrm>
            <a:custGeom>
              <a:avLst/>
              <a:gdLst/>
              <a:ahLst/>
              <a:cxnLst/>
              <a:rect l="l" t="t" r="r" b="b"/>
              <a:pathLst>
                <a:path w="4383405" h="3970020">
                  <a:moveTo>
                    <a:pt x="4383024" y="3954767"/>
                  </a:moveTo>
                  <a:lnTo>
                    <a:pt x="0" y="3954767"/>
                  </a:lnTo>
                  <a:lnTo>
                    <a:pt x="0" y="3970007"/>
                  </a:lnTo>
                  <a:lnTo>
                    <a:pt x="4383024" y="3970007"/>
                  </a:lnTo>
                  <a:lnTo>
                    <a:pt x="4383024" y="3954767"/>
                  </a:lnTo>
                  <a:close/>
                </a:path>
                <a:path w="4383405" h="3970020">
                  <a:moveTo>
                    <a:pt x="4383024" y="3374123"/>
                  </a:moveTo>
                  <a:lnTo>
                    <a:pt x="0" y="3374123"/>
                  </a:lnTo>
                  <a:lnTo>
                    <a:pt x="0" y="3668255"/>
                  </a:lnTo>
                  <a:lnTo>
                    <a:pt x="4383024" y="3668255"/>
                  </a:lnTo>
                  <a:lnTo>
                    <a:pt x="4383024" y="3374123"/>
                  </a:lnTo>
                  <a:close/>
                </a:path>
                <a:path w="4383405" h="3970020">
                  <a:moveTo>
                    <a:pt x="4383024" y="2200643"/>
                  </a:moveTo>
                  <a:lnTo>
                    <a:pt x="0" y="2200643"/>
                  </a:lnTo>
                  <a:lnTo>
                    <a:pt x="0" y="2522220"/>
                  </a:lnTo>
                  <a:lnTo>
                    <a:pt x="0" y="2787396"/>
                  </a:lnTo>
                  <a:lnTo>
                    <a:pt x="4383024" y="2787396"/>
                  </a:lnTo>
                  <a:lnTo>
                    <a:pt x="4383024" y="2522220"/>
                  </a:lnTo>
                  <a:lnTo>
                    <a:pt x="4383024" y="2200643"/>
                  </a:lnTo>
                  <a:close/>
                </a:path>
                <a:path w="4383405" h="3970020">
                  <a:moveTo>
                    <a:pt x="4383024" y="733031"/>
                  </a:moveTo>
                  <a:lnTo>
                    <a:pt x="0" y="733031"/>
                  </a:lnTo>
                  <a:lnTo>
                    <a:pt x="0" y="1027163"/>
                  </a:lnTo>
                  <a:lnTo>
                    <a:pt x="4383024" y="1027163"/>
                  </a:lnTo>
                  <a:lnTo>
                    <a:pt x="4383024" y="733031"/>
                  </a:lnTo>
                  <a:close/>
                </a:path>
                <a:path w="4383405" h="3970020">
                  <a:moveTo>
                    <a:pt x="4383024" y="0"/>
                  </a:moveTo>
                  <a:lnTo>
                    <a:pt x="2887980" y="0"/>
                  </a:lnTo>
                  <a:lnTo>
                    <a:pt x="0" y="0"/>
                  </a:lnTo>
                  <a:lnTo>
                    <a:pt x="0" y="146291"/>
                  </a:lnTo>
                  <a:lnTo>
                    <a:pt x="2887980" y="146291"/>
                  </a:lnTo>
                  <a:lnTo>
                    <a:pt x="4383024" y="146291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9011" y="615490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"/>
                <a:cs typeface="Cambria"/>
              </a:rPr>
              <a:t>7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856" y="6196095"/>
            <a:ext cx="38309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mbria"/>
                <a:cs typeface="Cambria"/>
              </a:rPr>
              <a:t>Author: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80" dirty="0">
                <a:latin typeface="Cambria"/>
                <a:cs typeface="Cambria"/>
              </a:rPr>
              <a:t>Pradyumansinh</a:t>
            </a:r>
            <a:r>
              <a:rPr sz="1800" spc="-20" dirty="0">
                <a:latin typeface="Cambria"/>
                <a:cs typeface="Cambria"/>
              </a:rPr>
              <a:t> Jadeja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Project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25" dirty="0">
                <a:latin typeface="Cambria"/>
                <a:cs typeface="Cambria"/>
              </a:rPr>
              <a:t>ID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4856" y="6438424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5" dirty="0">
                <a:latin typeface="Cambria"/>
                <a:cs typeface="Cambria"/>
              </a:rPr>
              <a:t>LMS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346192" y="12557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5346192" y="2371344"/>
            <a:ext cx="5346700" cy="5189220"/>
            <a:chOff x="5346192" y="2371344"/>
            <a:chExt cx="5346700" cy="5189220"/>
          </a:xfrm>
        </p:grpSpPr>
        <p:sp>
          <p:nvSpPr>
            <p:cNvPr id="15" name="object 15"/>
            <p:cNvSpPr/>
            <p:nvPr/>
          </p:nvSpPr>
          <p:spPr>
            <a:xfrm>
              <a:off x="5346192" y="2371344"/>
              <a:ext cx="4380230" cy="147955"/>
            </a:xfrm>
            <a:custGeom>
              <a:avLst/>
              <a:gdLst/>
              <a:ahLst/>
              <a:cxnLst/>
              <a:rect l="l" t="t" r="r" b="b"/>
              <a:pathLst>
                <a:path w="4380230" h="147955">
                  <a:moveTo>
                    <a:pt x="4379975" y="147828"/>
                  </a:moveTo>
                  <a:lnTo>
                    <a:pt x="0" y="147828"/>
                  </a:lnTo>
                  <a:lnTo>
                    <a:pt x="0" y="0"/>
                  </a:lnTo>
                  <a:lnTo>
                    <a:pt x="4379975" y="0"/>
                  </a:lnTo>
                  <a:lnTo>
                    <a:pt x="4379975" y="14782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6192" y="2519184"/>
              <a:ext cx="4380230" cy="2522220"/>
            </a:xfrm>
            <a:custGeom>
              <a:avLst/>
              <a:gdLst/>
              <a:ahLst/>
              <a:cxnLst/>
              <a:rect l="l" t="t" r="r" b="b"/>
              <a:pathLst>
                <a:path w="4380230" h="2522220">
                  <a:moveTo>
                    <a:pt x="4379963" y="2200643"/>
                  </a:moveTo>
                  <a:lnTo>
                    <a:pt x="0" y="2200643"/>
                  </a:lnTo>
                  <a:lnTo>
                    <a:pt x="0" y="2522220"/>
                  </a:lnTo>
                  <a:lnTo>
                    <a:pt x="4379963" y="2522220"/>
                  </a:lnTo>
                  <a:lnTo>
                    <a:pt x="4379963" y="2200643"/>
                  </a:lnTo>
                  <a:close/>
                </a:path>
                <a:path w="4380230" h="2522220">
                  <a:moveTo>
                    <a:pt x="4379976" y="733044"/>
                  </a:moveTo>
                  <a:lnTo>
                    <a:pt x="0" y="733044"/>
                  </a:lnTo>
                  <a:lnTo>
                    <a:pt x="0" y="1027176"/>
                  </a:lnTo>
                  <a:lnTo>
                    <a:pt x="4379976" y="1027176"/>
                  </a:lnTo>
                  <a:lnTo>
                    <a:pt x="4379976" y="733044"/>
                  </a:lnTo>
                  <a:close/>
                </a:path>
                <a:path w="4380230" h="2522220">
                  <a:moveTo>
                    <a:pt x="4379976" y="0"/>
                  </a:moveTo>
                  <a:lnTo>
                    <a:pt x="0" y="0"/>
                  </a:lnTo>
                  <a:lnTo>
                    <a:pt x="0" y="146291"/>
                  </a:lnTo>
                  <a:lnTo>
                    <a:pt x="4379976" y="146291"/>
                  </a:lnTo>
                  <a:lnTo>
                    <a:pt x="4379976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6192" y="5041404"/>
              <a:ext cx="4380230" cy="1447800"/>
            </a:xfrm>
            <a:custGeom>
              <a:avLst/>
              <a:gdLst/>
              <a:ahLst/>
              <a:cxnLst/>
              <a:rect l="l" t="t" r="r" b="b"/>
              <a:pathLst>
                <a:path w="4380230" h="1447800">
                  <a:moveTo>
                    <a:pt x="4379976" y="1432547"/>
                  </a:moveTo>
                  <a:lnTo>
                    <a:pt x="0" y="1432547"/>
                  </a:lnTo>
                  <a:lnTo>
                    <a:pt x="0" y="1447800"/>
                  </a:lnTo>
                  <a:lnTo>
                    <a:pt x="4379976" y="1447800"/>
                  </a:lnTo>
                  <a:lnTo>
                    <a:pt x="4379976" y="1432547"/>
                  </a:lnTo>
                  <a:close/>
                </a:path>
                <a:path w="4380230" h="1447800">
                  <a:moveTo>
                    <a:pt x="4379976" y="851903"/>
                  </a:moveTo>
                  <a:lnTo>
                    <a:pt x="0" y="851903"/>
                  </a:lnTo>
                  <a:lnTo>
                    <a:pt x="0" y="1146035"/>
                  </a:lnTo>
                  <a:lnTo>
                    <a:pt x="4379976" y="1146035"/>
                  </a:lnTo>
                  <a:lnTo>
                    <a:pt x="4379976" y="851903"/>
                  </a:lnTo>
                  <a:close/>
                </a:path>
                <a:path w="4380230" h="1447800">
                  <a:moveTo>
                    <a:pt x="4379976" y="0"/>
                  </a:moveTo>
                  <a:lnTo>
                    <a:pt x="0" y="0"/>
                  </a:lnTo>
                  <a:lnTo>
                    <a:pt x="0" y="265176"/>
                  </a:lnTo>
                  <a:lnTo>
                    <a:pt x="4379976" y="265176"/>
                  </a:lnTo>
                  <a:lnTo>
                    <a:pt x="4379976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019011" y="2026455"/>
            <a:ext cx="8176895" cy="4135754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537845" indent="-525145">
              <a:lnSpc>
                <a:spcPct val="100000"/>
              </a:lnSpc>
              <a:spcBef>
                <a:spcPts val="254"/>
              </a:spcBef>
              <a:buAutoNum type="arabicPlain" startAt="3"/>
              <a:tabLst>
                <a:tab pos="537845" algn="l"/>
                <a:tab pos="2899410" algn="l"/>
              </a:tabLst>
            </a:pPr>
            <a:r>
              <a:rPr sz="1800" dirty="0">
                <a:latin typeface="Cambria"/>
                <a:cs typeface="Cambria"/>
              </a:rPr>
              <a:t>Use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Case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Id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50" dirty="0">
                <a:latin typeface="Cambria"/>
                <a:cs typeface="Cambria"/>
              </a:rPr>
              <a:t>1</a:t>
            </a:r>
            <a:endParaRPr sz="1800">
              <a:latin typeface="Cambria"/>
              <a:cs typeface="Cambria"/>
            </a:endParaRPr>
          </a:p>
          <a:p>
            <a:pPr marL="524510" indent="-511809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AutoNum type="arabicPlain" startAt="3"/>
              <a:tabLst>
                <a:tab pos="524510" algn="l"/>
                <a:tab pos="2889885" algn="l"/>
                <a:tab pos="4380230" algn="l"/>
              </a:tabLst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Actors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Librarian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,</a:t>
            </a:r>
            <a:r>
              <a:rPr sz="1800" spc="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Me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bers,</a:t>
            </a:r>
            <a:r>
              <a:rPr sz="1800" spc="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Asst.</a:t>
            </a:r>
            <a:r>
              <a:rPr sz="1800" spc="-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Librarian</a:t>
            </a:r>
            <a:endParaRPr sz="1800">
              <a:latin typeface="Cambria"/>
              <a:cs typeface="Cambria"/>
            </a:endParaRPr>
          </a:p>
          <a:p>
            <a:pPr marL="538480" marR="5080" indent="-526415">
              <a:lnSpc>
                <a:spcPct val="100499"/>
              </a:lnSpc>
              <a:spcBef>
                <a:spcPts val="135"/>
              </a:spcBef>
              <a:buAutoNum type="arabicPlain" startAt="3"/>
              <a:tabLst>
                <a:tab pos="538480" algn="l"/>
              </a:tabLst>
            </a:pPr>
            <a:r>
              <a:rPr sz="1800" spc="-45" dirty="0">
                <a:latin typeface="Cambria"/>
                <a:cs typeface="Cambria"/>
              </a:rPr>
              <a:t>Description: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20" dirty="0">
                <a:latin typeface="Cambria"/>
                <a:cs typeface="Cambria"/>
              </a:rPr>
              <a:t>To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95" dirty="0">
                <a:latin typeface="Cambria"/>
                <a:cs typeface="Cambria"/>
              </a:rPr>
              <a:t>interact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65" dirty="0">
                <a:latin typeface="Cambria"/>
                <a:cs typeface="Cambria"/>
              </a:rPr>
              <a:t>with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spc="15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system,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120" dirty="0">
                <a:latin typeface="Cambria"/>
                <a:cs typeface="Cambria"/>
              </a:rPr>
              <a:t>LMS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will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60" dirty="0">
                <a:latin typeface="Cambria"/>
                <a:cs typeface="Cambria"/>
              </a:rPr>
              <a:t>validate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its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85" dirty="0">
                <a:latin typeface="Cambria"/>
                <a:cs typeface="Cambria"/>
              </a:rPr>
              <a:t>registration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70" dirty="0">
                <a:latin typeface="Cambria"/>
                <a:cs typeface="Cambria"/>
              </a:rPr>
              <a:t>with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this </a:t>
            </a:r>
            <a:r>
              <a:rPr sz="1800" spc="-50" dirty="0">
                <a:latin typeface="Cambria"/>
                <a:cs typeface="Cambria"/>
              </a:rPr>
              <a:t>system. </a:t>
            </a:r>
            <a:r>
              <a:rPr sz="1800" dirty="0">
                <a:latin typeface="Cambria"/>
                <a:cs typeface="Cambria"/>
              </a:rPr>
              <a:t>It</a:t>
            </a:r>
            <a:r>
              <a:rPr sz="1800" spc="-100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also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60" dirty="0">
                <a:latin typeface="Cambria"/>
                <a:cs typeface="Cambria"/>
              </a:rPr>
              <a:t>defines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the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55" dirty="0">
                <a:latin typeface="Cambria"/>
                <a:cs typeface="Cambria"/>
              </a:rPr>
              <a:t>actions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a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65" dirty="0">
                <a:latin typeface="Cambria"/>
                <a:cs typeface="Cambria"/>
              </a:rPr>
              <a:t>user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70" dirty="0">
                <a:latin typeface="Cambria"/>
                <a:cs typeface="Cambria"/>
              </a:rPr>
              <a:t>perform</a:t>
            </a:r>
            <a:r>
              <a:rPr sz="1800" spc="10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90" dirty="0">
                <a:latin typeface="Cambria"/>
                <a:cs typeface="Cambria"/>
              </a:rPr>
              <a:t>LMS.</a:t>
            </a:r>
            <a:endParaRPr sz="1800">
              <a:latin typeface="Cambria"/>
              <a:cs typeface="Cambria"/>
            </a:endParaRPr>
          </a:p>
          <a:p>
            <a:pPr marL="535305" lvl="1" indent="-522605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AutoNum type="arabicPeriod"/>
              <a:tabLst>
                <a:tab pos="535305" algn="l"/>
              </a:tabLst>
            </a:pP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Pre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Conditions:</a:t>
            </a:r>
            <a:r>
              <a:rPr sz="18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User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Cambria"/>
                <a:cs typeface="Cambria"/>
              </a:rPr>
              <a:t>must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have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mbria"/>
                <a:cs typeface="Cambria"/>
              </a:rPr>
              <a:t>proper</a:t>
            </a:r>
            <a:r>
              <a:rPr sz="1800" spc="1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client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Cambria"/>
                <a:cs typeface="Cambria"/>
              </a:rPr>
              <a:t>installed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on</a:t>
            </a:r>
            <a:r>
              <a:rPr sz="1800" spc="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user</a:t>
            </a:r>
            <a:r>
              <a:rPr sz="1800" spc="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terminal</a:t>
            </a:r>
            <a:endParaRPr sz="1800">
              <a:latin typeface="Cambria"/>
              <a:cs typeface="Cambria"/>
            </a:endParaRPr>
          </a:p>
          <a:p>
            <a:pPr marL="537845" lvl="1" indent="-525145">
              <a:lnSpc>
                <a:spcPct val="100000"/>
              </a:lnSpc>
              <a:spcBef>
                <a:spcPts val="145"/>
              </a:spcBef>
              <a:buAutoNum type="arabicPeriod"/>
              <a:tabLst>
                <a:tab pos="537845" algn="l"/>
              </a:tabLst>
            </a:pPr>
            <a:r>
              <a:rPr sz="1800" spc="-110" dirty="0">
                <a:latin typeface="Cambria"/>
                <a:cs typeface="Cambria"/>
              </a:rPr>
              <a:t>Task</a:t>
            </a:r>
            <a:r>
              <a:rPr sz="1800" spc="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Sequence</a:t>
            </a:r>
            <a:endParaRPr sz="1800">
              <a:latin typeface="Cambria"/>
              <a:cs typeface="Cambria"/>
            </a:endParaRPr>
          </a:p>
          <a:p>
            <a:pPr marL="881380" lvl="2" indent="-342900">
              <a:lnSpc>
                <a:spcPct val="100000"/>
              </a:lnSpc>
              <a:spcBef>
                <a:spcPts val="155"/>
              </a:spcBef>
              <a:buAutoNum type="arabicPeriod"/>
              <a:tabLst>
                <a:tab pos="881380" algn="l"/>
              </a:tabLst>
            </a:pPr>
            <a:r>
              <a:rPr sz="1800" spc="-65" dirty="0">
                <a:latin typeface="Cambria"/>
                <a:cs typeface="Cambria"/>
              </a:rPr>
              <a:t>System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60" dirty="0">
                <a:latin typeface="Cambria"/>
                <a:cs typeface="Cambria"/>
              </a:rPr>
              <a:t>show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Login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Screen</a:t>
            </a:r>
            <a:endParaRPr sz="1800">
              <a:latin typeface="Cambria"/>
              <a:cs typeface="Cambria"/>
            </a:endParaRPr>
          </a:p>
          <a:p>
            <a:pPr marL="881380" lvl="2" indent="-34290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881380" algn="l"/>
              </a:tabLst>
            </a:pPr>
            <a:r>
              <a:rPr sz="1800" spc="-50" dirty="0">
                <a:latin typeface="Cambria"/>
                <a:cs typeface="Cambria"/>
              </a:rPr>
              <a:t>User </a:t>
            </a:r>
            <a:r>
              <a:rPr sz="1800" dirty="0">
                <a:latin typeface="Cambria"/>
                <a:cs typeface="Cambria"/>
              </a:rPr>
              <a:t>Fill</a:t>
            </a:r>
            <a:r>
              <a:rPr sz="1800" spc="-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in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105" dirty="0">
                <a:latin typeface="Cambria"/>
                <a:cs typeface="Cambria"/>
              </a:rPr>
              <a:t>required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60" dirty="0">
                <a:latin typeface="Cambria"/>
                <a:cs typeface="Cambria"/>
              </a:rPr>
              <a:t>information.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85" dirty="0">
                <a:latin typeface="Cambria"/>
                <a:cs typeface="Cambria"/>
              </a:rPr>
              <a:t>Enter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65" dirty="0">
                <a:latin typeface="Cambria"/>
                <a:cs typeface="Cambria"/>
              </a:rPr>
              <a:t>user</a:t>
            </a:r>
            <a:r>
              <a:rPr sz="1800" spc="114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name</a:t>
            </a:r>
            <a:r>
              <a:rPr sz="1800" spc="16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and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password</a:t>
            </a:r>
            <a:endParaRPr sz="1800">
              <a:latin typeface="Cambria"/>
              <a:cs typeface="Cambria"/>
            </a:endParaRPr>
          </a:p>
          <a:p>
            <a:pPr marL="881380" lvl="2" indent="-3429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881380" algn="l"/>
              </a:tabLst>
            </a:pPr>
            <a:r>
              <a:rPr sz="1800" spc="-65" dirty="0">
                <a:latin typeface="Cambria"/>
                <a:cs typeface="Cambria"/>
              </a:rPr>
              <a:t>System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55" dirty="0">
                <a:latin typeface="Cambria"/>
                <a:cs typeface="Cambria"/>
              </a:rPr>
              <a:t>acknowledge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entry</a:t>
            </a:r>
            <a:endParaRPr sz="1800">
              <a:latin typeface="Cambria"/>
              <a:cs typeface="Cambria"/>
            </a:endParaRPr>
          </a:p>
          <a:p>
            <a:pPr marL="535305" marR="312420" lvl="1" indent="-523240">
              <a:lnSpc>
                <a:spcPct val="106600"/>
              </a:lnSpc>
              <a:spcBef>
                <a:spcPts val="204"/>
              </a:spcBef>
              <a:buClr>
                <a:srgbClr val="000000"/>
              </a:buClr>
              <a:buAutoNum type="arabicPeriod"/>
              <a:tabLst>
                <a:tab pos="538480" algn="l"/>
              </a:tabLst>
            </a:pP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Post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Conditions:</a:t>
            </a:r>
            <a:r>
              <a:rPr sz="1800" spc="-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mbria"/>
                <a:cs typeface="Cambria"/>
              </a:rPr>
              <a:t>transfer</a:t>
            </a:r>
            <a:r>
              <a:rPr sz="18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Cambria"/>
                <a:cs typeface="Cambria"/>
              </a:rPr>
              <a:t>control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800" spc="2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user</a:t>
            </a:r>
            <a:r>
              <a:rPr sz="1800" spc="6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main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screen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to</a:t>
            </a:r>
            <a:r>
              <a:rPr sz="1800" spc="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proceed</a:t>
            </a:r>
            <a:r>
              <a:rPr sz="1800" spc="1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Cambria"/>
                <a:cs typeface="Cambria"/>
              </a:rPr>
              <a:t>further 	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actions</a:t>
            </a:r>
            <a:endParaRPr sz="1800">
              <a:latin typeface="Cambria"/>
              <a:cs typeface="Cambria"/>
            </a:endParaRPr>
          </a:p>
          <a:p>
            <a:pPr marL="538480" marR="36830" lvl="1" indent="-526415">
              <a:lnSpc>
                <a:spcPct val="100499"/>
              </a:lnSpc>
              <a:spcBef>
                <a:spcPts val="120"/>
              </a:spcBef>
              <a:buAutoNum type="arabicPeriod"/>
              <a:tabLst>
                <a:tab pos="538480" algn="l"/>
              </a:tabLst>
            </a:pPr>
            <a:r>
              <a:rPr sz="1800" spc="-40" dirty="0">
                <a:latin typeface="Cambria"/>
                <a:cs typeface="Cambria"/>
              </a:rPr>
              <a:t>Exception: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no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60" dirty="0">
                <a:latin typeface="Cambria"/>
                <a:cs typeface="Cambria"/>
              </a:rPr>
              <a:t>user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found</a:t>
            </a:r>
            <a:r>
              <a:rPr sz="1800" spc="35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then</a:t>
            </a:r>
            <a:r>
              <a:rPr sz="1800" spc="150" dirty="0">
                <a:latin typeface="Cambria"/>
                <a:cs typeface="Cambria"/>
              </a:rPr>
              <a:t> </a:t>
            </a:r>
            <a:r>
              <a:rPr sz="1800" spc="-70" dirty="0">
                <a:latin typeface="Cambria"/>
                <a:cs typeface="Cambria"/>
              </a:rPr>
              <a:t>system</a:t>
            </a:r>
            <a:r>
              <a:rPr sz="1800" spc="10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display</a:t>
            </a:r>
            <a:r>
              <a:rPr sz="1800" spc="-50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Invalid</a:t>
            </a:r>
            <a:r>
              <a:rPr sz="1800" spc="-60" dirty="0">
                <a:latin typeface="Cambria"/>
                <a:cs typeface="Cambria"/>
              </a:rPr>
              <a:t> user</a:t>
            </a:r>
            <a:r>
              <a:rPr sz="1800" spc="45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name</a:t>
            </a:r>
            <a:r>
              <a:rPr sz="1800" spc="100" dirty="0">
                <a:latin typeface="Cambria"/>
                <a:cs typeface="Cambria"/>
              </a:rPr>
              <a:t> </a:t>
            </a:r>
            <a:r>
              <a:rPr sz="1800" spc="-80" dirty="0">
                <a:latin typeface="Cambria"/>
                <a:cs typeface="Cambria"/>
              </a:rPr>
              <a:t>password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80" dirty="0">
                <a:latin typeface="Cambria"/>
                <a:cs typeface="Cambria"/>
              </a:rPr>
              <a:t>error </a:t>
            </a:r>
            <a:r>
              <a:rPr sz="1800" spc="-50" dirty="0">
                <a:latin typeface="Cambria"/>
                <a:cs typeface="Cambria"/>
              </a:rPr>
              <a:t>message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and</a:t>
            </a:r>
            <a:r>
              <a:rPr sz="1800" spc="20" dirty="0">
                <a:latin typeface="Cambria"/>
                <a:cs typeface="Cambria"/>
              </a:rPr>
              <a:t> </a:t>
            </a:r>
            <a:r>
              <a:rPr sz="1800" spc="-80" dirty="0">
                <a:latin typeface="Cambria"/>
                <a:cs typeface="Cambria"/>
              </a:rPr>
              <a:t>transfer</a:t>
            </a:r>
            <a:r>
              <a:rPr sz="1800" spc="145" dirty="0">
                <a:latin typeface="Cambria"/>
                <a:cs typeface="Cambria"/>
              </a:rPr>
              <a:t> </a:t>
            </a:r>
            <a:r>
              <a:rPr sz="1800" spc="-75" dirty="0">
                <a:latin typeface="Cambria"/>
                <a:cs typeface="Cambria"/>
              </a:rPr>
              <a:t>control</a:t>
            </a:r>
            <a:r>
              <a:rPr sz="1800" spc="-2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to</a:t>
            </a:r>
            <a:r>
              <a:rPr sz="1800" spc="-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Task</a:t>
            </a:r>
            <a:r>
              <a:rPr sz="1800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Sequence</a:t>
            </a:r>
            <a:r>
              <a:rPr sz="1800" spc="-6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no.1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  <a:tabLst>
                <a:tab pos="536575" algn="l"/>
              </a:tabLst>
            </a:pPr>
            <a:r>
              <a:rPr sz="1800" spc="-50" dirty="0">
                <a:latin typeface="Cambria"/>
                <a:cs typeface="Cambria"/>
              </a:rPr>
              <a:t>6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Modification</a:t>
            </a:r>
            <a:r>
              <a:rPr sz="1800" spc="-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Cambria"/>
                <a:cs typeface="Cambria"/>
              </a:rPr>
              <a:t>history:</a:t>
            </a:r>
            <a:r>
              <a:rPr sz="1800" spc="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Date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Cambria"/>
                <a:cs typeface="Cambria"/>
              </a:rPr>
              <a:t>08-</a:t>
            </a:r>
            <a:r>
              <a:rPr sz="1800" spc="-80" dirty="0">
                <a:solidFill>
                  <a:srgbClr val="FFFFFF"/>
                </a:solidFill>
                <a:latin typeface="Cambria"/>
                <a:cs typeface="Cambria"/>
              </a:rPr>
              <a:t>01-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2018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192" y="14843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473" y="1949447"/>
            <a:ext cx="11303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spc="-135" dirty="0">
                <a:latin typeface="Cambria"/>
                <a:cs typeface="Cambria"/>
              </a:rPr>
              <a:t>a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41868" y="1909035"/>
            <a:ext cx="412432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"/>
                <a:cs typeface="Cambria"/>
              </a:rPr>
              <a:t>by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showing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system's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classes,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their </a:t>
            </a:r>
            <a:r>
              <a:rPr sz="2000" spc="-80" dirty="0">
                <a:latin typeface="Cambria"/>
                <a:cs typeface="Cambria"/>
              </a:rPr>
              <a:t>relationships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among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objects.</a:t>
            </a:r>
            <a:endParaRPr sz="20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2519172"/>
            <a:ext cx="5346700" cy="2522220"/>
            <a:chOff x="0" y="2519172"/>
            <a:chExt cx="5346700" cy="2522220"/>
          </a:xfrm>
        </p:grpSpPr>
        <p:sp>
          <p:nvSpPr>
            <p:cNvPr id="5" name="object 5"/>
            <p:cNvSpPr/>
            <p:nvPr/>
          </p:nvSpPr>
          <p:spPr>
            <a:xfrm>
              <a:off x="0" y="2519184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0"/>
                  </a:moveTo>
                  <a:lnTo>
                    <a:pt x="0" y="0"/>
                  </a:lnTo>
                  <a:lnTo>
                    <a:pt x="0" y="2522220"/>
                  </a:lnTo>
                  <a:lnTo>
                    <a:pt x="5346192" y="2522220"/>
                  </a:lnTo>
                  <a:lnTo>
                    <a:pt x="53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41563" y="3811524"/>
              <a:ext cx="3078480" cy="1225550"/>
            </a:xfrm>
            <a:custGeom>
              <a:avLst/>
              <a:gdLst/>
              <a:ahLst/>
              <a:cxnLst/>
              <a:rect l="l" t="t" r="r" b="b"/>
              <a:pathLst>
                <a:path w="3078479" h="1225550">
                  <a:moveTo>
                    <a:pt x="3078480" y="608088"/>
                  </a:moveTo>
                  <a:lnTo>
                    <a:pt x="3073908" y="603516"/>
                  </a:lnTo>
                  <a:lnTo>
                    <a:pt x="3055620" y="603516"/>
                  </a:lnTo>
                  <a:lnTo>
                    <a:pt x="3046488" y="612648"/>
                  </a:lnTo>
                  <a:lnTo>
                    <a:pt x="2464320" y="1200912"/>
                  </a:lnTo>
                  <a:lnTo>
                    <a:pt x="3046476" y="612660"/>
                  </a:lnTo>
                  <a:lnTo>
                    <a:pt x="2459736" y="1200912"/>
                  </a:lnTo>
                  <a:lnTo>
                    <a:pt x="2456700" y="1200912"/>
                  </a:lnTo>
                  <a:lnTo>
                    <a:pt x="2456700" y="1203960"/>
                  </a:lnTo>
                  <a:lnTo>
                    <a:pt x="25908" y="1213116"/>
                  </a:lnTo>
                  <a:lnTo>
                    <a:pt x="13716" y="1200912"/>
                  </a:lnTo>
                  <a:lnTo>
                    <a:pt x="25908" y="1213104"/>
                  </a:lnTo>
                  <a:lnTo>
                    <a:pt x="2456700" y="1203960"/>
                  </a:lnTo>
                  <a:lnTo>
                    <a:pt x="2456700" y="1200912"/>
                  </a:lnTo>
                  <a:lnTo>
                    <a:pt x="25908" y="1200912"/>
                  </a:lnTo>
                  <a:lnTo>
                    <a:pt x="25908" y="25908"/>
                  </a:lnTo>
                  <a:lnTo>
                    <a:pt x="2461260" y="25908"/>
                  </a:lnTo>
                  <a:lnTo>
                    <a:pt x="3046476" y="612660"/>
                  </a:lnTo>
                  <a:lnTo>
                    <a:pt x="2464308" y="25908"/>
                  </a:lnTo>
                  <a:lnTo>
                    <a:pt x="3046476" y="612648"/>
                  </a:lnTo>
                  <a:lnTo>
                    <a:pt x="3055620" y="603504"/>
                  </a:lnTo>
                  <a:lnTo>
                    <a:pt x="3073908" y="603504"/>
                  </a:lnTo>
                  <a:lnTo>
                    <a:pt x="2471928" y="1524"/>
                  </a:lnTo>
                  <a:lnTo>
                    <a:pt x="2468880" y="0"/>
                  </a:lnTo>
                  <a:lnTo>
                    <a:pt x="25908" y="12192"/>
                  </a:lnTo>
                  <a:lnTo>
                    <a:pt x="2464320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219200"/>
                  </a:lnTo>
                  <a:lnTo>
                    <a:pt x="6096" y="1225296"/>
                  </a:lnTo>
                  <a:lnTo>
                    <a:pt x="13716" y="1225296"/>
                  </a:lnTo>
                  <a:lnTo>
                    <a:pt x="2464308" y="1225296"/>
                  </a:lnTo>
                  <a:lnTo>
                    <a:pt x="2468892" y="1225296"/>
                  </a:lnTo>
                  <a:lnTo>
                    <a:pt x="2471928" y="1223772"/>
                  </a:lnTo>
                  <a:lnTo>
                    <a:pt x="2491740" y="1203960"/>
                  </a:lnTo>
                  <a:lnTo>
                    <a:pt x="2494788" y="1200912"/>
                  </a:lnTo>
                  <a:lnTo>
                    <a:pt x="3073895" y="621804"/>
                  </a:lnTo>
                  <a:lnTo>
                    <a:pt x="3078480" y="617232"/>
                  </a:lnTo>
                  <a:lnTo>
                    <a:pt x="3078480" y="60808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425693" y="3844468"/>
            <a:ext cx="1826260" cy="110617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algn="ctr">
              <a:lnSpc>
                <a:spcPts val="2760"/>
              </a:lnSpc>
              <a:spcBef>
                <a:spcPts val="290"/>
              </a:spcBef>
            </a:pPr>
            <a:r>
              <a:rPr sz="2400" dirty="0">
                <a:latin typeface="Cambria"/>
                <a:cs typeface="Cambria"/>
              </a:rPr>
              <a:t>Class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Diagram </a:t>
            </a:r>
            <a:r>
              <a:rPr sz="2400" spc="-25" dirty="0">
                <a:latin typeface="Cambria"/>
                <a:cs typeface="Cambria"/>
              </a:rPr>
              <a:t>for</a:t>
            </a:r>
            <a:endParaRPr sz="2400">
              <a:latin typeface="Cambria"/>
              <a:cs typeface="Cambria"/>
            </a:endParaRPr>
          </a:p>
          <a:p>
            <a:pPr marR="12065" algn="ctr">
              <a:lnSpc>
                <a:spcPts val="2795"/>
              </a:lnSpc>
            </a:pPr>
            <a:r>
              <a:rPr sz="2400" spc="-10" dirty="0">
                <a:latin typeface="Cambria"/>
                <a:cs typeface="Cambria"/>
              </a:rPr>
              <a:t>Sensor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0121" y="6145791"/>
            <a:ext cx="41789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SzPct val="95833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A</a:t>
            </a:r>
            <a:r>
              <a:rPr sz="2400" spc="-170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set</a:t>
            </a:r>
            <a:r>
              <a:rPr sz="2400" spc="-3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of</a:t>
            </a:r>
            <a:r>
              <a:rPr sz="2400" spc="-1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classes</a:t>
            </a:r>
            <a:r>
              <a:rPr sz="2400" spc="-25" dirty="0">
                <a:solidFill>
                  <a:srgbClr val="727C85"/>
                </a:solidFill>
                <a:latin typeface="Arial MT"/>
                <a:cs typeface="Arial MT"/>
              </a:rPr>
              <a:t> and</a:t>
            </a:r>
            <a:endParaRPr sz="2400">
              <a:latin typeface="Arial MT"/>
              <a:cs typeface="Arial MT"/>
            </a:endParaRPr>
          </a:p>
          <a:p>
            <a:pPr marL="12700" marR="5080" indent="-8255">
              <a:lnSpc>
                <a:spcPct val="100000"/>
              </a:lnSpc>
              <a:buSzPct val="95833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	A</a:t>
            </a:r>
            <a:r>
              <a:rPr sz="2400" spc="-170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set</a:t>
            </a:r>
            <a:r>
              <a:rPr sz="2400" spc="-8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of</a:t>
            </a:r>
            <a:r>
              <a:rPr sz="2400" spc="-50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relationships</a:t>
            </a:r>
            <a:r>
              <a:rPr sz="2400" spc="-1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727C85"/>
                </a:solidFill>
                <a:latin typeface="Arial MT"/>
                <a:cs typeface="Arial MT"/>
              </a:rPr>
              <a:t>between classes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0" name="object 10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6824" y="2404871"/>
              <a:ext cx="2549525" cy="114300"/>
            </a:xfrm>
            <a:custGeom>
              <a:avLst/>
              <a:gdLst/>
              <a:ahLst/>
              <a:cxnLst/>
              <a:rect l="l" t="t" r="r" b="b"/>
              <a:pathLst>
                <a:path w="2549525" h="114300">
                  <a:moveTo>
                    <a:pt x="2549354" y="114300"/>
                  </a:moveTo>
                  <a:lnTo>
                    <a:pt x="0" y="114300"/>
                  </a:lnTo>
                  <a:lnTo>
                    <a:pt x="17779" y="82296"/>
                  </a:lnTo>
                  <a:lnTo>
                    <a:pt x="49783" y="48768"/>
                  </a:lnTo>
                  <a:lnTo>
                    <a:pt x="87883" y="22860"/>
                  </a:lnTo>
                  <a:lnTo>
                    <a:pt x="132079" y="6096"/>
                  </a:lnTo>
                  <a:lnTo>
                    <a:pt x="180847" y="0"/>
                  </a:lnTo>
                  <a:lnTo>
                    <a:pt x="2370836" y="0"/>
                  </a:lnTo>
                  <a:lnTo>
                    <a:pt x="2448560" y="16764"/>
                  </a:lnTo>
                  <a:lnTo>
                    <a:pt x="2489708" y="39624"/>
                  </a:lnTo>
                  <a:lnTo>
                    <a:pt x="2523236" y="71628"/>
                  </a:lnTo>
                  <a:lnTo>
                    <a:pt x="2547620" y="109728"/>
                  </a:lnTo>
                  <a:lnTo>
                    <a:pt x="2549354" y="11430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563768" y="2392692"/>
              <a:ext cx="2579370" cy="127000"/>
            </a:xfrm>
            <a:custGeom>
              <a:avLst/>
              <a:gdLst/>
              <a:ahLst/>
              <a:cxnLst/>
              <a:rect l="l" t="t" r="r" b="b"/>
              <a:pathLst>
                <a:path w="2579370" h="127000">
                  <a:moveTo>
                    <a:pt x="17119" y="94475"/>
                  </a:moveTo>
                  <a:lnTo>
                    <a:pt x="6451" y="111239"/>
                  </a:lnTo>
                  <a:lnTo>
                    <a:pt x="0" y="126479"/>
                  </a:lnTo>
                  <a:lnTo>
                    <a:pt x="6451" y="126479"/>
                  </a:lnTo>
                  <a:lnTo>
                    <a:pt x="15557" y="126479"/>
                  </a:lnTo>
                  <a:lnTo>
                    <a:pt x="17119" y="94475"/>
                  </a:lnTo>
                  <a:close/>
                </a:path>
                <a:path w="2579370" h="127000">
                  <a:moveTo>
                    <a:pt x="2578836" y="126492"/>
                  </a:moveTo>
                  <a:lnTo>
                    <a:pt x="2560675" y="92964"/>
                  </a:lnTo>
                  <a:lnTo>
                    <a:pt x="2534767" y="62484"/>
                  </a:lnTo>
                  <a:lnTo>
                    <a:pt x="2502763" y="36576"/>
                  </a:lnTo>
                  <a:lnTo>
                    <a:pt x="2483066" y="25908"/>
                  </a:lnTo>
                  <a:lnTo>
                    <a:pt x="2466187" y="16764"/>
                  </a:lnTo>
                  <a:lnTo>
                    <a:pt x="2426563" y="4572"/>
                  </a:lnTo>
                  <a:lnTo>
                    <a:pt x="2383891" y="0"/>
                  </a:lnTo>
                  <a:lnTo>
                    <a:pt x="192379" y="0"/>
                  </a:lnTo>
                  <a:lnTo>
                    <a:pt x="149707" y="4572"/>
                  </a:lnTo>
                  <a:lnTo>
                    <a:pt x="110083" y="16764"/>
                  </a:lnTo>
                  <a:lnTo>
                    <a:pt x="73507" y="36576"/>
                  </a:lnTo>
                  <a:lnTo>
                    <a:pt x="43027" y="62484"/>
                  </a:lnTo>
                  <a:lnTo>
                    <a:pt x="17119" y="94475"/>
                  </a:lnTo>
                  <a:lnTo>
                    <a:pt x="15557" y="126479"/>
                  </a:lnTo>
                  <a:lnTo>
                    <a:pt x="27787" y="126492"/>
                  </a:lnTo>
                  <a:lnTo>
                    <a:pt x="29311" y="123444"/>
                  </a:lnTo>
                  <a:lnTo>
                    <a:pt x="61315" y="80772"/>
                  </a:lnTo>
                  <a:lnTo>
                    <a:pt x="103987" y="47244"/>
                  </a:lnTo>
                  <a:lnTo>
                    <a:pt x="155803" y="28956"/>
                  </a:lnTo>
                  <a:lnTo>
                    <a:pt x="174091" y="25908"/>
                  </a:lnTo>
                  <a:lnTo>
                    <a:pt x="2403703" y="25908"/>
                  </a:lnTo>
                  <a:lnTo>
                    <a:pt x="2458567" y="41148"/>
                  </a:lnTo>
                  <a:lnTo>
                    <a:pt x="2504287" y="68580"/>
                  </a:lnTo>
                  <a:lnTo>
                    <a:pt x="2539339" y="108204"/>
                  </a:lnTo>
                  <a:lnTo>
                    <a:pt x="2548483" y="126492"/>
                  </a:lnTo>
                  <a:lnTo>
                    <a:pt x="2578836" y="126492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1893" y="575542"/>
            <a:ext cx="53543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40965" algn="l"/>
              </a:tabLst>
            </a:pPr>
            <a:r>
              <a:rPr dirty="0"/>
              <a:t>Class</a:t>
            </a:r>
            <a:r>
              <a:rPr spc="-110" dirty="0"/>
              <a:t> </a:t>
            </a:r>
            <a:r>
              <a:rPr spc="-10" dirty="0"/>
              <a:t>Model:</a:t>
            </a:r>
            <a:r>
              <a:rPr dirty="0"/>
              <a:t>	Class</a:t>
            </a:r>
            <a:r>
              <a:rPr spc="5" dirty="0"/>
              <a:t> </a:t>
            </a:r>
            <a:r>
              <a:rPr spc="-80" dirty="0"/>
              <a:t>Diagram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544311" y="25908"/>
            <a:ext cx="5061585" cy="5016500"/>
            <a:chOff x="5544311" y="25908"/>
            <a:chExt cx="5061585" cy="501650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25908"/>
              <a:ext cx="1676399" cy="6736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556504" y="2519171"/>
              <a:ext cx="2590800" cy="1257300"/>
            </a:xfrm>
            <a:custGeom>
              <a:avLst/>
              <a:gdLst/>
              <a:ahLst/>
              <a:cxnLst/>
              <a:rect l="l" t="t" r="r" b="b"/>
              <a:pathLst>
                <a:path w="2590800" h="1257300">
                  <a:moveTo>
                    <a:pt x="2590800" y="1257300"/>
                  </a:moveTo>
                  <a:lnTo>
                    <a:pt x="0" y="1257300"/>
                  </a:lnTo>
                  <a:lnTo>
                    <a:pt x="0" y="86868"/>
                  </a:lnTo>
                  <a:lnTo>
                    <a:pt x="3048" y="54864"/>
                  </a:lnTo>
                  <a:lnTo>
                    <a:pt x="15240" y="9144"/>
                  </a:lnTo>
                  <a:lnTo>
                    <a:pt x="20320" y="0"/>
                  </a:lnTo>
                  <a:lnTo>
                    <a:pt x="2569674" y="0"/>
                  </a:lnTo>
                  <a:lnTo>
                    <a:pt x="2584704" y="39624"/>
                  </a:lnTo>
                  <a:lnTo>
                    <a:pt x="2590800" y="86868"/>
                  </a:lnTo>
                  <a:lnTo>
                    <a:pt x="2590800" y="125730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544312" y="2519171"/>
              <a:ext cx="2616835" cy="1257935"/>
            </a:xfrm>
            <a:custGeom>
              <a:avLst/>
              <a:gdLst/>
              <a:ahLst/>
              <a:cxnLst/>
              <a:rect l="l" t="t" r="r" b="b"/>
              <a:pathLst>
                <a:path w="2616834" h="1257935">
                  <a:moveTo>
                    <a:pt x="35013" y="0"/>
                  </a:moveTo>
                  <a:lnTo>
                    <a:pt x="25908" y="0"/>
                  </a:lnTo>
                  <a:lnTo>
                    <a:pt x="19456" y="0"/>
                  </a:lnTo>
                  <a:lnTo>
                    <a:pt x="9131" y="24384"/>
                  </a:lnTo>
                  <a:lnTo>
                    <a:pt x="1524" y="65532"/>
                  </a:lnTo>
                  <a:lnTo>
                    <a:pt x="0" y="86868"/>
                  </a:lnTo>
                  <a:lnTo>
                    <a:pt x="0" y="1257300"/>
                  </a:lnTo>
                  <a:lnTo>
                    <a:pt x="25908" y="1257300"/>
                  </a:lnTo>
                  <a:lnTo>
                    <a:pt x="25908" y="67056"/>
                  </a:lnTo>
                  <a:lnTo>
                    <a:pt x="28956" y="47244"/>
                  </a:lnTo>
                  <a:lnTo>
                    <a:pt x="33528" y="30480"/>
                  </a:lnTo>
                  <a:lnTo>
                    <a:pt x="35013" y="0"/>
                  </a:lnTo>
                  <a:close/>
                </a:path>
                <a:path w="2616834" h="1257935">
                  <a:moveTo>
                    <a:pt x="47244" y="12"/>
                  </a:moveTo>
                  <a:lnTo>
                    <a:pt x="35013" y="12"/>
                  </a:lnTo>
                  <a:lnTo>
                    <a:pt x="33528" y="30480"/>
                  </a:lnTo>
                  <a:lnTo>
                    <a:pt x="41148" y="12204"/>
                  </a:lnTo>
                  <a:lnTo>
                    <a:pt x="47244" y="12"/>
                  </a:lnTo>
                  <a:close/>
                </a:path>
                <a:path w="2616834" h="1257935">
                  <a:moveTo>
                    <a:pt x="2616708" y="85356"/>
                  </a:moveTo>
                  <a:lnTo>
                    <a:pt x="2612136" y="42684"/>
                  </a:lnTo>
                  <a:lnTo>
                    <a:pt x="2599944" y="3060"/>
                  </a:lnTo>
                  <a:lnTo>
                    <a:pt x="2598293" y="12"/>
                  </a:lnTo>
                  <a:lnTo>
                    <a:pt x="2567940" y="12"/>
                  </a:lnTo>
                  <a:lnTo>
                    <a:pt x="2583180" y="30492"/>
                  </a:lnTo>
                  <a:lnTo>
                    <a:pt x="2590800" y="67068"/>
                  </a:lnTo>
                  <a:lnTo>
                    <a:pt x="2590800" y="1257312"/>
                  </a:lnTo>
                  <a:lnTo>
                    <a:pt x="2616708" y="1257312"/>
                  </a:lnTo>
                  <a:lnTo>
                    <a:pt x="2616708" y="85356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556503" y="3128772"/>
              <a:ext cx="2590800" cy="647700"/>
            </a:xfrm>
            <a:custGeom>
              <a:avLst/>
              <a:gdLst/>
              <a:ahLst/>
              <a:cxnLst/>
              <a:rect l="l" t="t" r="r" b="b"/>
              <a:pathLst>
                <a:path w="2590800" h="647700">
                  <a:moveTo>
                    <a:pt x="2590800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647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44299" y="3114801"/>
              <a:ext cx="2616835" cy="662305"/>
            </a:xfrm>
            <a:custGeom>
              <a:avLst/>
              <a:gdLst/>
              <a:ahLst/>
              <a:cxnLst/>
              <a:rect l="l" t="t" r="r" b="b"/>
              <a:pathLst>
                <a:path w="2616834" h="662304">
                  <a:moveTo>
                    <a:pt x="2616708" y="6350"/>
                  </a:moveTo>
                  <a:lnTo>
                    <a:pt x="2613533" y="6350"/>
                  </a:lnTo>
                  <a:lnTo>
                    <a:pt x="2613533" y="0"/>
                  </a:lnTo>
                  <a:lnTo>
                    <a:pt x="2600401" y="0"/>
                  </a:lnTo>
                  <a:lnTo>
                    <a:pt x="2600401" y="266"/>
                  </a:lnTo>
                  <a:lnTo>
                    <a:pt x="2600401" y="3187"/>
                  </a:lnTo>
                  <a:lnTo>
                    <a:pt x="2600401" y="6350"/>
                  </a:lnTo>
                  <a:lnTo>
                    <a:pt x="2597581" y="6350"/>
                  </a:lnTo>
                  <a:lnTo>
                    <a:pt x="2600401" y="3187"/>
                  </a:lnTo>
                  <a:lnTo>
                    <a:pt x="2600401" y="266"/>
                  </a:lnTo>
                  <a:lnTo>
                    <a:pt x="2597150" y="266"/>
                  </a:lnTo>
                  <a:lnTo>
                    <a:pt x="2597150" y="13970"/>
                  </a:lnTo>
                  <a:lnTo>
                    <a:pt x="2597150" y="20332"/>
                  </a:lnTo>
                  <a:lnTo>
                    <a:pt x="2590800" y="13982"/>
                  </a:lnTo>
                  <a:lnTo>
                    <a:pt x="2594191" y="10172"/>
                  </a:lnTo>
                  <a:lnTo>
                    <a:pt x="2594191" y="13970"/>
                  </a:lnTo>
                  <a:lnTo>
                    <a:pt x="2597150" y="13970"/>
                  </a:lnTo>
                  <a:lnTo>
                    <a:pt x="2597150" y="266"/>
                  </a:lnTo>
                  <a:lnTo>
                    <a:pt x="6096" y="266"/>
                  </a:lnTo>
                  <a:lnTo>
                    <a:pt x="0" y="6362"/>
                  </a:lnTo>
                  <a:lnTo>
                    <a:pt x="0" y="661682"/>
                  </a:lnTo>
                  <a:lnTo>
                    <a:pt x="19812" y="661682"/>
                  </a:lnTo>
                  <a:lnTo>
                    <a:pt x="25908" y="661682"/>
                  </a:lnTo>
                  <a:lnTo>
                    <a:pt x="25908" y="26174"/>
                  </a:lnTo>
                  <a:lnTo>
                    <a:pt x="2590800" y="26174"/>
                  </a:lnTo>
                  <a:lnTo>
                    <a:pt x="2590800" y="661682"/>
                  </a:lnTo>
                  <a:lnTo>
                    <a:pt x="2602992" y="661682"/>
                  </a:lnTo>
                  <a:lnTo>
                    <a:pt x="2616708" y="661670"/>
                  </a:lnTo>
                  <a:lnTo>
                    <a:pt x="2616708" y="26670"/>
                  </a:lnTo>
                  <a:lnTo>
                    <a:pt x="2616708" y="13970"/>
                  </a:lnTo>
                  <a:lnTo>
                    <a:pt x="2616708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247888" y="3124199"/>
              <a:ext cx="158750" cy="652780"/>
            </a:xfrm>
            <a:custGeom>
              <a:avLst/>
              <a:gdLst/>
              <a:ahLst/>
              <a:cxnLst/>
              <a:rect l="l" t="t" r="r" b="b"/>
              <a:pathLst>
                <a:path w="158750" h="652779">
                  <a:moveTo>
                    <a:pt x="158483" y="27432"/>
                  </a:moveTo>
                  <a:lnTo>
                    <a:pt x="156959" y="24384"/>
                  </a:lnTo>
                  <a:lnTo>
                    <a:pt x="153911" y="21336"/>
                  </a:lnTo>
                  <a:lnTo>
                    <a:pt x="152387" y="21336"/>
                  </a:lnTo>
                  <a:lnTo>
                    <a:pt x="149339" y="18300"/>
                  </a:lnTo>
                  <a:lnTo>
                    <a:pt x="143256" y="15240"/>
                  </a:lnTo>
                  <a:lnTo>
                    <a:pt x="135636" y="13716"/>
                  </a:lnTo>
                  <a:lnTo>
                    <a:pt x="128016" y="10668"/>
                  </a:lnTo>
                  <a:lnTo>
                    <a:pt x="109728" y="7620"/>
                  </a:lnTo>
                  <a:lnTo>
                    <a:pt x="97536" y="6096"/>
                  </a:lnTo>
                  <a:lnTo>
                    <a:pt x="86868" y="4572"/>
                  </a:lnTo>
                  <a:lnTo>
                    <a:pt x="45720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30480" y="12192"/>
                  </a:lnTo>
                  <a:lnTo>
                    <a:pt x="45720" y="13716"/>
                  </a:lnTo>
                  <a:lnTo>
                    <a:pt x="59436" y="13716"/>
                  </a:lnTo>
                  <a:lnTo>
                    <a:pt x="85344" y="16764"/>
                  </a:lnTo>
                  <a:lnTo>
                    <a:pt x="117348" y="21336"/>
                  </a:lnTo>
                  <a:lnTo>
                    <a:pt x="124968" y="22860"/>
                  </a:lnTo>
                  <a:lnTo>
                    <a:pt x="132588" y="25908"/>
                  </a:lnTo>
                  <a:lnTo>
                    <a:pt x="138684" y="27432"/>
                  </a:lnTo>
                  <a:lnTo>
                    <a:pt x="143256" y="28956"/>
                  </a:lnTo>
                  <a:lnTo>
                    <a:pt x="146304" y="32004"/>
                  </a:lnTo>
                  <a:lnTo>
                    <a:pt x="146304" y="647115"/>
                  </a:lnTo>
                  <a:lnTo>
                    <a:pt x="146291" y="652272"/>
                  </a:lnTo>
                  <a:lnTo>
                    <a:pt x="158483" y="652272"/>
                  </a:lnTo>
                  <a:lnTo>
                    <a:pt x="158483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44312" y="3776472"/>
              <a:ext cx="2616835" cy="1264920"/>
            </a:xfrm>
            <a:custGeom>
              <a:avLst/>
              <a:gdLst/>
              <a:ahLst/>
              <a:cxnLst/>
              <a:rect l="l" t="t" r="r" b="b"/>
              <a:pathLst>
                <a:path w="2616834" h="1264920">
                  <a:moveTo>
                    <a:pt x="25908" y="0"/>
                  </a:moveTo>
                  <a:lnTo>
                    <a:pt x="0" y="0"/>
                  </a:lnTo>
                  <a:lnTo>
                    <a:pt x="0" y="1264920"/>
                  </a:lnTo>
                  <a:lnTo>
                    <a:pt x="25908" y="1264920"/>
                  </a:lnTo>
                  <a:lnTo>
                    <a:pt x="25908" y="0"/>
                  </a:lnTo>
                  <a:close/>
                </a:path>
                <a:path w="2616834" h="1264920">
                  <a:moveTo>
                    <a:pt x="2616708" y="0"/>
                  </a:moveTo>
                  <a:lnTo>
                    <a:pt x="2590800" y="0"/>
                  </a:lnTo>
                  <a:lnTo>
                    <a:pt x="2590800" y="1264920"/>
                  </a:lnTo>
                  <a:lnTo>
                    <a:pt x="2616708" y="1264920"/>
                  </a:lnTo>
                  <a:lnTo>
                    <a:pt x="2616708" y="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56503" y="3776472"/>
              <a:ext cx="2590800" cy="1024255"/>
            </a:xfrm>
            <a:custGeom>
              <a:avLst/>
              <a:gdLst/>
              <a:ahLst/>
              <a:cxnLst/>
              <a:rect l="l" t="t" r="r" b="b"/>
              <a:pathLst>
                <a:path w="2590800" h="1024254">
                  <a:moveTo>
                    <a:pt x="2590800" y="1024127"/>
                  </a:moveTo>
                  <a:lnTo>
                    <a:pt x="0" y="1024127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10241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44299" y="3776217"/>
              <a:ext cx="2616835" cy="1038860"/>
            </a:xfrm>
            <a:custGeom>
              <a:avLst/>
              <a:gdLst/>
              <a:ahLst/>
              <a:cxnLst/>
              <a:rect l="l" t="t" r="r" b="b"/>
              <a:pathLst>
                <a:path w="2616834" h="1038860">
                  <a:moveTo>
                    <a:pt x="2616708" y="762"/>
                  </a:moveTo>
                  <a:lnTo>
                    <a:pt x="2602992" y="762"/>
                  </a:lnTo>
                  <a:lnTo>
                    <a:pt x="2602992" y="266"/>
                  </a:lnTo>
                  <a:lnTo>
                    <a:pt x="2590800" y="266"/>
                  </a:lnTo>
                  <a:lnTo>
                    <a:pt x="2590800" y="1012190"/>
                  </a:lnTo>
                  <a:lnTo>
                    <a:pt x="25920" y="1012190"/>
                  </a:lnTo>
                  <a:lnTo>
                    <a:pt x="25920" y="0"/>
                  </a:lnTo>
                  <a:lnTo>
                    <a:pt x="19342" y="0"/>
                  </a:lnTo>
                  <a:lnTo>
                    <a:pt x="19342" y="1012190"/>
                  </a:lnTo>
                  <a:lnTo>
                    <a:pt x="19342" y="1018552"/>
                  </a:lnTo>
                  <a:lnTo>
                    <a:pt x="12192" y="1012190"/>
                  </a:lnTo>
                  <a:lnTo>
                    <a:pt x="16014" y="504545"/>
                  </a:lnTo>
                  <a:lnTo>
                    <a:pt x="16014" y="1012190"/>
                  </a:lnTo>
                  <a:lnTo>
                    <a:pt x="19342" y="1012190"/>
                  </a:lnTo>
                  <a:lnTo>
                    <a:pt x="19342" y="0"/>
                  </a:lnTo>
                  <a:lnTo>
                    <a:pt x="16014" y="0"/>
                  </a:lnTo>
                  <a:lnTo>
                    <a:pt x="16014" y="266"/>
                  </a:lnTo>
                  <a:lnTo>
                    <a:pt x="0" y="266"/>
                  </a:lnTo>
                  <a:lnTo>
                    <a:pt x="0" y="1032014"/>
                  </a:lnTo>
                  <a:lnTo>
                    <a:pt x="6096" y="1038110"/>
                  </a:lnTo>
                  <a:lnTo>
                    <a:pt x="2602992" y="1038110"/>
                  </a:lnTo>
                  <a:lnTo>
                    <a:pt x="2602992" y="1038352"/>
                  </a:lnTo>
                  <a:lnTo>
                    <a:pt x="2613533" y="1038352"/>
                  </a:lnTo>
                  <a:lnTo>
                    <a:pt x="2613533" y="1032002"/>
                  </a:lnTo>
                  <a:lnTo>
                    <a:pt x="2616708" y="1032002"/>
                  </a:lnTo>
                  <a:lnTo>
                    <a:pt x="2616708" y="76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556503" y="4800599"/>
              <a:ext cx="2590800" cy="241300"/>
            </a:xfrm>
            <a:custGeom>
              <a:avLst/>
              <a:gdLst/>
              <a:ahLst/>
              <a:cxnLst/>
              <a:rect l="l" t="t" r="r" b="b"/>
              <a:pathLst>
                <a:path w="2590800" h="241300">
                  <a:moveTo>
                    <a:pt x="2590800" y="240792"/>
                  </a:moveTo>
                  <a:lnTo>
                    <a:pt x="0" y="240792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240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44312" y="4787899"/>
              <a:ext cx="2616835" cy="254000"/>
            </a:xfrm>
            <a:custGeom>
              <a:avLst/>
              <a:gdLst/>
              <a:ahLst/>
              <a:cxnLst/>
              <a:rect l="l" t="t" r="r" b="b"/>
              <a:pathLst>
                <a:path w="2616834" h="254000">
                  <a:moveTo>
                    <a:pt x="2616708" y="6350"/>
                  </a:moveTo>
                  <a:lnTo>
                    <a:pt x="2613279" y="6350"/>
                  </a:lnTo>
                  <a:lnTo>
                    <a:pt x="2613279" y="0"/>
                  </a:lnTo>
                  <a:lnTo>
                    <a:pt x="2600325" y="0"/>
                  </a:lnTo>
                  <a:lnTo>
                    <a:pt x="2600325" y="508"/>
                  </a:lnTo>
                  <a:lnTo>
                    <a:pt x="2600325" y="3175"/>
                  </a:lnTo>
                  <a:lnTo>
                    <a:pt x="2600325" y="6350"/>
                  </a:lnTo>
                  <a:lnTo>
                    <a:pt x="2597150" y="6350"/>
                  </a:lnTo>
                  <a:lnTo>
                    <a:pt x="2600325" y="3175"/>
                  </a:lnTo>
                  <a:lnTo>
                    <a:pt x="2600325" y="508"/>
                  </a:lnTo>
                  <a:lnTo>
                    <a:pt x="2596997" y="508"/>
                  </a:lnTo>
                  <a:lnTo>
                    <a:pt x="2596997" y="12700"/>
                  </a:lnTo>
                  <a:lnTo>
                    <a:pt x="2596997" y="19672"/>
                  </a:lnTo>
                  <a:lnTo>
                    <a:pt x="2590800" y="12700"/>
                  </a:lnTo>
                  <a:lnTo>
                    <a:pt x="2593975" y="9525"/>
                  </a:lnTo>
                  <a:lnTo>
                    <a:pt x="2593975" y="12700"/>
                  </a:lnTo>
                  <a:lnTo>
                    <a:pt x="2596997" y="12700"/>
                  </a:lnTo>
                  <a:lnTo>
                    <a:pt x="2596997" y="508"/>
                  </a:lnTo>
                  <a:lnTo>
                    <a:pt x="6096" y="508"/>
                  </a:lnTo>
                  <a:lnTo>
                    <a:pt x="0" y="6604"/>
                  </a:lnTo>
                  <a:lnTo>
                    <a:pt x="0" y="253492"/>
                  </a:lnTo>
                  <a:lnTo>
                    <a:pt x="12192" y="253492"/>
                  </a:lnTo>
                  <a:lnTo>
                    <a:pt x="23660" y="253492"/>
                  </a:lnTo>
                  <a:lnTo>
                    <a:pt x="25908" y="253492"/>
                  </a:lnTo>
                  <a:lnTo>
                    <a:pt x="25908" y="26416"/>
                  </a:lnTo>
                  <a:lnTo>
                    <a:pt x="2590800" y="26416"/>
                  </a:lnTo>
                  <a:lnTo>
                    <a:pt x="2590800" y="253492"/>
                  </a:lnTo>
                  <a:lnTo>
                    <a:pt x="2602992" y="253492"/>
                  </a:lnTo>
                  <a:lnTo>
                    <a:pt x="2602992" y="254000"/>
                  </a:lnTo>
                  <a:lnTo>
                    <a:pt x="2616708" y="254000"/>
                  </a:lnTo>
                  <a:lnTo>
                    <a:pt x="2616708" y="26670"/>
                  </a:lnTo>
                  <a:lnTo>
                    <a:pt x="2616708" y="12700"/>
                  </a:lnTo>
                  <a:lnTo>
                    <a:pt x="2616708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91144" y="4771643"/>
              <a:ext cx="6350" cy="13970"/>
            </a:xfrm>
            <a:custGeom>
              <a:avLst/>
              <a:gdLst/>
              <a:ahLst/>
              <a:cxnLst/>
              <a:rect l="l" t="t" r="r" b="b"/>
              <a:pathLst>
                <a:path w="6350" h="13970">
                  <a:moveTo>
                    <a:pt x="0" y="13716"/>
                  </a:moveTo>
                  <a:lnTo>
                    <a:pt x="1523" y="0"/>
                  </a:lnTo>
                  <a:lnTo>
                    <a:pt x="6095" y="12191"/>
                  </a:lnTo>
                  <a:lnTo>
                    <a:pt x="0" y="13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94192" y="3776472"/>
              <a:ext cx="164592" cy="21183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8223491" y="3973067"/>
              <a:ext cx="187960" cy="1068705"/>
            </a:xfrm>
            <a:custGeom>
              <a:avLst/>
              <a:gdLst/>
              <a:ahLst/>
              <a:cxnLst/>
              <a:rect l="l" t="t" r="r" b="b"/>
              <a:pathLst>
                <a:path w="187959" h="1068704">
                  <a:moveTo>
                    <a:pt x="160020" y="906780"/>
                  </a:moveTo>
                  <a:lnTo>
                    <a:pt x="158496" y="905256"/>
                  </a:lnTo>
                  <a:lnTo>
                    <a:pt x="158496" y="902208"/>
                  </a:lnTo>
                  <a:lnTo>
                    <a:pt x="156972" y="900684"/>
                  </a:lnTo>
                  <a:lnTo>
                    <a:pt x="155448" y="897636"/>
                  </a:lnTo>
                  <a:lnTo>
                    <a:pt x="153924" y="896112"/>
                  </a:lnTo>
                  <a:lnTo>
                    <a:pt x="149352" y="894588"/>
                  </a:lnTo>
                  <a:lnTo>
                    <a:pt x="149352" y="893064"/>
                  </a:lnTo>
                  <a:lnTo>
                    <a:pt x="143256" y="891540"/>
                  </a:lnTo>
                  <a:lnTo>
                    <a:pt x="137160" y="888492"/>
                  </a:lnTo>
                  <a:lnTo>
                    <a:pt x="128016" y="886968"/>
                  </a:lnTo>
                  <a:lnTo>
                    <a:pt x="118872" y="883920"/>
                  </a:lnTo>
                  <a:lnTo>
                    <a:pt x="109728" y="882396"/>
                  </a:lnTo>
                  <a:lnTo>
                    <a:pt x="99060" y="880872"/>
                  </a:lnTo>
                  <a:lnTo>
                    <a:pt x="73152" y="877824"/>
                  </a:lnTo>
                  <a:lnTo>
                    <a:pt x="60960" y="877824"/>
                  </a:lnTo>
                  <a:lnTo>
                    <a:pt x="45720" y="876300"/>
                  </a:lnTo>
                  <a:lnTo>
                    <a:pt x="32004" y="876300"/>
                  </a:lnTo>
                  <a:lnTo>
                    <a:pt x="1524" y="874776"/>
                  </a:lnTo>
                  <a:lnTo>
                    <a:pt x="0" y="888492"/>
                  </a:lnTo>
                  <a:lnTo>
                    <a:pt x="45720" y="888492"/>
                  </a:lnTo>
                  <a:lnTo>
                    <a:pt x="73152" y="891540"/>
                  </a:lnTo>
                  <a:lnTo>
                    <a:pt x="85344" y="891540"/>
                  </a:lnTo>
                  <a:lnTo>
                    <a:pt x="97536" y="893064"/>
                  </a:lnTo>
                  <a:lnTo>
                    <a:pt x="108204" y="896112"/>
                  </a:lnTo>
                  <a:lnTo>
                    <a:pt x="126492" y="899160"/>
                  </a:lnTo>
                  <a:lnTo>
                    <a:pt x="132588" y="900684"/>
                  </a:lnTo>
                  <a:lnTo>
                    <a:pt x="138684" y="903732"/>
                  </a:lnTo>
                  <a:lnTo>
                    <a:pt x="143256" y="905256"/>
                  </a:lnTo>
                  <a:lnTo>
                    <a:pt x="146304" y="906780"/>
                  </a:lnTo>
                  <a:lnTo>
                    <a:pt x="144780" y="906780"/>
                  </a:lnTo>
                  <a:lnTo>
                    <a:pt x="146304" y="908304"/>
                  </a:lnTo>
                  <a:lnTo>
                    <a:pt x="147828" y="908304"/>
                  </a:lnTo>
                  <a:lnTo>
                    <a:pt x="147828" y="1068324"/>
                  </a:lnTo>
                  <a:lnTo>
                    <a:pt x="159639" y="1068324"/>
                  </a:lnTo>
                  <a:lnTo>
                    <a:pt x="160020" y="906780"/>
                  </a:lnTo>
                  <a:close/>
                </a:path>
                <a:path w="187959" h="1068704">
                  <a:moveTo>
                    <a:pt x="160032" y="906792"/>
                  </a:moveTo>
                  <a:lnTo>
                    <a:pt x="159639" y="1068324"/>
                  </a:lnTo>
                  <a:lnTo>
                    <a:pt x="160032" y="1068336"/>
                  </a:lnTo>
                  <a:lnTo>
                    <a:pt x="160032" y="906792"/>
                  </a:lnTo>
                  <a:close/>
                </a:path>
                <a:path w="187959" h="1068704">
                  <a:moveTo>
                    <a:pt x="169164" y="798576"/>
                  </a:moveTo>
                  <a:lnTo>
                    <a:pt x="167640" y="800100"/>
                  </a:lnTo>
                  <a:lnTo>
                    <a:pt x="163068" y="801624"/>
                  </a:lnTo>
                  <a:lnTo>
                    <a:pt x="156972" y="803148"/>
                  </a:lnTo>
                  <a:lnTo>
                    <a:pt x="149352" y="806196"/>
                  </a:lnTo>
                  <a:lnTo>
                    <a:pt x="131064" y="809244"/>
                  </a:lnTo>
                  <a:lnTo>
                    <a:pt x="109728" y="812292"/>
                  </a:lnTo>
                  <a:lnTo>
                    <a:pt x="96012" y="813816"/>
                  </a:lnTo>
                  <a:lnTo>
                    <a:pt x="83820" y="813816"/>
                  </a:lnTo>
                  <a:lnTo>
                    <a:pt x="70104" y="815340"/>
                  </a:lnTo>
                  <a:lnTo>
                    <a:pt x="54864" y="815340"/>
                  </a:lnTo>
                  <a:lnTo>
                    <a:pt x="24384" y="816864"/>
                  </a:lnTo>
                  <a:lnTo>
                    <a:pt x="24384" y="829056"/>
                  </a:lnTo>
                  <a:lnTo>
                    <a:pt x="56388" y="829056"/>
                  </a:lnTo>
                  <a:lnTo>
                    <a:pt x="70104" y="827532"/>
                  </a:lnTo>
                  <a:lnTo>
                    <a:pt x="85344" y="827532"/>
                  </a:lnTo>
                  <a:lnTo>
                    <a:pt x="97536" y="826008"/>
                  </a:lnTo>
                  <a:lnTo>
                    <a:pt x="111252" y="824484"/>
                  </a:lnTo>
                  <a:lnTo>
                    <a:pt x="121920" y="822960"/>
                  </a:lnTo>
                  <a:lnTo>
                    <a:pt x="134112" y="821436"/>
                  </a:lnTo>
                  <a:lnTo>
                    <a:pt x="152400" y="818388"/>
                  </a:lnTo>
                  <a:lnTo>
                    <a:pt x="161544" y="815340"/>
                  </a:lnTo>
                  <a:lnTo>
                    <a:pt x="167640" y="812292"/>
                  </a:lnTo>
                  <a:lnTo>
                    <a:pt x="169164" y="798576"/>
                  </a:lnTo>
                  <a:close/>
                </a:path>
                <a:path w="187959" h="1068704">
                  <a:moveTo>
                    <a:pt x="187452" y="0"/>
                  </a:moveTo>
                  <a:lnTo>
                    <a:pt x="181356" y="1524"/>
                  </a:lnTo>
                  <a:lnTo>
                    <a:pt x="176784" y="4572"/>
                  </a:lnTo>
                  <a:lnTo>
                    <a:pt x="175260" y="6096"/>
                  </a:lnTo>
                  <a:lnTo>
                    <a:pt x="173736" y="9144"/>
                  </a:lnTo>
                  <a:lnTo>
                    <a:pt x="172212" y="10668"/>
                  </a:lnTo>
                  <a:lnTo>
                    <a:pt x="172212" y="795528"/>
                  </a:lnTo>
                  <a:lnTo>
                    <a:pt x="170688" y="798576"/>
                  </a:lnTo>
                  <a:lnTo>
                    <a:pt x="170688" y="797052"/>
                  </a:lnTo>
                  <a:lnTo>
                    <a:pt x="169164" y="798576"/>
                  </a:lnTo>
                  <a:lnTo>
                    <a:pt x="173736" y="810768"/>
                  </a:lnTo>
                  <a:lnTo>
                    <a:pt x="178308" y="806196"/>
                  </a:lnTo>
                  <a:lnTo>
                    <a:pt x="181356" y="804672"/>
                  </a:lnTo>
                  <a:lnTo>
                    <a:pt x="182880" y="801624"/>
                  </a:lnTo>
                  <a:lnTo>
                    <a:pt x="182880" y="798576"/>
                  </a:lnTo>
                  <a:lnTo>
                    <a:pt x="182880" y="15240"/>
                  </a:lnTo>
                  <a:lnTo>
                    <a:pt x="184404" y="13716"/>
                  </a:lnTo>
                  <a:lnTo>
                    <a:pt x="1874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041868" y="1299483"/>
            <a:ext cx="88760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391795" algn="l"/>
                <a:tab pos="1430020" algn="l"/>
                <a:tab pos="2854960" algn="l"/>
                <a:tab pos="3132455" algn="l"/>
                <a:tab pos="3792220" algn="l"/>
                <a:tab pos="4785360" algn="l"/>
                <a:tab pos="5149850" algn="l"/>
                <a:tab pos="5626735" algn="l"/>
                <a:tab pos="6593840" algn="l"/>
                <a:tab pos="7790180" algn="l"/>
              </a:tabLst>
            </a:pPr>
            <a:r>
              <a:rPr sz="2000" spc="-25" dirty="0">
                <a:latin typeface="Cambria"/>
                <a:cs typeface="Cambria"/>
              </a:rPr>
              <a:t>In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software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engineering,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50" dirty="0">
                <a:latin typeface="Cambria"/>
                <a:cs typeface="Cambria"/>
              </a:rPr>
              <a:t>a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class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diagram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in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Unified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Modeling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Language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(UML)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</a:t>
            </a:r>
            <a:r>
              <a:rPr sz="2000" b="1" spc="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type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static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structure</a:t>
            </a:r>
            <a:r>
              <a:rPr sz="2000" b="1" spc="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diagram</a:t>
            </a:r>
            <a:r>
              <a:rPr sz="2000" b="1" spc="20" dirty="0">
                <a:latin typeface="Times New Roman"/>
                <a:cs typeface="Times New Roman"/>
              </a:rPr>
              <a:t> </a:t>
            </a:r>
            <a:r>
              <a:rPr sz="2000" spc="-65" dirty="0">
                <a:latin typeface="Cambria"/>
                <a:cs typeface="Cambria"/>
              </a:rPr>
              <a:t>that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describes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the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95" dirty="0">
                <a:latin typeface="Cambria"/>
                <a:cs typeface="Cambria"/>
              </a:rPr>
              <a:t>structure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system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70757" y="1909035"/>
            <a:ext cx="45459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5" dirty="0">
                <a:latin typeface="Cambria"/>
                <a:cs typeface="Cambria"/>
              </a:rPr>
              <a:t>ttributes,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operations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(or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methods),</a:t>
            </a:r>
            <a:r>
              <a:rPr sz="2000" spc="2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and</a:t>
            </a:r>
            <a:r>
              <a:rPr sz="2000" spc="2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66155" y="2466893"/>
            <a:ext cx="113792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95" dirty="0">
                <a:solidFill>
                  <a:srgbClr val="FFFFFF"/>
                </a:solidFill>
                <a:latin typeface="Cambria"/>
                <a:cs typeface="Cambria"/>
              </a:rPr>
              <a:t>Sensor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74685" y="3745498"/>
            <a:ext cx="12293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Cambria"/>
                <a:cs typeface="Cambria"/>
              </a:rPr>
              <a:t>Attributes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633701" y="3161816"/>
            <a:ext cx="1524635" cy="15379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602615">
              <a:lnSpc>
                <a:spcPct val="98700"/>
              </a:lnSpc>
              <a:spcBef>
                <a:spcPts val="135"/>
              </a:spcBef>
            </a:pPr>
            <a:r>
              <a:rPr sz="2000" spc="-20" dirty="0">
                <a:latin typeface="Cambria"/>
                <a:cs typeface="Cambria"/>
              </a:rPr>
              <a:t>Name Type </a:t>
            </a:r>
            <a:r>
              <a:rPr sz="2000" spc="-50" dirty="0">
                <a:latin typeface="Cambria"/>
                <a:cs typeface="Cambria"/>
              </a:rPr>
              <a:t>Location </a:t>
            </a:r>
            <a:r>
              <a:rPr sz="2000" spc="-20" dirty="0">
                <a:latin typeface="Cambria"/>
                <a:cs typeface="Cambria"/>
              </a:rPr>
              <a:t>Area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000" spc="-65" dirty="0">
                <a:latin typeface="Cambria"/>
                <a:cs typeface="Cambria"/>
              </a:rPr>
              <a:t>Characteristics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633701" y="4856507"/>
            <a:ext cx="919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latin typeface="Cambria"/>
                <a:cs typeface="Cambria"/>
              </a:rPr>
              <a:t>Ident </a:t>
            </a:r>
            <a:r>
              <a:rPr sz="2000" spc="-25" dirty="0">
                <a:latin typeface="Cambria"/>
                <a:cs typeface="Cambria"/>
              </a:rPr>
              <a:t>fy(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78083" y="2443999"/>
            <a:ext cx="138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mbria"/>
                <a:cs typeface="Cambria"/>
              </a:rPr>
              <a:t>Class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Name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46192" y="5041391"/>
            <a:ext cx="5346700" cy="2519680"/>
            <a:chOff x="5346192" y="5041391"/>
            <a:chExt cx="5346700" cy="2519680"/>
          </a:xfrm>
        </p:grpSpPr>
        <p:sp>
          <p:nvSpPr>
            <p:cNvPr id="38" name="object 38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56503" y="5041391"/>
              <a:ext cx="2590800" cy="1402080"/>
            </a:xfrm>
            <a:custGeom>
              <a:avLst/>
              <a:gdLst/>
              <a:ahLst/>
              <a:cxnLst/>
              <a:rect l="l" t="t" r="r" b="b"/>
              <a:pathLst>
                <a:path w="2590800" h="1402079">
                  <a:moveTo>
                    <a:pt x="2407920" y="1402080"/>
                  </a:moveTo>
                  <a:lnTo>
                    <a:pt x="201168" y="1402080"/>
                  </a:lnTo>
                  <a:lnTo>
                    <a:pt x="167640" y="1400556"/>
                  </a:lnTo>
                  <a:lnTo>
                    <a:pt x="121920" y="1386840"/>
                  </a:lnTo>
                  <a:lnTo>
                    <a:pt x="82295" y="1363980"/>
                  </a:lnTo>
                  <a:lnTo>
                    <a:pt x="48768" y="1333500"/>
                  </a:lnTo>
                  <a:lnTo>
                    <a:pt x="22860" y="1295400"/>
                  </a:lnTo>
                  <a:lnTo>
                    <a:pt x="6095" y="1251204"/>
                  </a:lnTo>
                  <a:lnTo>
                    <a:pt x="0" y="1202436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1202436"/>
                  </a:lnTo>
                  <a:lnTo>
                    <a:pt x="2580132" y="1266444"/>
                  </a:lnTo>
                  <a:lnTo>
                    <a:pt x="2560320" y="1309116"/>
                  </a:lnTo>
                  <a:lnTo>
                    <a:pt x="2532888" y="1344168"/>
                  </a:lnTo>
                  <a:lnTo>
                    <a:pt x="2496312" y="1373124"/>
                  </a:lnTo>
                  <a:lnTo>
                    <a:pt x="2455164" y="1392936"/>
                  </a:lnTo>
                  <a:lnTo>
                    <a:pt x="2407920" y="140208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544312" y="5041391"/>
              <a:ext cx="2616835" cy="1416050"/>
            </a:xfrm>
            <a:custGeom>
              <a:avLst/>
              <a:gdLst/>
              <a:ahLst/>
              <a:cxnLst/>
              <a:rect l="l" t="t" r="r" b="b"/>
              <a:pathLst>
                <a:path w="2616834" h="1416050">
                  <a:moveTo>
                    <a:pt x="2404872" y="1415796"/>
                  </a:moveTo>
                  <a:lnTo>
                    <a:pt x="213359" y="1415796"/>
                  </a:lnTo>
                  <a:lnTo>
                    <a:pt x="192024" y="1414272"/>
                  </a:lnTo>
                  <a:lnTo>
                    <a:pt x="150875" y="1406652"/>
                  </a:lnTo>
                  <a:lnTo>
                    <a:pt x="111252" y="1389888"/>
                  </a:lnTo>
                  <a:lnTo>
                    <a:pt x="77724" y="1367028"/>
                  </a:lnTo>
                  <a:lnTo>
                    <a:pt x="48767" y="1338072"/>
                  </a:lnTo>
                  <a:lnTo>
                    <a:pt x="25908" y="1304544"/>
                  </a:lnTo>
                  <a:lnTo>
                    <a:pt x="10667" y="1266444"/>
                  </a:lnTo>
                  <a:lnTo>
                    <a:pt x="1524" y="1225296"/>
                  </a:lnTo>
                  <a:lnTo>
                    <a:pt x="0" y="1203960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222248"/>
                  </a:lnTo>
                  <a:lnTo>
                    <a:pt x="28956" y="1240536"/>
                  </a:lnTo>
                  <a:lnTo>
                    <a:pt x="47244" y="1292352"/>
                  </a:lnTo>
                  <a:lnTo>
                    <a:pt x="80771" y="1335024"/>
                  </a:lnTo>
                  <a:lnTo>
                    <a:pt x="123444" y="1367028"/>
                  </a:lnTo>
                  <a:lnTo>
                    <a:pt x="173736" y="1386840"/>
                  </a:lnTo>
                  <a:lnTo>
                    <a:pt x="213359" y="1389888"/>
                  </a:lnTo>
                  <a:lnTo>
                    <a:pt x="2505456" y="1389888"/>
                  </a:lnTo>
                  <a:lnTo>
                    <a:pt x="2467356" y="1405128"/>
                  </a:lnTo>
                  <a:lnTo>
                    <a:pt x="2426208" y="1414272"/>
                  </a:lnTo>
                  <a:lnTo>
                    <a:pt x="2404872" y="1415796"/>
                  </a:lnTo>
                  <a:close/>
                </a:path>
                <a:path w="2616834" h="1416050">
                  <a:moveTo>
                    <a:pt x="2505456" y="1389888"/>
                  </a:moveTo>
                  <a:lnTo>
                    <a:pt x="2423160" y="1389888"/>
                  </a:lnTo>
                  <a:lnTo>
                    <a:pt x="2459736" y="1382268"/>
                  </a:lnTo>
                  <a:lnTo>
                    <a:pt x="2508504" y="1357884"/>
                  </a:lnTo>
                  <a:lnTo>
                    <a:pt x="2548128" y="1322832"/>
                  </a:lnTo>
                  <a:lnTo>
                    <a:pt x="2575560" y="1277112"/>
                  </a:lnTo>
                  <a:lnTo>
                    <a:pt x="2589276" y="1222248"/>
                  </a:lnTo>
                  <a:lnTo>
                    <a:pt x="2590800" y="0"/>
                  </a:lnTo>
                  <a:lnTo>
                    <a:pt x="2616708" y="0"/>
                  </a:lnTo>
                  <a:lnTo>
                    <a:pt x="2616599" y="1203960"/>
                  </a:lnTo>
                  <a:lnTo>
                    <a:pt x="2607564" y="1264920"/>
                  </a:lnTo>
                  <a:lnTo>
                    <a:pt x="2590800" y="1303020"/>
                  </a:lnTo>
                  <a:lnTo>
                    <a:pt x="2567940" y="1338072"/>
                  </a:lnTo>
                  <a:lnTo>
                    <a:pt x="2538984" y="1367028"/>
                  </a:lnTo>
                  <a:lnTo>
                    <a:pt x="2505456" y="13898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56503" y="5041392"/>
              <a:ext cx="2590800" cy="1172210"/>
            </a:xfrm>
            <a:custGeom>
              <a:avLst/>
              <a:gdLst/>
              <a:ahLst/>
              <a:cxnLst/>
              <a:rect l="l" t="t" r="r" b="b"/>
              <a:pathLst>
                <a:path w="2590800" h="1172210">
                  <a:moveTo>
                    <a:pt x="2590800" y="1171955"/>
                  </a:moveTo>
                  <a:lnTo>
                    <a:pt x="0" y="1171955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117195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44312" y="5041391"/>
              <a:ext cx="2616835" cy="1184275"/>
            </a:xfrm>
            <a:custGeom>
              <a:avLst/>
              <a:gdLst/>
              <a:ahLst/>
              <a:cxnLst/>
              <a:rect l="l" t="t" r="r" b="b"/>
              <a:pathLst>
                <a:path w="2616834" h="1184275">
                  <a:moveTo>
                    <a:pt x="2616708" y="508"/>
                  </a:moveTo>
                  <a:lnTo>
                    <a:pt x="2602992" y="508"/>
                  </a:lnTo>
                  <a:lnTo>
                    <a:pt x="2602992" y="0"/>
                  </a:lnTo>
                  <a:lnTo>
                    <a:pt x="2590800" y="0"/>
                  </a:lnTo>
                  <a:lnTo>
                    <a:pt x="2590800" y="1160018"/>
                  </a:lnTo>
                  <a:lnTo>
                    <a:pt x="2590800" y="1171448"/>
                  </a:lnTo>
                  <a:lnTo>
                    <a:pt x="2590800" y="1171956"/>
                  </a:lnTo>
                  <a:lnTo>
                    <a:pt x="25908" y="1171956"/>
                  </a:lnTo>
                  <a:lnTo>
                    <a:pt x="25336" y="1171448"/>
                  </a:lnTo>
                  <a:lnTo>
                    <a:pt x="2590800" y="1171448"/>
                  </a:lnTo>
                  <a:lnTo>
                    <a:pt x="2590800" y="1160018"/>
                  </a:lnTo>
                  <a:lnTo>
                    <a:pt x="25908" y="1160018"/>
                  </a:lnTo>
                  <a:lnTo>
                    <a:pt x="25908" y="508"/>
                  </a:lnTo>
                  <a:lnTo>
                    <a:pt x="23647" y="508"/>
                  </a:lnTo>
                  <a:lnTo>
                    <a:pt x="23660" y="0"/>
                  </a:lnTo>
                  <a:lnTo>
                    <a:pt x="18897" y="0"/>
                  </a:lnTo>
                  <a:lnTo>
                    <a:pt x="18897" y="1160018"/>
                  </a:lnTo>
                  <a:lnTo>
                    <a:pt x="18897" y="1165733"/>
                  </a:lnTo>
                  <a:lnTo>
                    <a:pt x="12192" y="1159764"/>
                  </a:lnTo>
                  <a:lnTo>
                    <a:pt x="17919" y="580529"/>
                  </a:lnTo>
                  <a:lnTo>
                    <a:pt x="17919" y="1160018"/>
                  </a:lnTo>
                  <a:lnTo>
                    <a:pt x="18897" y="1160018"/>
                  </a:lnTo>
                  <a:lnTo>
                    <a:pt x="18897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179576"/>
                  </a:lnTo>
                  <a:lnTo>
                    <a:pt x="6096" y="1184148"/>
                  </a:lnTo>
                  <a:lnTo>
                    <a:pt x="12192" y="1184148"/>
                  </a:lnTo>
                  <a:lnTo>
                    <a:pt x="2602992" y="1184148"/>
                  </a:lnTo>
                  <a:lnTo>
                    <a:pt x="2613990" y="1184148"/>
                  </a:lnTo>
                  <a:lnTo>
                    <a:pt x="2613990" y="1179068"/>
                  </a:lnTo>
                  <a:lnTo>
                    <a:pt x="2616708" y="1179068"/>
                  </a:lnTo>
                  <a:lnTo>
                    <a:pt x="2616708" y="5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223491" y="5041391"/>
              <a:ext cx="312420" cy="1178560"/>
            </a:xfrm>
            <a:custGeom>
              <a:avLst/>
              <a:gdLst/>
              <a:ahLst/>
              <a:cxnLst/>
              <a:rect l="l" t="t" r="r" b="b"/>
              <a:pathLst>
                <a:path w="312420" h="1178560">
                  <a:moveTo>
                    <a:pt x="159639" y="0"/>
                  </a:moveTo>
                  <a:lnTo>
                    <a:pt x="147828" y="0"/>
                  </a:lnTo>
                  <a:lnTo>
                    <a:pt x="147828" y="470916"/>
                  </a:lnTo>
                  <a:lnTo>
                    <a:pt x="150876" y="477012"/>
                  </a:lnTo>
                  <a:lnTo>
                    <a:pt x="152400" y="477012"/>
                  </a:lnTo>
                  <a:lnTo>
                    <a:pt x="156972" y="480060"/>
                  </a:lnTo>
                  <a:lnTo>
                    <a:pt x="158496" y="464820"/>
                  </a:lnTo>
                  <a:lnTo>
                    <a:pt x="159639" y="0"/>
                  </a:lnTo>
                  <a:close/>
                </a:path>
                <a:path w="312420" h="1178560">
                  <a:moveTo>
                    <a:pt x="312420" y="489216"/>
                  </a:moveTo>
                  <a:lnTo>
                    <a:pt x="309384" y="486156"/>
                  </a:lnTo>
                  <a:lnTo>
                    <a:pt x="275856" y="486156"/>
                  </a:lnTo>
                  <a:lnTo>
                    <a:pt x="304800" y="498348"/>
                  </a:lnTo>
                  <a:lnTo>
                    <a:pt x="275844" y="486156"/>
                  </a:lnTo>
                  <a:lnTo>
                    <a:pt x="260604" y="484632"/>
                  </a:lnTo>
                  <a:lnTo>
                    <a:pt x="246888" y="484632"/>
                  </a:lnTo>
                  <a:lnTo>
                    <a:pt x="231648" y="482854"/>
                  </a:lnTo>
                  <a:lnTo>
                    <a:pt x="231648" y="495300"/>
                  </a:lnTo>
                  <a:lnTo>
                    <a:pt x="219468" y="495312"/>
                  </a:lnTo>
                  <a:lnTo>
                    <a:pt x="207276" y="493788"/>
                  </a:lnTo>
                  <a:lnTo>
                    <a:pt x="219456" y="495300"/>
                  </a:lnTo>
                  <a:lnTo>
                    <a:pt x="231648" y="495300"/>
                  </a:lnTo>
                  <a:lnTo>
                    <a:pt x="231648" y="482854"/>
                  </a:lnTo>
                  <a:lnTo>
                    <a:pt x="220992" y="481596"/>
                  </a:lnTo>
                  <a:lnTo>
                    <a:pt x="188988" y="477024"/>
                  </a:lnTo>
                  <a:lnTo>
                    <a:pt x="173748" y="473976"/>
                  </a:lnTo>
                  <a:lnTo>
                    <a:pt x="167652" y="470928"/>
                  </a:lnTo>
                  <a:lnTo>
                    <a:pt x="163080" y="469404"/>
                  </a:lnTo>
                  <a:lnTo>
                    <a:pt x="161556" y="467880"/>
                  </a:lnTo>
                  <a:lnTo>
                    <a:pt x="160032" y="466356"/>
                  </a:lnTo>
                  <a:lnTo>
                    <a:pt x="160032" y="12"/>
                  </a:lnTo>
                  <a:lnTo>
                    <a:pt x="159639" y="12"/>
                  </a:lnTo>
                  <a:lnTo>
                    <a:pt x="158508" y="464832"/>
                  </a:lnTo>
                  <a:lnTo>
                    <a:pt x="156984" y="480072"/>
                  </a:lnTo>
                  <a:lnTo>
                    <a:pt x="163080" y="483120"/>
                  </a:lnTo>
                  <a:lnTo>
                    <a:pt x="169176" y="484644"/>
                  </a:lnTo>
                  <a:lnTo>
                    <a:pt x="176796" y="487692"/>
                  </a:lnTo>
                  <a:lnTo>
                    <a:pt x="185940" y="489216"/>
                  </a:lnTo>
                  <a:lnTo>
                    <a:pt x="196608" y="492264"/>
                  </a:lnTo>
                  <a:lnTo>
                    <a:pt x="201180" y="493788"/>
                  </a:lnTo>
                  <a:lnTo>
                    <a:pt x="196608" y="493788"/>
                  </a:lnTo>
                  <a:lnTo>
                    <a:pt x="187464" y="495312"/>
                  </a:lnTo>
                  <a:lnTo>
                    <a:pt x="178320" y="498360"/>
                  </a:lnTo>
                  <a:lnTo>
                    <a:pt x="169176" y="499884"/>
                  </a:lnTo>
                  <a:lnTo>
                    <a:pt x="163080" y="501408"/>
                  </a:lnTo>
                  <a:lnTo>
                    <a:pt x="156984" y="504456"/>
                  </a:lnTo>
                  <a:lnTo>
                    <a:pt x="152412" y="507504"/>
                  </a:lnTo>
                  <a:lnTo>
                    <a:pt x="149364" y="510552"/>
                  </a:lnTo>
                  <a:lnTo>
                    <a:pt x="146316" y="516648"/>
                  </a:lnTo>
                  <a:lnTo>
                    <a:pt x="146316" y="1146035"/>
                  </a:lnTo>
                  <a:lnTo>
                    <a:pt x="144780" y="1147572"/>
                  </a:lnTo>
                  <a:lnTo>
                    <a:pt x="143256" y="1149096"/>
                  </a:lnTo>
                  <a:lnTo>
                    <a:pt x="138684" y="1150620"/>
                  </a:lnTo>
                  <a:lnTo>
                    <a:pt x="132588" y="1152144"/>
                  </a:lnTo>
                  <a:lnTo>
                    <a:pt x="124968" y="1155192"/>
                  </a:lnTo>
                  <a:lnTo>
                    <a:pt x="117348" y="1156716"/>
                  </a:lnTo>
                  <a:lnTo>
                    <a:pt x="85344" y="1161288"/>
                  </a:lnTo>
                  <a:lnTo>
                    <a:pt x="59436" y="1164336"/>
                  </a:lnTo>
                  <a:lnTo>
                    <a:pt x="45720" y="1164336"/>
                  </a:lnTo>
                  <a:lnTo>
                    <a:pt x="30480" y="1165860"/>
                  </a:lnTo>
                  <a:lnTo>
                    <a:pt x="0" y="1165860"/>
                  </a:lnTo>
                  <a:lnTo>
                    <a:pt x="1524" y="1178052"/>
                  </a:lnTo>
                  <a:lnTo>
                    <a:pt x="32004" y="1178052"/>
                  </a:lnTo>
                  <a:lnTo>
                    <a:pt x="45720" y="1176528"/>
                  </a:lnTo>
                  <a:lnTo>
                    <a:pt x="60960" y="1176528"/>
                  </a:lnTo>
                  <a:lnTo>
                    <a:pt x="99060" y="1171956"/>
                  </a:lnTo>
                  <a:lnTo>
                    <a:pt x="137160" y="1164336"/>
                  </a:lnTo>
                  <a:lnTo>
                    <a:pt x="143256" y="1162812"/>
                  </a:lnTo>
                  <a:lnTo>
                    <a:pt x="149352" y="1159764"/>
                  </a:lnTo>
                  <a:lnTo>
                    <a:pt x="147828" y="1144549"/>
                  </a:lnTo>
                  <a:lnTo>
                    <a:pt x="149352" y="1159764"/>
                  </a:lnTo>
                  <a:lnTo>
                    <a:pt x="153936" y="1156728"/>
                  </a:lnTo>
                  <a:lnTo>
                    <a:pt x="158508" y="1152156"/>
                  </a:lnTo>
                  <a:lnTo>
                    <a:pt x="158508" y="1149108"/>
                  </a:lnTo>
                  <a:lnTo>
                    <a:pt x="160032" y="1146060"/>
                  </a:lnTo>
                  <a:lnTo>
                    <a:pt x="160032" y="1144536"/>
                  </a:lnTo>
                  <a:lnTo>
                    <a:pt x="160032" y="519696"/>
                  </a:lnTo>
                  <a:lnTo>
                    <a:pt x="160032" y="518172"/>
                  </a:lnTo>
                  <a:lnTo>
                    <a:pt x="163080" y="516648"/>
                  </a:lnTo>
                  <a:lnTo>
                    <a:pt x="167652" y="513600"/>
                  </a:lnTo>
                  <a:lnTo>
                    <a:pt x="179844" y="510552"/>
                  </a:lnTo>
                  <a:lnTo>
                    <a:pt x="188988" y="507504"/>
                  </a:lnTo>
                  <a:lnTo>
                    <a:pt x="198132" y="505980"/>
                  </a:lnTo>
                  <a:lnTo>
                    <a:pt x="208800" y="504456"/>
                  </a:lnTo>
                  <a:lnTo>
                    <a:pt x="220992" y="502932"/>
                  </a:lnTo>
                  <a:lnTo>
                    <a:pt x="233172" y="501396"/>
                  </a:lnTo>
                  <a:lnTo>
                    <a:pt x="245364" y="496824"/>
                  </a:lnTo>
                  <a:lnTo>
                    <a:pt x="233184" y="501396"/>
                  </a:lnTo>
                  <a:lnTo>
                    <a:pt x="246900" y="501396"/>
                  </a:lnTo>
                  <a:lnTo>
                    <a:pt x="260616" y="499872"/>
                  </a:lnTo>
                  <a:lnTo>
                    <a:pt x="274320" y="499872"/>
                  </a:lnTo>
                  <a:lnTo>
                    <a:pt x="306324" y="498348"/>
                  </a:lnTo>
                  <a:lnTo>
                    <a:pt x="309384" y="498348"/>
                  </a:lnTo>
                  <a:lnTo>
                    <a:pt x="312420" y="496824"/>
                  </a:lnTo>
                  <a:lnTo>
                    <a:pt x="312420" y="4892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633701" y="5161221"/>
            <a:ext cx="97853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mbria"/>
                <a:cs typeface="Cambria"/>
              </a:rPr>
              <a:t>Enable() </a:t>
            </a:r>
            <a:r>
              <a:rPr sz="2000" spc="-50" dirty="0">
                <a:latin typeface="Cambria"/>
                <a:cs typeface="Cambria"/>
              </a:rPr>
              <a:t>Disable()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45" name="object 45"/>
          <p:cNvSpPr txBox="1"/>
          <p:nvPr/>
        </p:nvSpPr>
        <p:spPr>
          <a:xfrm>
            <a:off x="8750277" y="5315184"/>
            <a:ext cx="144526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35" dirty="0">
                <a:latin typeface="Cambria"/>
                <a:cs typeface="Cambria"/>
              </a:rPr>
              <a:t>Operations/ </a:t>
            </a:r>
            <a:r>
              <a:rPr sz="2400" spc="-10" dirty="0">
                <a:latin typeface="Cambria"/>
                <a:cs typeface="Cambria"/>
              </a:rPr>
              <a:t>Methods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44721" y="5779973"/>
            <a:ext cx="64636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A</a:t>
            </a:r>
            <a:r>
              <a:rPr sz="2400" spc="-170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UML</a:t>
            </a:r>
            <a:r>
              <a:rPr sz="2400" spc="-15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class</a:t>
            </a:r>
            <a:r>
              <a:rPr sz="2400" spc="-40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diagram</a:t>
            </a:r>
            <a:r>
              <a:rPr sz="2400" spc="-2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is</a:t>
            </a:r>
            <a:r>
              <a:rPr sz="2400" spc="-4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made</a:t>
            </a:r>
            <a:r>
              <a:rPr sz="2400" spc="-3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up</a:t>
            </a:r>
            <a:r>
              <a:rPr sz="2400" spc="-3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727C85"/>
                </a:solidFill>
                <a:latin typeface="Arial MT"/>
                <a:cs typeface="Arial MT"/>
              </a:rPr>
              <a:t>of:</a:t>
            </a:r>
            <a:r>
              <a:rPr sz="2400" spc="35" dirty="0">
                <a:solidFill>
                  <a:srgbClr val="727C85"/>
                </a:solidFill>
                <a:latin typeface="Arial MT"/>
                <a:cs typeface="Arial MT"/>
              </a:rPr>
              <a:t> </a:t>
            </a:r>
            <a:r>
              <a:rPr sz="3000" spc="-15" baseline="12500" dirty="0">
                <a:latin typeface="Cambria"/>
                <a:cs typeface="Cambria"/>
              </a:rPr>
              <a:t>Reconfigure()</a:t>
            </a:r>
            <a:endParaRPr sz="3000" baseline="12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67" y="339422"/>
            <a:ext cx="332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333333"/>
                </a:solidFill>
                <a:latin typeface="Arial MT"/>
                <a:cs typeface="Arial MT"/>
              </a:rPr>
              <a:t>Class</a:t>
            </a:r>
            <a:r>
              <a:rPr sz="4000" spc="-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Arial MT"/>
                <a:cs typeface="Arial MT"/>
              </a:rPr>
              <a:t>Notation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5744" y="6302854"/>
            <a:ext cx="2374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8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346192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275" y="1136399"/>
            <a:ext cx="866838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class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notation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consists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three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parts:</a:t>
            </a:r>
            <a:endParaRPr sz="2400">
              <a:latin typeface="Cambria"/>
              <a:cs typeface="Cambria"/>
            </a:endParaRPr>
          </a:p>
          <a:p>
            <a:pPr marL="241300" indent="-231775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name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class </a:t>
            </a:r>
            <a:r>
              <a:rPr sz="2400" spc="-130" dirty="0">
                <a:latin typeface="Cambria"/>
                <a:cs typeface="Cambria"/>
              </a:rPr>
              <a:t>appears</a:t>
            </a:r>
            <a:r>
              <a:rPr sz="2400" dirty="0">
                <a:latin typeface="Cambria"/>
                <a:cs typeface="Cambria"/>
              </a:rPr>
              <a:t> in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first</a:t>
            </a:r>
            <a:r>
              <a:rPr sz="2400" spc="-10" dirty="0">
                <a:latin typeface="Cambria"/>
                <a:cs typeface="Cambria"/>
              </a:rPr>
              <a:t> partition.</a:t>
            </a:r>
            <a:endParaRPr sz="2400">
              <a:latin typeface="Cambria"/>
              <a:cs typeface="Cambria"/>
            </a:endParaRPr>
          </a:p>
          <a:p>
            <a:pPr marL="241300" lvl="1" indent="-241300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Class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90" dirty="0">
                <a:latin typeface="Cambria"/>
                <a:cs typeface="Cambria"/>
              </a:rPr>
              <a:t>Attributes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shown</a:t>
            </a:r>
            <a:r>
              <a:rPr sz="2400" dirty="0">
                <a:latin typeface="Cambria"/>
                <a:cs typeface="Cambria"/>
              </a:rPr>
              <a:t> in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second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partition.</a:t>
            </a:r>
            <a:endParaRPr sz="2400">
              <a:latin typeface="Cambria"/>
              <a:cs typeface="Cambria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attribute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type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shown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after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colon.</a:t>
            </a:r>
            <a:endParaRPr sz="2400">
              <a:latin typeface="Cambria"/>
              <a:cs typeface="Cambria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90" dirty="0">
                <a:latin typeface="Cambria"/>
                <a:cs typeface="Cambria"/>
              </a:rPr>
              <a:t>Attributes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map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onto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member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variables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(data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members)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code.</a:t>
            </a:r>
            <a:endParaRPr sz="2400">
              <a:latin typeface="Cambria"/>
              <a:cs typeface="Cambria"/>
            </a:endParaRPr>
          </a:p>
          <a:p>
            <a:pPr marL="241300" lvl="1" indent="-241300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(Methods)</a:t>
            </a:r>
            <a:endParaRPr sz="2400">
              <a:latin typeface="Cambria"/>
              <a:cs typeface="Cambria"/>
            </a:endParaRPr>
          </a:p>
          <a:p>
            <a:pPr marL="755015" marR="5080" lvl="2" indent="-28575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2400" spc="-90" dirty="0">
                <a:latin typeface="Cambria"/>
                <a:cs typeface="Cambria"/>
              </a:rPr>
              <a:t>Operations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shown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third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partition.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They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are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services</a:t>
            </a:r>
            <a:r>
              <a:rPr sz="2400" spc="-25" dirty="0">
                <a:latin typeface="Cambria"/>
                <a:cs typeface="Cambria"/>
              </a:rPr>
              <a:t> the 	</a:t>
            </a:r>
            <a:r>
              <a:rPr sz="2400" spc="-35" dirty="0">
                <a:latin typeface="Cambria"/>
                <a:cs typeface="Cambria"/>
              </a:rPr>
              <a:t>class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provides.</a:t>
            </a:r>
            <a:endParaRPr sz="2400">
              <a:latin typeface="Cambria"/>
              <a:cs typeface="Cambria"/>
            </a:endParaRPr>
          </a:p>
          <a:p>
            <a:pPr marL="755015" marR="252729" lvl="2" indent="-28575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50" dirty="0">
                <a:latin typeface="Cambria"/>
                <a:cs typeface="Cambria"/>
              </a:rPr>
              <a:t>return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type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method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shown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after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colon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at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end 	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method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signature.</a:t>
            </a:r>
            <a:endParaRPr sz="2400">
              <a:latin typeface="Cambria"/>
              <a:cs typeface="Cambria"/>
            </a:endParaRPr>
          </a:p>
          <a:p>
            <a:pPr marL="755015" marR="310515" lvl="2" indent="-28575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50" dirty="0">
                <a:latin typeface="Cambria"/>
                <a:cs typeface="Cambria"/>
              </a:rPr>
              <a:t>return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type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method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45" dirty="0">
                <a:latin typeface="Cambria"/>
                <a:cs typeface="Cambria"/>
              </a:rPr>
              <a:t>parameters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shown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after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colon 	</a:t>
            </a:r>
            <a:r>
              <a:rPr sz="2400" spc="-25" dirty="0">
                <a:latin typeface="Cambria"/>
                <a:cs typeface="Cambria"/>
              </a:rPr>
              <a:t>following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45" dirty="0">
                <a:latin typeface="Cambria"/>
                <a:cs typeface="Cambria"/>
              </a:rPr>
              <a:t>parameter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  <a:tab pos="4288790" algn="l"/>
              </a:tabLst>
            </a:pPr>
            <a:r>
              <a:rPr sz="2400" spc="-90" dirty="0">
                <a:latin typeface="Cambria"/>
                <a:cs typeface="Cambria"/>
              </a:rPr>
              <a:t>Operations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map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onto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10" dirty="0">
                <a:latin typeface="Cambria"/>
                <a:cs typeface="Cambria"/>
              </a:rPr>
              <a:t>ethods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code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67" y="339422"/>
            <a:ext cx="33274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333333"/>
                </a:solidFill>
                <a:latin typeface="Arial MT"/>
                <a:cs typeface="Arial MT"/>
              </a:rPr>
              <a:t>Class</a:t>
            </a:r>
            <a:r>
              <a:rPr sz="4000" spc="-9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4000" spc="-10" dirty="0">
                <a:solidFill>
                  <a:srgbClr val="333333"/>
                </a:solidFill>
                <a:latin typeface="Arial MT"/>
                <a:cs typeface="Arial MT"/>
              </a:rPr>
              <a:t>Notation</a:t>
            </a:r>
            <a:endParaRPr sz="40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155744" y="6302854"/>
            <a:ext cx="2374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80" dirty="0"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346192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01275" y="1136399"/>
            <a:ext cx="8668385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class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notation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consists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three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parts:</a:t>
            </a:r>
            <a:endParaRPr sz="2400">
              <a:latin typeface="Cambria"/>
              <a:cs typeface="Cambria"/>
            </a:endParaRPr>
          </a:p>
          <a:p>
            <a:pPr marL="241300" indent="-231775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Name</a:t>
            </a:r>
            <a:endParaRPr sz="2400">
              <a:latin typeface="Times New Roman"/>
              <a:cs typeface="Times New Roman"/>
            </a:endParaRPr>
          </a:p>
          <a:p>
            <a:pPr marL="755015" lvl="1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name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class </a:t>
            </a:r>
            <a:r>
              <a:rPr sz="2400" spc="-130" dirty="0">
                <a:latin typeface="Cambria"/>
                <a:cs typeface="Cambria"/>
              </a:rPr>
              <a:t>appears</a:t>
            </a:r>
            <a:r>
              <a:rPr sz="2400" dirty="0">
                <a:latin typeface="Cambria"/>
                <a:cs typeface="Cambria"/>
              </a:rPr>
              <a:t> in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first</a:t>
            </a:r>
            <a:r>
              <a:rPr sz="2400" spc="-10" dirty="0">
                <a:latin typeface="Cambria"/>
                <a:cs typeface="Cambria"/>
              </a:rPr>
              <a:t> partition.</a:t>
            </a:r>
            <a:endParaRPr sz="2400">
              <a:latin typeface="Cambria"/>
              <a:cs typeface="Cambria"/>
            </a:endParaRPr>
          </a:p>
          <a:p>
            <a:pPr marL="241300" lvl="1" indent="-241300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Class</a:t>
            </a:r>
            <a:r>
              <a:rPr sz="2400" b="1" spc="-1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Attributes</a:t>
            </a:r>
            <a:endParaRPr sz="2400">
              <a:latin typeface="Times New Roman"/>
              <a:cs typeface="Times New Roman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90" dirty="0">
                <a:latin typeface="Cambria"/>
                <a:cs typeface="Cambria"/>
              </a:rPr>
              <a:t>Attributes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shown</a:t>
            </a:r>
            <a:r>
              <a:rPr sz="2400" dirty="0">
                <a:latin typeface="Cambria"/>
                <a:cs typeface="Cambria"/>
              </a:rPr>
              <a:t> in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second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partition.</a:t>
            </a:r>
            <a:endParaRPr sz="2400">
              <a:latin typeface="Cambria"/>
              <a:cs typeface="Cambria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attribute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type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shown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after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colon.</a:t>
            </a:r>
            <a:endParaRPr sz="2400">
              <a:latin typeface="Cambria"/>
              <a:cs typeface="Cambria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</a:tabLst>
            </a:pPr>
            <a:r>
              <a:rPr sz="2400" spc="-90" dirty="0">
                <a:latin typeface="Cambria"/>
                <a:cs typeface="Cambria"/>
              </a:rPr>
              <a:t>Attributes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map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onto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member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variables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(data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members)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code.</a:t>
            </a:r>
            <a:endParaRPr sz="2400">
              <a:latin typeface="Cambria"/>
              <a:cs typeface="Cambria"/>
            </a:endParaRPr>
          </a:p>
          <a:p>
            <a:pPr marL="241300" lvl="1" indent="-241300">
              <a:lnSpc>
                <a:spcPct val="100000"/>
              </a:lnSpc>
              <a:buSzPct val="95833"/>
              <a:buAutoNum type="arabicPeriod"/>
              <a:tabLst>
                <a:tab pos="241300" algn="l"/>
              </a:tabLst>
            </a:pPr>
            <a:r>
              <a:rPr sz="2400" b="1" dirty="0">
                <a:latin typeface="Times New Roman"/>
                <a:cs typeface="Times New Roman"/>
              </a:rPr>
              <a:t>Class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Operations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mbria"/>
                <a:cs typeface="Cambria"/>
              </a:rPr>
              <a:t>(Methods)</a:t>
            </a:r>
            <a:endParaRPr sz="2400">
              <a:latin typeface="Cambria"/>
              <a:cs typeface="Cambria"/>
            </a:endParaRPr>
          </a:p>
          <a:p>
            <a:pPr marL="755015" marR="5080" lvl="2" indent="-28575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2400" spc="-90" dirty="0">
                <a:latin typeface="Cambria"/>
                <a:cs typeface="Cambria"/>
              </a:rPr>
              <a:t>Operations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are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shown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third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partition.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They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35" dirty="0">
                <a:latin typeface="Cambria"/>
                <a:cs typeface="Cambria"/>
              </a:rPr>
              <a:t>are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services</a:t>
            </a:r>
            <a:r>
              <a:rPr sz="2400" spc="-25" dirty="0">
                <a:latin typeface="Cambria"/>
                <a:cs typeface="Cambria"/>
              </a:rPr>
              <a:t> the 	</a:t>
            </a:r>
            <a:r>
              <a:rPr sz="2400" spc="-35" dirty="0">
                <a:latin typeface="Cambria"/>
                <a:cs typeface="Cambria"/>
              </a:rPr>
              <a:t>class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provides.</a:t>
            </a:r>
            <a:endParaRPr sz="2400">
              <a:latin typeface="Cambria"/>
              <a:cs typeface="Cambria"/>
            </a:endParaRPr>
          </a:p>
          <a:p>
            <a:pPr marL="755015" marR="252729" lvl="2" indent="-28575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150" dirty="0">
                <a:latin typeface="Cambria"/>
                <a:cs typeface="Cambria"/>
              </a:rPr>
              <a:t>return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type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method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shown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after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colon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at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end 	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method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signature.</a:t>
            </a:r>
            <a:endParaRPr sz="2400">
              <a:latin typeface="Cambria"/>
              <a:cs typeface="Cambria"/>
            </a:endParaRPr>
          </a:p>
          <a:p>
            <a:pPr marL="755015" marR="310515" lvl="2" indent="-285750">
              <a:lnSpc>
                <a:spcPct val="100000"/>
              </a:lnSpc>
              <a:buAutoNum type="arabicPeriod"/>
              <a:tabLst>
                <a:tab pos="756285" algn="l"/>
              </a:tabLst>
            </a:pP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50" dirty="0">
                <a:latin typeface="Cambria"/>
                <a:cs typeface="Cambria"/>
              </a:rPr>
              <a:t>return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type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method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45" dirty="0">
                <a:latin typeface="Cambria"/>
                <a:cs typeface="Cambria"/>
              </a:rPr>
              <a:t>parameters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shown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after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colon 	</a:t>
            </a:r>
            <a:r>
              <a:rPr sz="2400" spc="-25" dirty="0">
                <a:latin typeface="Cambria"/>
                <a:cs typeface="Cambria"/>
              </a:rPr>
              <a:t>following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45" dirty="0">
                <a:latin typeface="Cambria"/>
                <a:cs typeface="Cambria"/>
              </a:rPr>
              <a:t>parameter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name.</a:t>
            </a:r>
            <a:endParaRPr sz="2400">
              <a:latin typeface="Cambria"/>
              <a:cs typeface="Cambria"/>
            </a:endParaRPr>
          </a:p>
          <a:p>
            <a:pPr marL="755015" lvl="2" indent="-285750">
              <a:lnSpc>
                <a:spcPct val="100000"/>
              </a:lnSpc>
              <a:buAutoNum type="arabicPeriod"/>
              <a:tabLst>
                <a:tab pos="755015" algn="l"/>
                <a:tab pos="4288790" algn="l"/>
              </a:tabLst>
            </a:pPr>
            <a:r>
              <a:rPr sz="2400" spc="-90" dirty="0">
                <a:latin typeface="Cambria"/>
                <a:cs typeface="Cambria"/>
              </a:rPr>
              <a:t>Operations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map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onto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10" dirty="0">
                <a:latin typeface="Cambria"/>
                <a:cs typeface="Cambria"/>
              </a:rPr>
              <a:t>ethods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code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67" y="336201"/>
            <a:ext cx="3822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Class </a:t>
            </a:r>
            <a:r>
              <a:rPr sz="4000" spc="-110" dirty="0"/>
              <a:t>Relationship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65341" y="1548106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25" dirty="0">
                <a:latin typeface="Cambria"/>
                <a:cs typeface="Cambria"/>
              </a:rPr>
              <a:t>o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7551" y="3498791"/>
            <a:ext cx="1187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60" dirty="0"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65359" y="5510496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95" dirty="0">
                <a:latin typeface="Cambria"/>
                <a:cs typeface="Cambria"/>
              </a:rPr>
              <a:t>p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46192" y="0"/>
            <a:ext cx="5346700" cy="7560945"/>
            <a:chOff x="5346192" y="0"/>
            <a:chExt cx="5346700" cy="7560945"/>
          </a:xfrm>
        </p:grpSpPr>
        <p:sp>
          <p:nvSpPr>
            <p:cNvPr id="7" name="object 7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8476" y="2793492"/>
              <a:ext cx="2298191" cy="196748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01275" y="1136399"/>
            <a:ext cx="7814309" cy="545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31609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class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may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be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involved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one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or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more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relationships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with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other </a:t>
            </a:r>
            <a:r>
              <a:rPr sz="2400" spc="-55" dirty="0">
                <a:latin typeface="Cambria"/>
                <a:cs typeface="Cambria"/>
              </a:rPr>
              <a:t>classes.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3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relationship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can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be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one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70" dirty="0">
                <a:latin typeface="Cambria"/>
                <a:cs typeface="Cambria"/>
              </a:rPr>
              <a:t>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following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types: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sz="2400">
              <a:latin typeface="Cambria"/>
              <a:cs typeface="Cambria"/>
            </a:endParaRPr>
          </a:p>
          <a:p>
            <a:pPr marL="14478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Inheritance</a:t>
            </a:r>
            <a:r>
              <a:rPr sz="2400" b="1" spc="-100" dirty="0">
                <a:latin typeface="Times New Roman"/>
                <a:cs typeface="Times New Roman"/>
              </a:rPr>
              <a:t> </a:t>
            </a:r>
            <a:r>
              <a:rPr sz="2400" spc="-100" dirty="0">
                <a:latin typeface="Cambria"/>
                <a:cs typeface="Cambria"/>
              </a:rPr>
              <a:t>(or</a:t>
            </a:r>
            <a:r>
              <a:rPr sz="2400" spc="-10" dirty="0">
                <a:latin typeface="Cambria"/>
                <a:cs typeface="Cambria"/>
              </a:rPr>
              <a:t> Generalization):</a:t>
            </a:r>
            <a:endParaRPr sz="2400">
              <a:latin typeface="Cambria"/>
              <a:cs typeface="Cambria"/>
            </a:endParaRPr>
          </a:p>
          <a:p>
            <a:pPr marL="487680" indent="-34290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400" spc="-110" dirty="0">
                <a:latin typeface="Cambria"/>
                <a:cs typeface="Cambria"/>
              </a:rPr>
              <a:t>Represents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an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"is-</a:t>
            </a:r>
            <a:r>
              <a:rPr sz="2400" dirty="0">
                <a:latin typeface="Cambria"/>
                <a:cs typeface="Cambria"/>
              </a:rPr>
              <a:t>a"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relationship.</a:t>
            </a:r>
            <a:endParaRPr sz="2400">
              <a:latin typeface="Cambria"/>
              <a:cs typeface="Cambria"/>
            </a:endParaRPr>
          </a:p>
          <a:p>
            <a:pPr marL="487680" indent="-34290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400" dirty="0">
                <a:latin typeface="Cambria"/>
                <a:cs typeface="Cambria"/>
              </a:rPr>
              <a:t>An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abstract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class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name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shown</a:t>
            </a:r>
            <a:r>
              <a:rPr sz="2400" dirty="0">
                <a:latin typeface="Cambria"/>
                <a:cs typeface="Cambria"/>
              </a:rPr>
              <a:t> in </a:t>
            </a:r>
            <a:r>
              <a:rPr sz="2400" spc="-10" dirty="0">
                <a:latin typeface="Cambria"/>
                <a:cs typeface="Cambria"/>
              </a:rPr>
              <a:t>italics.</a:t>
            </a:r>
            <a:endParaRPr sz="2400">
              <a:latin typeface="Cambria"/>
              <a:cs typeface="Cambria"/>
            </a:endParaRPr>
          </a:p>
          <a:p>
            <a:pPr marL="487680" marR="1831975" indent="-342900">
              <a:lnSpc>
                <a:spcPct val="100000"/>
              </a:lnSpc>
              <a:buFont typeface="Arial MT"/>
              <a:buChar char="•"/>
              <a:tabLst>
                <a:tab pos="487680" algn="l"/>
                <a:tab pos="4297680" algn="l"/>
              </a:tabLst>
            </a:pPr>
            <a:r>
              <a:rPr sz="2400" spc="-20" dirty="0">
                <a:latin typeface="Cambria"/>
                <a:cs typeface="Cambria"/>
              </a:rPr>
              <a:t>SubClass1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SubClass2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are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75" dirty="0">
                <a:latin typeface="Cambria"/>
                <a:cs typeface="Cambria"/>
              </a:rPr>
              <a:t>pecializations </a:t>
            </a:r>
            <a:r>
              <a:rPr sz="2400" dirty="0">
                <a:latin typeface="Cambria"/>
                <a:cs typeface="Cambria"/>
              </a:rPr>
              <a:t>of </a:t>
            </a:r>
            <a:r>
              <a:rPr sz="2400" spc="-70" dirty="0">
                <a:latin typeface="Cambria"/>
                <a:cs typeface="Cambria"/>
              </a:rPr>
              <a:t>Super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Class.</a:t>
            </a:r>
            <a:endParaRPr sz="2400">
              <a:latin typeface="Cambria"/>
              <a:cs typeface="Cambria"/>
            </a:endParaRPr>
          </a:p>
          <a:p>
            <a:pPr marL="487680" marR="1567180" indent="-34290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solid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line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with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hollow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40" dirty="0">
                <a:latin typeface="Cambria"/>
                <a:cs typeface="Cambria"/>
              </a:rPr>
              <a:t>arrowhead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that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point </a:t>
            </a:r>
            <a:r>
              <a:rPr sz="2400" spc="-55" dirty="0">
                <a:latin typeface="Cambria"/>
                <a:cs typeface="Cambria"/>
              </a:rPr>
              <a:t>from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5" dirty="0">
                <a:latin typeface="Cambria"/>
                <a:cs typeface="Cambria"/>
              </a:rPr>
              <a:t> child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45" dirty="0">
                <a:latin typeface="Cambria"/>
                <a:cs typeface="Cambria"/>
              </a:rPr>
              <a:t>parent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</a:t>
            </a:r>
            <a:endParaRPr sz="2400">
              <a:latin typeface="Cambria"/>
              <a:cs typeface="Cambria"/>
            </a:endParaRPr>
          </a:p>
          <a:p>
            <a:pPr marL="144780">
              <a:lnSpc>
                <a:spcPct val="100000"/>
              </a:lnSpc>
              <a:spcBef>
                <a:spcPts val="1440"/>
              </a:spcBef>
            </a:pPr>
            <a:r>
              <a:rPr sz="2400" b="1" spc="-10" dirty="0">
                <a:latin typeface="Times New Roman"/>
                <a:cs typeface="Times New Roman"/>
              </a:rPr>
              <a:t>Simple</a:t>
            </a:r>
            <a:r>
              <a:rPr sz="2400" b="1" spc="-16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Association</a:t>
            </a:r>
            <a:r>
              <a:rPr sz="2400" spc="-10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487680" indent="-342900">
              <a:lnSpc>
                <a:spcPct val="100000"/>
              </a:lnSpc>
              <a:buFont typeface="Arial MT"/>
              <a:buChar char="•"/>
              <a:tabLst>
                <a:tab pos="487680" algn="l"/>
                <a:tab pos="431609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structural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link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between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two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14" dirty="0">
                <a:latin typeface="Cambria"/>
                <a:cs typeface="Cambria"/>
              </a:rPr>
              <a:t>eer</a:t>
            </a:r>
            <a:r>
              <a:rPr sz="2400" spc="-10" dirty="0">
                <a:latin typeface="Cambria"/>
                <a:cs typeface="Cambria"/>
              </a:rPr>
              <a:t> classes.</a:t>
            </a:r>
            <a:endParaRPr sz="2400">
              <a:latin typeface="Cambria"/>
              <a:cs typeface="Cambria"/>
            </a:endParaRPr>
          </a:p>
          <a:p>
            <a:pPr marL="487680" indent="-34290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400" spc="-90" dirty="0">
                <a:latin typeface="Cambria"/>
                <a:cs typeface="Cambria"/>
              </a:rPr>
              <a:t>There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an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association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between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Class1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Class2</a:t>
            </a:r>
            <a:endParaRPr sz="2400">
              <a:latin typeface="Cambria"/>
              <a:cs typeface="Cambria"/>
            </a:endParaRPr>
          </a:p>
          <a:p>
            <a:pPr marL="487680" indent="-342900">
              <a:lnSpc>
                <a:spcPct val="100000"/>
              </a:lnSpc>
              <a:buFont typeface="Arial MT"/>
              <a:buChar char="•"/>
              <a:tabLst>
                <a:tab pos="487680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solid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line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connecting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two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classes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916" y="5381244"/>
            <a:ext cx="2996183" cy="521207"/>
          </a:xfrm>
          <a:prstGeom prst="rect">
            <a:avLst/>
          </a:prstGeom>
        </p:spPr>
      </p:pic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9967" y="336201"/>
            <a:ext cx="38220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Class </a:t>
            </a:r>
            <a:r>
              <a:rPr sz="4000" spc="-110" dirty="0"/>
              <a:t>Relationship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256203" y="1548106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95" dirty="0">
                <a:latin typeface="Cambria"/>
                <a:cs typeface="Cambria"/>
              </a:rPr>
              <a:t>p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0692765" cy="5041900"/>
            <a:chOff x="0" y="0"/>
            <a:chExt cx="10692765" cy="50419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0692765" cy="5041900"/>
            </a:xfrm>
            <a:custGeom>
              <a:avLst/>
              <a:gdLst/>
              <a:ahLst/>
              <a:cxnLst/>
              <a:rect l="l" t="t" r="r" b="b"/>
              <a:pathLst>
                <a:path w="10692765" h="5041900">
                  <a:moveTo>
                    <a:pt x="5346192" y="2519184"/>
                  </a:moveTo>
                  <a:lnTo>
                    <a:pt x="0" y="2519184"/>
                  </a:lnTo>
                  <a:lnTo>
                    <a:pt x="0" y="5041404"/>
                  </a:lnTo>
                  <a:lnTo>
                    <a:pt x="5346192" y="5041404"/>
                  </a:lnTo>
                  <a:lnTo>
                    <a:pt x="5346192" y="2519184"/>
                  </a:lnTo>
                  <a:close/>
                </a:path>
                <a:path w="10692765" h="5041900">
                  <a:moveTo>
                    <a:pt x="10692384" y="0"/>
                  </a:moveTo>
                  <a:lnTo>
                    <a:pt x="5346192" y="0"/>
                  </a:lnTo>
                  <a:lnTo>
                    <a:pt x="5346192" y="2519184"/>
                  </a:lnTo>
                  <a:lnTo>
                    <a:pt x="10692384" y="2519184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6" y="25908"/>
              <a:ext cx="1676399" cy="67360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28916" y="2029967"/>
              <a:ext cx="2996183" cy="48920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107377" y="1136399"/>
            <a:ext cx="7985759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Aggregation</a:t>
            </a:r>
            <a:r>
              <a:rPr sz="2400" spc="-10" dirty="0">
                <a:latin typeface="Cambria"/>
                <a:cs typeface="Cambria"/>
              </a:rPr>
              <a:t>:</a:t>
            </a:r>
            <a:endParaRPr sz="2400">
              <a:latin typeface="Cambria"/>
              <a:cs typeface="Cambria"/>
            </a:endParaRPr>
          </a:p>
          <a:p>
            <a:pPr marL="12700" marR="1494155">
              <a:lnSpc>
                <a:spcPct val="100000"/>
              </a:lnSpc>
              <a:tabLst>
                <a:tab pos="430085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special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type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association.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re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35" dirty="0">
                <a:latin typeface="Cambria"/>
                <a:cs typeface="Cambria"/>
              </a:rPr>
              <a:t>resents</a:t>
            </a:r>
            <a:r>
              <a:rPr sz="2400" dirty="0">
                <a:latin typeface="Cambria"/>
                <a:cs typeface="Cambria"/>
              </a:rPr>
              <a:t> a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"part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of" </a:t>
            </a:r>
            <a:r>
              <a:rPr sz="2400" spc="-10" dirty="0">
                <a:latin typeface="Cambria"/>
                <a:cs typeface="Cambria"/>
              </a:rPr>
              <a:t>relationship.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mbria"/>
                <a:cs typeface="Cambria"/>
              </a:rPr>
              <a:t>Class2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50" dirty="0">
                <a:latin typeface="Cambria"/>
                <a:cs typeface="Cambria"/>
              </a:rPr>
              <a:t>part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Class1.</a:t>
            </a:r>
            <a:endParaRPr sz="2400">
              <a:latin typeface="Cambria"/>
              <a:cs typeface="Cambria"/>
            </a:endParaRPr>
          </a:p>
          <a:p>
            <a:pPr marL="354965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mbria"/>
                <a:cs typeface="Cambria"/>
              </a:rPr>
              <a:t>Many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instances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(denoted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by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*)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Class2 </a:t>
            </a:r>
            <a:r>
              <a:rPr sz="2400" spc="-45" dirty="0">
                <a:latin typeface="Cambria"/>
                <a:cs typeface="Cambria"/>
              </a:rPr>
              <a:t>can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be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associated </a:t>
            </a:r>
            <a:r>
              <a:rPr sz="2400" spc="-80" dirty="0">
                <a:latin typeface="Cambria"/>
                <a:cs typeface="Cambria"/>
              </a:rPr>
              <a:t>with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Class1.</a:t>
            </a:r>
            <a:endParaRPr sz="24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25" dirty="0">
                <a:latin typeface="Cambria"/>
                <a:cs typeface="Cambria"/>
              </a:rPr>
              <a:t>Objects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Class1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Class2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have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30" dirty="0">
                <a:latin typeface="Cambria"/>
                <a:cs typeface="Cambria"/>
              </a:rPr>
              <a:t>separate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lifetimes.</a:t>
            </a:r>
            <a:endParaRPr sz="2400">
              <a:latin typeface="Cambria"/>
              <a:cs typeface="Cambria"/>
            </a:endParaRPr>
          </a:p>
          <a:p>
            <a:pPr marL="354965" marR="38671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solid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line</a:t>
            </a:r>
            <a:r>
              <a:rPr sz="2400" spc="-70" dirty="0">
                <a:latin typeface="Cambria"/>
                <a:cs typeface="Cambria"/>
              </a:rPr>
              <a:t> with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an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unfilled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diamond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at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20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association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end </a:t>
            </a:r>
            <a:r>
              <a:rPr sz="2400" spc="-100" dirty="0">
                <a:latin typeface="Cambria"/>
                <a:cs typeface="Cambria"/>
              </a:rPr>
              <a:t>connected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to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the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class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composite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28916" y="2519172"/>
            <a:ext cx="2996183" cy="30479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325879"/>
            <a:ext cx="4395470" cy="487680"/>
            <a:chOff x="950976" y="1325879"/>
            <a:chExt cx="4395470" cy="487680"/>
          </a:xfrm>
        </p:grpSpPr>
        <p:sp>
          <p:nvSpPr>
            <p:cNvPr id="3" name="object 3"/>
            <p:cNvSpPr/>
            <p:nvPr/>
          </p:nvSpPr>
          <p:spPr>
            <a:xfrm>
              <a:off x="963168" y="1325879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505345" y="0"/>
                  </a:lnTo>
                  <a:lnTo>
                    <a:pt x="505345" y="462280"/>
                  </a:lnTo>
                  <a:lnTo>
                    <a:pt x="505345" y="467995"/>
                  </a:lnTo>
                  <a:lnTo>
                    <a:pt x="498348" y="461772"/>
                  </a:lnTo>
                  <a:lnTo>
                    <a:pt x="505206" y="243840"/>
                  </a:lnTo>
                  <a:lnTo>
                    <a:pt x="505206" y="462280"/>
                  </a:lnTo>
                  <a:lnTo>
                    <a:pt x="505345" y="462280"/>
                  </a:lnTo>
                  <a:lnTo>
                    <a:pt x="505345" y="0"/>
                  </a:lnTo>
                  <a:lnTo>
                    <a:pt x="492252" y="0"/>
                  </a:lnTo>
                  <a:lnTo>
                    <a:pt x="486156" y="6096"/>
                  </a:lnTo>
                  <a:lnTo>
                    <a:pt x="486156" y="12192"/>
                  </a:lnTo>
                  <a:lnTo>
                    <a:pt x="0" y="12192"/>
                  </a:lnTo>
                  <a:lnTo>
                    <a:pt x="0" y="473964"/>
                  </a:lnTo>
                  <a:lnTo>
                    <a:pt x="486156" y="473964"/>
                  </a:lnTo>
                  <a:lnTo>
                    <a:pt x="486156" y="481584"/>
                  </a:lnTo>
                  <a:lnTo>
                    <a:pt x="492252" y="487680"/>
                  </a:lnTo>
                  <a:lnTo>
                    <a:pt x="498348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12064" y="473964"/>
                  </a:lnTo>
                  <a:lnTo>
                    <a:pt x="511771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512064" y="462280"/>
                  </a:lnTo>
                  <a:lnTo>
                    <a:pt x="512064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325879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40317" y="1352794"/>
            <a:ext cx="144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mbria"/>
                <a:cs typeface="Cambria"/>
              </a:rPr>
              <a:t>Elaboration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8" y="2063495"/>
            <a:ext cx="1836420" cy="18348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9581" y="13010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62372" y="3450145"/>
            <a:ext cx="14668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300" spc="-170" dirty="0">
                <a:latin typeface="Cambria"/>
                <a:cs typeface="Cambria"/>
              </a:rPr>
              <a:t>d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0" name="object 10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2" y="1325879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3248" rIns="0" bIns="0" rtlCol="0">
            <a:spAutoFit/>
          </a:bodyPr>
          <a:lstStyle/>
          <a:p>
            <a:pPr marL="734695">
              <a:lnSpc>
                <a:spcPct val="100000"/>
              </a:lnSpc>
              <a:spcBef>
                <a:spcPts val="100"/>
              </a:spcBef>
              <a:tabLst>
                <a:tab pos="4029075" algn="l"/>
              </a:tabLst>
            </a:pPr>
            <a:r>
              <a:rPr sz="4400" spc="-65" dirty="0"/>
              <a:t>Requirements</a:t>
            </a:r>
            <a:r>
              <a:rPr sz="4400" dirty="0"/>
              <a:t>	</a:t>
            </a:r>
            <a:r>
              <a:rPr sz="4400" spc="-130" dirty="0"/>
              <a:t>Engineering</a:t>
            </a:r>
            <a:r>
              <a:rPr sz="4400" spc="-45" dirty="0"/>
              <a:t> </a:t>
            </a:r>
            <a:r>
              <a:rPr sz="4400" spc="-755" dirty="0"/>
              <a:t>T</a:t>
            </a:r>
            <a:r>
              <a:rPr sz="4400" spc="-165" dirty="0"/>
              <a:t>a</a:t>
            </a:r>
            <a:r>
              <a:rPr sz="4400" spc="-140" dirty="0"/>
              <a:t>s</a:t>
            </a:r>
            <a:r>
              <a:rPr sz="4400" spc="-190" dirty="0"/>
              <a:t>k</a:t>
            </a:r>
            <a:r>
              <a:rPr sz="4400" spc="-140" dirty="0"/>
              <a:t>s</a:t>
            </a:r>
            <a:r>
              <a:rPr sz="4400" spc="-500" dirty="0"/>
              <a:t> </a:t>
            </a:r>
            <a:r>
              <a:rPr sz="4400" spc="-35" dirty="0"/>
              <a:t>cont.</a:t>
            </a:r>
            <a:endParaRPr sz="4400"/>
          </a:p>
        </p:txBody>
      </p:sp>
      <p:grpSp>
        <p:nvGrpSpPr>
          <p:cNvPr id="14" name="object 14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51808" y="2003552"/>
            <a:ext cx="417512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300" spc="-125" dirty="0">
                <a:solidFill>
                  <a:srgbClr val="BF0000"/>
                </a:solidFill>
                <a:latin typeface="Cambria"/>
                <a:cs typeface="Cambria"/>
              </a:rPr>
              <a:t>Further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define</a:t>
            </a:r>
            <a:r>
              <a:rPr sz="23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  <a:tab pos="1861185" algn="l"/>
              </a:tabLst>
            </a:pP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Expand</a:t>
            </a:r>
            <a:r>
              <a:rPr sz="2300" spc="9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and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refine</a:t>
            </a:r>
            <a:r>
              <a:rPr sz="2300" spc="10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35" dirty="0">
                <a:solidFill>
                  <a:srgbClr val="BF0000"/>
                </a:solidFill>
                <a:latin typeface="Cambria"/>
                <a:cs typeface="Cambria"/>
              </a:rPr>
              <a:t>requirements </a:t>
            </a:r>
            <a:r>
              <a:rPr sz="2300" spc="-75" dirty="0">
                <a:latin typeface="Cambria"/>
                <a:cs typeface="Cambria"/>
              </a:rPr>
              <a:t>from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85" dirty="0">
                <a:latin typeface="Cambria"/>
                <a:cs typeface="Cambria"/>
              </a:rPr>
              <a:t>inception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190" dirty="0">
                <a:latin typeface="Cambria"/>
                <a:cs typeface="Cambria"/>
              </a:rPr>
              <a:t>&amp;</a:t>
            </a:r>
            <a:r>
              <a:rPr sz="2300" spc="7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elicitation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18" name="object 18"/>
          <p:cNvSpPr txBox="1"/>
          <p:nvPr/>
        </p:nvSpPr>
        <p:spPr>
          <a:xfrm>
            <a:off x="8405923" y="2354024"/>
            <a:ext cx="10287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5" dirty="0">
                <a:latin typeface="Cambria"/>
                <a:cs typeface="Cambria"/>
              </a:rPr>
              <a:t>obtained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1808" y="3055112"/>
            <a:ext cx="54590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1447800" algn="l"/>
                <a:tab pos="4503420" algn="l"/>
              </a:tabLst>
            </a:pPr>
            <a:r>
              <a:rPr sz="2300" spc="-60" dirty="0">
                <a:latin typeface="Cambria"/>
                <a:cs typeface="Cambria"/>
              </a:rPr>
              <a:t>Creation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User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scenarios</a:t>
            </a:r>
            <a:r>
              <a:rPr sz="2300" spc="-60" dirty="0">
                <a:latin typeface="Cambria"/>
                <a:cs typeface="Cambria"/>
              </a:rPr>
              <a:t>,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extract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analysis 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class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an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0" dirty="0">
                <a:solidFill>
                  <a:srgbClr val="BF0000"/>
                </a:solidFill>
                <a:latin typeface="Cambria"/>
                <a:cs typeface="Cambria"/>
              </a:rPr>
              <a:t>business</a:t>
            </a:r>
            <a:r>
              <a:rPr sz="2300" spc="-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domain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entities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82209" y="2254293"/>
            <a:ext cx="1143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0" dirty="0">
                <a:latin typeface="Arial MT"/>
                <a:cs typeface="Arial MT"/>
              </a:rPr>
              <a:t>v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138928" y="3433572"/>
            <a:ext cx="207645" cy="1607820"/>
            <a:chOff x="5138928" y="3433572"/>
            <a:chExt cx="207645" cy="1607820"/>
          </a:xfrm>
        </p:grpSpPr>
        <p:sp>
          <p:nvSpPr>
            <p:cNvPr id="4" name="object 4"/>
            <p:cNvSpPr/>
            <p:nvPr/>
          </p:nvSpPr>
          <p:spPr>
            <a:xfrm>
              <a:off x="5138928" y="3587495"/>
              <a:ext cx="41275" cy="859790"/>
            </a:xfrm>
            <a:custGeom>
              <a:avLst/>
              <a:gdLst/>
              <a:ahLst/>
              <a:cxnLst/>
              <a:rect l="l" t="t" r="r" b="b"/>
              <a:pathLst>
                <a:path w="41275" h="859789">
                  <a:moveTo>
                    <a:pt x="24384" y="859536"/>
                  </a:moveTo>
                  <a:lnTo>
                    <a:pt x="0" y="859536"/>
                  </a:lnTo>
                  <a:lnTo>
                    <a:pt x="0" y="147828"/>
                  </a:lnTo>
                  <a:lnTo>
                    <a:pt x="6096" y="96012"/>
                  </a:lnTo>
                  <a:lnTo>
                    <a:pt x="21336" y="45720"/>
                  </a:lnTo>
                  <a:lnTo>
                    <a:pt x="27432" y="30480"/>
                  </a:lnTo>
                  <a:lnTo>
                    <a:pt x="33528" y="13716"/>
                  </a:lnTo>
                  <a:lnTo>
                    <a:pt x="41148" y="0"/>
                  </a:lnTo>
                  <a:lnTo>
                    <a:pt x="39624" y="68580"/>
                  </a:lnTo>
                  <a:lnTo>
                    <a:pt x="35052" y="85344"/>
                  </a:lnTo>
                  <a:lnTo>
                    <a:pt x="28956" y="115824"/>
                  </a:lnTo>
                  <a:lnTo>
                    <a:pt x="25908" y="132588"/>
                  </a:lnTo>
                  <a:lnTo>
                    <a:pt x="25908" y="149352"/>
                  </a:lnTo>
                  <a:lnTo>
                    <a:pt x="24384" y="166116"/>
                  </a:lnTo>
                  <a:lnTo>
                    <a:pt x="24384" y="85953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78551" y="3433572"/>
              <a:ext cx="167640" cy="22250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151120" y="4317491"/>
              <a:ext cx="195580" cy="26034"/>
            </a:xfrm>
            <a:custGeom>
              <a:avLst/>
              <a:gdLst/>
              <a:ahLst/>
              <a:cxnLst/>
              <a:rect l="l" t="t" r="r" b="b"/>
              <a:pathLst>
                <a:path w="195579" h="26035">
                  <a:moveTo>
                    <a:pt x="195072" y="25908"/>
                  </a:moveTo>
                  <a:lnTo>
                    <a:pt x="0" y="25908"/>
                  </a:lnTo>
                  <a:lnTo>
                    <a:pt x="0" y="0"/>
                  </a:lnTo>
                  <a:lnTo>
                    <a:pt x="195072" y="0"/>
                  </a:lnTo>
                  <a:lnTo>
                    <a:pt x="195072" y="259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38928" y="4447031"/>
              <a:ext cx="24765" cy="594360"/>
            </a:xfrm>
            <a:custGeom>
              <a:avLst/>
              <a:gdLst/>
              <a:ahLst/>
              <a:cxnLst/>
              <a:rect l="l" t="t" r="r" b="b"/>
              <a:pathLst>
                <a:path w="24764" h="594360">
                  <a:moveTo>
                    <a:pt x="24383" y="594359"/>
                  </a:moveTo>
                  <a:lnTo>
                    <a:pt x="0" y="594359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59435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252491" y="2528657"/>
            <a:ext cx="143510" cy="530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89"/>
              </a:lnSpc>
            </a:pPr>
            <a:r>
              <a:rPr sz="1800" spc="-50" dirty="0">
                <a:latin typeface="Arial MT"/>
                <a:cs typeface="Arial MT"/>
              </a:rPr>
              <a:t>e</a:t>
            </a:r>
            <a:endParaRPr sz="18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</a:pPr>
            <a:r>
              <a:rPr sz="1800" spc="-50" dirty="0">
                <a:latin typeface="Arial MT"/>
                <a:cs typeface="Arial MT"/>
              </a:rPr>
              <a:t>g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90344" y="4529327"/>
            <a:ext cx="2258695" cy="856615"/>
          </a:xfrm>
          <a:custGeom>
            <a:avLst/>
            <a:gdLst/>
            <a:ahLst/>
            <a:cxnLst/>
            <a:rect l="l" t="t" r="r" b="b"/>
            <a:pathLst>
              <a:path w="2258695" h="856614">
                <a:moveTo>
                  <a:pt x="2258568" y="423672"/>
                </a:moveTo>
                <a:lnTo>
                  <a:pt x="2252472" y="419100"/>
                </a:lnTo>
                <a:lnTo>
                  <a:pt x="2226564" y="393192"/>
                </a:lnTo>
                <a:lnTo>
                  <a:pt x="2226564" y="428244"/>
                </a:lnTo>
                <a:lnTo>
                  <a:pt x="2143696" y="512064"/>
                </a:lnTo>
                <a:lnTo>
                  <a:pt x="1828800" y="830580"/>
                </a:lnTo>
                <a:lnTo>
                  <a:pt x="2143683" y="512064"/>
                </a:lnTo>
                <a:lnTo>
                  <a:pt x="2226564" y="428244"/>
                </a:lnTo>
                <a:lnTo>
                  <a:pt x="2142731" y="512064"/>
                </a:lnTo>
                <a:lnTo>
                  <a:pt x="1824228" y="830580"/>
                </a:lnTo>
                <a:lnTo>
                  <a:pt x="25908" y="830580"/>
                </a:lnTo>
                <a:lnTo>
                  <a:pt x="25908" y="512064"/>
                </a:lnTo>
                <a:lnTo>
                  <a:pt x="25908" y="25908"/>
                </a:lnTo>
                <a:lnTo>
                  <a:pt x="1824215" y="25908"/>
                </a:lnTo>
                <a:lnTo>
                  <a:pt x="2226564" y="428244"/>
                </a:lnTo>
                <a:lnTo>
                  <a:pt x="1828787" y="25908"/>
                </a:lnTo>
                <a:lnTo>
                  <a:pt x="2226564" y="428244"/>
                </a:lnTo>
                <a:lnTo>
                  <a:pt x="2226564" y="393192"/>
                </a:lnTo>
                <a:lnTo>
                  <a:pt x="1834896" y="1524"/>
                </a:lnTo>
                <a:lnTo>
                  <a:pt x="1831848" y="0"/>
                </a:lnTo>
                <a:lnTo>
                  <a:pt x="25908" y="12192"/>
                </a:lnTo>
                <a:lnTo>
                  <a:pt x="1828800" y="0"/>
                </a:lnTo>
                <a:lnTo>
                  <a:pt x="6096" y="0"/>
                </a:lnTo>
                <a:lnTo>
                  <a:pt x="0" y="6096"/>
                </a:lnTo>
                <a:lnTo>
                  <a:pt x="0" y="512064"/>
                </a:lnTo>
                <a:lnTo>
                  <a:pt x="0" y="850392"/>
                </a:lnTo>
                <a:lnTo>
                  <a:pt x="6096" y="856488"/>
                </a:lnTo>
                <a:lnTo>
                  <a:pt x="13716" y="856488"/>
                </a:lnTo>
                <a:lnTo>
                  <a:pt x="1828800" y="856488"/>
                </a:lnTo>
                <a:lnTo>
                  <a:pt x="1831848" y="856488"/>
                </a:lnTo>
                <a:lnTo>
                  <a:pt x="1837944" y="853440"/>
                </a:lnTo>
                <a:lnTo>
                  <a:pt x="1856155" y="835152"/>
                </a:lnTo>
                <a:lnTo>
                  <a:pt x="1860715" y="830580"/>
                </a:lnTo>
                <a:lnTo>
                  <a:pt x="2178062" y="512064"/>
                </a:lnTo>
                <a:lnTo>
                  <a:pt x="2252472" y="437388"/>
                </a:lnTo>
                <a:lnTo>
                  <a:pt x="2258568" y="432816"/>
                </a:lnTo>
                <a:lnTo>
                  <a:pt x="2258568" y="423672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138928" y="0"/>
            <a:ext cx="5553710" cy="7097395"/>
            <a:chOff x="5138928" y="0"/>
            <a:chExt cx="5553710" cy="7097395"/>
          </a:xfrm>
        </p:grpSpPr>
        <p:sp>
          <p:nvSpPr>
            <p:cNvPr id="11" name="object 11"/>
            <p:cNvSpPr/>
            <p:nvPr/>
          </p:nvSpPr>
          <p:spPr>
            <a:xfrm>
              <a:off x="5138928" y="5041391"/>
              <a:ext cx="207645" cy="2055495"/>
            </a:xfrm>
            <a:custGeom>
              <a:avLst/>
              <a:gdLst/>
              <a:ahLst/>
              <a:cxnLst/>
              <a:rect l="l" t="t" r="r" b="b"/>
              <a:pathLst>
                <a:path w="207645" h="2055495">
                  <a:moveTo>
                    <a:pt x="207263" y="2055460"/>
                  </a:moveTo>
                  <a:lnTo>
                    <a:pt x="169163" y="2036064"/>
                  </a:lnTo>
                  <a:lnTo>
                    <a:pt x="128016" y="2005584"/>
                  </a:lnTo>
                  <a:lnTo>
                    <a:pt x="114300" y="1994916"/>
                  </a:lnTo>
                  <a:lnTo>
                    <a:pt x="102108" y="1984248"/>
                  </a:lnTo>
                  <a:lnTo>
                    <a:pt x="91439" y="1970532"/>
                  </a:lnTo>
                  <a:lnTo>
                    <a:pt x="79247" y="1958340"/>
                  </a:lnTo>
                  <a:lnTo>
                    <a:pt x="70103" y="1944624"/>
                  </a:lnTo>
                  <a:lnTo>
                    <a:pt x="59435" y="1930908"/>
                  </a:lnTo>
                  <a:lnTo>
                    <a:pt x="50291" y="1917192"/>
                  </a:lnTo>
                  <a:lnTo>
                    <a:pt x="42671" y="1901952"/>
                  </a:lnTo>
                  <a:lnTo>
                    <a:pt x="35051" y="1888236"/>
                  </a:lnTo>
                  <a:lnTo>
                    <a:pt x="27431" y="1871472"/>
                  </a:lnTo>
                  <a:lnTo>
                    <a:pt x="6095" y="1805940"/>
                  </a:lnTo>
                  <a:lnTo>
                    <a:pt x="1523" y="1770888"/>
                  </a:lnTo>
                  <a:lnTo>
                    <a:pt x="0" y="1754124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1734312"/>
                  </a:lnTo>
                  <a:lnTo>
                    <a:pt x="25908" y="1751076"/>
                  </a:lnTo>
                  <a:lnTo>
                    <a:pt x="25908" y="1767840"/>
                  </a:lnTo>
                  <a:lnTo>
                    <a:pt x="28955" y="1784604"/>
                  </a:lnTo>
                  <a:lnTo>
                    <a:pt x="32003" y="1799844"/>
                  </a:lnTo>
                  <a:lnTo>
                    <a:pt x="35051" y="1816608"/>
                  </a:lnTo>
                  <a:lnTo>
                    <a:pt x="44195" y="1847088"/>
                  </a:lnTo>
                  <a:lnTo>
                    <a:pt x="50291" y="1860804"/>
                  </a:lnTo>
                  <a:lnTo>
                    <a:pt x="56387" y="1876044"/>
                  </a:lnTo>
                  <a:lnTo>
                    <a:pt x="80771" y="1917192"/>
                  </a:lnTo>
                  <a:lnTo>
                    <a:pt x="109727" y="1953768"/>
                  </a:lnTo>
                  <a:lnTo>
                    <a:pt x="155447" y="1996440"/>
                  </a:lnTo>
                  <a:lnTo>
                    <a:pt x="207263" y="2027597"/>
                  </a:lnTo>
                  <a:lnTo>
                    <a:pt x="207263" y="205546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1120" y="5536691"/>
              <a:ext cx="195580" cy="26034"/>
            </a:xfrm>
            <a:custGeom>
              <a:avLst/>
              <a:gdLst/>
              <a:ahLst/>
              <a:cxnLst/>
              <a:rect l="l" t="t" r="r" b="b"/>
              <a:pathLst>
                <a:path w="195579" h="26035">
                  <a:moveTo>
                    <a:pt x="195072" y="25907"/>
                  </a:moveTo>
                  <a:lnTo>
                    <a:pt x="0" y="25907"/>
                  </a:lnTo>
                  <a:lnTo>
                    <a:pt x="0" y="0"/>
                  </a:lnTo>
                  <a:lnTo>
                    <a:pt x="195072" y="0"/>
                  </a:lnTo>
                  <a:lnTo>
                    <a:pt x="195072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23871" y="4559288"/>
            <a:ext cx="1805305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6870" marR="5080" indent="-344805">
              <a:lnSpc>
                <a:spcPts val="2760"/>
              </a:lnSpc>
              <a:spcBef>
                <a:spcPts val="290"/>
              </a:spcBef>
            </a:pPr>
            <a:r>
              <a:rPr sz="2400" spc="-35" dirty="0">
                <a:latin typeface="Cambria"/>
                <a:cs typeface="Cambria"/>
              </a:rPr>
              <a:t>State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Diagram </a:t>
            </a:r>
            <a:r>
              <a:rPr sz="2400" spc="-10" dirty="0">
                <a:latin typeface="Cambria"/>
                <a:cs typeface="Cambria"/>
              </a:rPr>
              <a:t>Notation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041893" y="249385"/>
            <a:ext cx="6452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Behavioral</a:t>
            </a:r>
            <a:r>
              <a:rPr spc="-15" dirty="0"/>
              <a:t> </a:t>
            </a:r>
            <a:r>
              <a:rPr spc="-20" dirty="0"/>
              <a:t>Models</a:t>
            </a:r>
            <a:r>
              <a:rPr spc="-10" dirty="0"/>
              <a:t> </a:t>
            </a:r>
            <a:r>
              <a:rPr dirty="0"/>
              <a:t>:</a:t>
            </a:r>
            <a:r>
              <a:rPr spc="-5" dirty="0"/>
              <a:t> </a:t>
            </a:r>
            <a:r>
              <a:rPr spc="-120" dirty="0"/>
              <a:t>State</a:t>
            </a:r>
            <a:r>
              <a:rPr spc="-75" dirty="0"/>
              <a:t> </a:t>
            </a:r>
            <a:r>
              <a:rPr spc="-70" dirty="0"/>
              <a:t>Diagram</a:t>
            </a:r>
          </a:p>
        </p:txBody>
      </p:sp>
      <p:grpSp>
        <p:nvGrpSpPr>
          <p:cNvPr id="17" name="object 17"/>
          <p:cNvGrpSpPr/>
          <p:nvPr/>
        </p:nvGrpSpPr>
        <p:grpSpPr>
          <a:xfrm>
            <a:off x="5346191" y="25908"/>
            <a:ext cx="5346700" cy="5015865"/>
            <a:chOff x="5346191" y="25908"/>
            <a:chExt cx="5346700" cy="501586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6191" y="3403092"/>
              <a:ext cx="2761615" cy="1043940"/>
            </a:xfrm>
            <a:custGeom>
              <a:avLst/>
              <a:gdLst/>
              <a:ahLst/>
              <a:cxnLst/>
              <a:rect l="l" t="t" r="r" b="b"/>
              <a:pathLst>
                <a:path w="2761615" h="1043939">
                  <a:moveTo>
                    <a:pt x="2761488" y="1043940"/>
                  </a:moveTo>
                  <a:lnTo>
                    <a:pt x="2735580" y="1043940"/>
                  </a:lnTo>
                  <a:lnTo>
                    <a:pt x="2735580" y="333756"/>
                  </a:lnTo>
                  <a:lnTo>
                    <a:pt x="2732532" y="301752"/>
                  </a:lnTo>
                  <a:lnTo>
                    <a:pt x="2729484" y="284988"/>
                  </a:lnTo>
                  <a:lnTo>
                    <a:pt x="2726436" y="269748"/>
                  </a:lnTo>
                  <a:lnTo>
                    <a:pt x="2721864" y="254508"/>
                  </a:lnTo>
                  <a:lnTo>
                    <a:pt x="2715768" y="239268"/>
                  </a:lnTo>
                  <a:lnTo>
                    <a:pt x="2711196" y="224028"/>
                  </a:lnTo>
                  <a:lnTo>
                    <a:pt x="2703576" y="210312"/>
                  </a:lnTo>
                  <a:lnTo>
                    <a:pt x="2697480" y="195072"/>
                  </a:lnTo>
                  <a:lnTo>
                    <a:pt x="2689860" y="182880"/>
                  </a:lnTo>
                  <a:lnTo>
                    <a:pt x="2671572" y="155448"/>
                  </a:lnTo>
                  <a:lnTo>
                    <a:pt x="2662428" y="143256"/>
                  </a:lnTo>
                  <a:lnTo>
                    <a:pt x="2651760" y="132588"/>
                  </a:lnTo>
                  <a:lnTo>
                    <a:pt x="2641092" y="120396"/>
                  </a:lnTo>
                  <a:lnTo>
                    <a:pt x="2628900" y="109728"/>
                  </a:lnTo>
                  <a:lnTo>
                    <a:pt x="2618232" y="99060"/>
                  </a:lnTo>
                  <a:lnTo>
                    <a:pt x="2606040" y="89916"/>
                  </a:lnTo>
                  <a:lnTo>
                    <a:pt x="2592324" y="80772"/>
                  </a:lnTo>
                  <a:lnTo>
                    <a:pt x="2580132" y="71628"/>
                  </a:lnTo>
                  <a:lnTo>
                    <a:pt x="2566416" y="64008"/>
                  </a:lnTo>
                  <a:lnTo>
                    <a:pt x="2552700" y="57912"/>
                  </a:lnTo>
                  <a:lnTo>
                    <a:pt x="2537460" y="50292"/>
                  </a:lnTo>
                  <a:lnTo>
                    <a:pt x="2522220" y="44196"/>
                  </a:lnTo>
                  <a:lnTo>
                    <a:pt x="2491740" y="35052"/>
                  </a:lnTo>
                  <a:lnTo>
                    <a:pt x="2476500" y="32004"/>
                  </a:lnTo>
                  <a:lnTo>
                    <a:pt x="2459736" y="28956"/>
                  </a:lnTo>
                  <a:lnTo>
                    <a:pt x="2410968" y="24384"/>
                  </a:lnTo>
                  <a:lnTo>
                    <a:pt x="143256" y="24384"/>
                  </a:lnTo>
                  <a:lnTo>
                    <a:pt x="126491" y="25908"/>
                  </a:lnTo>
                  <a:lnTo>
                    <a:pt x="109728" y="25908"/>
                  </a:lnTo>
                  <a:lnTo>
                    <a:pt x="94488" y="28956"/>
                  </a:lnTo>
                  <a:lnTo>
                    <a:pt x="77724" y="32004"/>
                  </a:lnTo>
                  <a:lnTo>
                    <a:pt x="62484" y="35052"/>
                  </a:lnTo>
                  <a:lnTo>
                    <a:pt x="32004" y="44196"/>
                  </a:lnTo>
                  <a:lnTo>
                    <a:pt x="16764" y="50292"/>
                  </a:lnTo>
                  <a:lnTo>
                    <a:pt x="3048" y="56388"/>
                  </a:lnTo>
                  <a:lnTo>
                    <a:pt x="0" y="57912"/>
                  </a:lnTo>
                  <a:lnTo>
                    <a:pt x="0" y="30480"/>
                  </a:lnTo>
                  <a:lnTo>
                    <a:pt x="6096" y="27432"/>
                  </a:lnTo>
                  <a:lnTo>
                    <a:pt x="22860" y="21336"/>
                  </a:lnTo>
                  <a:lnTo>
                    <a:pt x="38100" y="15240"/>
                  </a:lnTo>
                  <a:lnTo>
                    <a:pt x="71628" y="6095"/>
                  </a:lnTo>
                  <a:lnTo>
                    <a:pt x="89916" y="3048"/>
                  </a:lnTo>
                  <a:lnTo>
                    <a:pt x="124968" y="0"/>
                  </a:lnTo>
                  <a:lnTo>
                    <a:pt x="2427732" y="0"/>
                  </a:lnTo>
                  <a:lnTo>
                    <a:pt x="2481072" y="6095"/>
                  </a:lnTo>
                  <a:lnTo>
                    <a:pt x="2531364" y="21336"/>
                  </a:lnTo>
                  <a:lnTo>
                    <a:pt x="2577084" y="42672"/>
                  </a:lnTo>
                  <a:lnTo>
                    <a:pt x="2592324" y="50292"/>
                  </a:lnTo>
                  <a:lnTo>
                    <a:pt x="2619756" y="68580"/>
                  </a:lnTo>
                  <a:lnTo>
                    <a:pt x="2633472" y="79248"/>
                  </a:lnTo>
                  <a:lnTo>
                    <a:pt x="2645664" y="91440"/>
                  </a:lnTo>
                  <a:lnTo>
                    <a:pt x="2657856" y="102108"/>
                  </a:lnTo>
                  <a:lnTo>
                    <a:pt x="2702052" y="153924"/>
                  </a:lnTo>
                  <a:lnTo>
                    <a:pt x="2734056" y="213360"/>
                  </a:lnTo>
                  <a:lnTo>
                    <a:pt x="2740152" y="230124"/>
                  </a:lnTo>
                  <a:lnTo>
                    <a:pt x="2746248" y="245364"/>
                  </a:lnTo>
                  <a:lnTo>
                    <a:pt x="2750820" y="262128"/>
                  </a:lnTo>
                  <a:lnTo>
                    <a:pt x="2753868" y="280416"/>
                  </a:lnTo>
                  <a:lnTo>
                    <a:pt x="2759964" y="313944"/>
                  </a:lnTo>
                  <a:lnTo>
                    <a:pt x="2761488" y="332232"/>
                  </a:lnTo>
                  <a:lnTo>
                    <a:pt x="2761488" y="104394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6192" y="4317491"/>
              <a:ext cx="2749550" cy="26034"/>
            </a:xfrm>
            <a:custGeom>
              <a:avLst/>
              <a:gdLst/>
              <a:ahLst/>
              <a:cxnLst/>
              <a:rect l="l" t="t" r="r" b="b"/>
              <a:pathLst>
                <a:path w="2749550" h="26035">
                  <a:moveTo>
                    <a:pt x="0" y="0"/>
                  </a:moveTo>
                  <a:lnTo>
                    <a:pt x="2749295" y="0"/>
                  </a:lnTo>
                  <a:lnTo>
                    <a:pt x="2749295" y="25908"/>
                  </a:lnTo>
                  <a:lnTo>
                    <a:pt x="0" y="259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57616" y="4354068"/>
              <a:ext cx="231648" cy="9296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8081772" y="4447031"/>
              <a:ext cx="26034" cy="594360"/>
            </a:xfrm>
            <a:custGeom>
              <a:avLst/>
              <a:gdLst/>
              <a:ahLst/>
              <a:cxnLst/>
              <a:rect l="l" t="t" r="r" b="b"/>
              <a:pathLst>
                <a:path w="26034" h="594360">
                  <a:moveTo>
                    <a:pt x="25908" y="594359"/>
                  </a:moveTo>
                  <a:lnTo>
                    <a:pt x="0" y="594359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59435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575548" y="4447031"/>
              <a:ext cx="238125" cy="513715"/>
            </a:xfrm>
            <a:custGeom>
              <a:avLst/>
              <a:gdLst/>
              <a:ahLst/>
              <a:cxnLst/>
              <a:rect l="l" t="t" r="r" b="b"/>
              <a:pathLst>
                <a:path w="238125" h="513714">
                  <a:moveTo>
                    <a:pt x="234695" y="513587"/>
                  </a:moveTo>
                  <a:lnTo>
                    <a:pt x="185927" y="513587"/>
                  </a:lnTo>
                  <a:lnTo>
                    <a:pt x="207263" y="501395"/>
                  </a:lnTo>
                  <a:lnTo>
                    <a:pt x="185927" y="501395"/>
                  </a:lnTo>
                  <a:lnTo>
                    <a:pt x="143255" y="504443"/>
                  </a:lnTo>
                  <a:lnTo>
                    <a:pt x="105155" y="507491"/>
                  </a:lnTo>
                  <a:lnTo>
                    <a:pt x="86867" y="504443"/>
                  </a:lnTo>
                  <a:lnTo>
                    <a:pt x="42671" y="496823"/>
                  </a:lnTo>
                  <a:lnTo>
                    <a:pt x="13715" y="487679"/>
                  </a:lnTo>
                  <a:lnTo>
                    <a:pt x="13715" y="486155"/>
                  </a:lnTo>
                  <a:lnTo>
                    <a:pt x="7619" y="483107"/>
                  </a:lnTo>
                  <a:lnTo>
                    <a:pt x="1524" y="477011"/>
                  </a:lnTo>
                  <a:lnTo>
                    <a:pt x="1524" y="473963"/>
                  </a:lnTo>
                  <a:lnTo>
                    <a:pt x="0" y="470915"/>
                  </a:lnTo>
                  <a:lnTo>
                    <a:pt x="1524" y="0"/>
                  </a:lnTo>
                  <a:lnTo>
                    <a:pt x="13715" y="0"/>
                  </a:lnTo>
                  <a:lnTo>
                    <a:pt x="13715" y="469391"/>
                  </a:lnTo>
                  <a:lnTo>
                    <a:pt x="12191" y="469391"/>
                  </a:lnTo>
                  <a:lnTo>
                    <a:pt x="15239" y="473963"/>
                  </a:lnTo>
                  <a:lnTo>
                    <a:pt x="15239" y="472439"/>
                  </a:lnTo>
                  <a:lnTo>
                    <a:pt x="19811" y="475487"/>
                  </a:lnTo>
                  <a:lnTo>
                    <a:pt x="35051" y="481583"/>
                  </a:lnTo>
                  <a:lnTo>
                    <a:pt x="59436" y="487679"/>
                  </a:lnTo>
                  <a:lnTo>
                    <a:pt x="73151" y="490727"/>
                  </a:lnTo>
                  <a:lnTo>
                    <a:pt x="89915" y="492251"/>
                  </a:lnTo>
                  <a:lnTo>
                    <a:pt x="106679" y="495299"/>
                  </a:lnTo>
                  <a:lnTo>
                    <a:pt x="164591" y="499871"/>
                  </a:lnTo>
                  <a:lnTo>
                    <a:pt x="185927" y="499871"/>
                  </a:lnTo>
                  <a:lnTo>
                    <a:pt x="208787" y="501395"/>
                  </a:lnTo>
                  <a:lnTo>
                    <a:pt x="234695" y="501395"/>
                  </a:lnTo>
                  <a:lnTo>
                    <a:pt x="237743" y="504443"/>
                  </a:lnTo>
                  <a:lnTo>
                    <a:pt x="237743" y="510539"/>
                  </a:lnTo>
                  <a:lnTo>
                    <a:pt x="234695" y="513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575548" y="4948427"/>
              <a:ext cx="207264" cy="9296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48472" y="3462540"/>
              <a:ext cx="312420" cy="844550"/>
            </a:xfrm>
            <a:custGeom>
              <a:avLst/>
              <a:gdLst/>
              <a:ahLst/>
              <a:cxnLst/>
              <a:rect l="l" t="t" r="r" b="b"/>
              <a:pathLst>
                <a:path w="312420" h="844550">
                  <a:moveTo>
                    <a:pt x="312420" y="419087"/>
                  </a:moveTo>
                  <a:lnTo>
                    <a:pt x="309372" y="416052"/>
                  </a:lnTo>
                  <a:lnTo>
                    <a:pt x="275844" y="416052"/>
                  </a:lnTo>
                  <a:lnTo>
                    <a:pt x="260604" y="414528"/>
                  </a:lnTo>
                  <a:lnTo>
                    <a:pt x="246888" y="414528"/>
                  </a:lnTo>
                  <a:lnTo>
                    <a:pt x="233172" y="419100"/>
                  </a:lnTo>
                  <a:lnTo>
                    <a:pt x="231648" y="425183"/>
                  </a:lnTo>
                  <a:lnTo>
                    <a:pt x="219456" y="425196"/>
                  </a:lnTo>
                  <a:lnTo>
                    <a:pt x="231648" y="425183"/>
                  </a:lnTo>
                  <a:lnTo>
                    <a:pt x="233172" y="419087"/>
                  </a:lnTo>
                  <a:lnTo>
                    <a:pt x="246888" y="414515"/>
                  </a:lnTo>
                  <a:lnTo>
                    <a:pt x="233172" y="412991"/>
                  </a:lnTo>
                  <a:lnTo>
                    <a:pt x="220980" y="411480"/>
                  </a:lnTo>
                  <a:lnTo>
                    <a:pt x="219456" y="411264"/>
                  </a:lnTo>
                  <a:lnTo>
                    <a:pt x="219456" y="422148"/>
                  </a:lnTo>
                  <a:lnTo>
                    <a:pt x="219456" y="423672"/>
                  </a:lnTo>
                  <a:lnTo>
                    <a:pt x="207264" y="423672"/>
                  </a:lnTo>
                  <a:lnTo>
                    <a:pt x="207264" y="422148"/>
                  </a:lnTo>
                  <a:lnTo>
                    <a:pt x="219456" y="422148"/>
                  </a:lnTo>
                  <a:lnTo>
                    <a:pt x="219456" y="411264"/>
                  </a:lnTo>
                  <a:lnTo>
                    <a:pt x="188976" y="406908"/>
                  </a:lnTo>
                  <a:lnTo>
                    <a:pt x="173736" y="403860"/>
                  </a:lnTo>
                  <a:lnTo>
                    <a:pt x="167640" y="400812"/>
                  </a:lnTo>
                  <a:lnTo>
                    <a:pt x="163068" y="399288"/>
                  </a:lnTo>
                  <a:lnTo>
                    <a:pt x="161544" y="397776"/>
                  </a:lnTo>
                  <a:lnTo>
                    <a:pt x="158496" y="394716"/>
                  </a:lnTo>
                  <a:lnTo>
                    <a:pt x="160020" y="32004"/>
                  </a:lnTo>
                  <a:lnTo>
                    <a:pt x="158496" y="30480"/>
                  </a:lnTo>
                  <a:lnTo>
                    <a:pt x="158496" y="27419"/>
                  </a:lnTo>
                  <a:lnTo>
                    <a:pt x="156972" y="25895"/>
                  </a:lnTo>
                  <a:lnTo>
                    <a:pt x="155448" y="22847"/>
                  </a:lnTo>
                  <a:lnTo>
                    <a:pt x="153924" y="21323"/>
                  </a:lnTo>
                  <a:lnTo>
                    <a:pt x="149352" y="19799"/>
                  </a:lnTo>
                  <a:lnTo>
                    <a:pt x="137160" y="13716"/>
                  </a:lnTo>
                  <a:lnTo>
                    <a:pt x="118872" y="10668"/>
                  </a:lnTo>
                  <a:lnTo>
                    <a:pt x="109728" y="7620"/>
                  </a:lnTo>
                  <a:lnTo>
                    <a:pt x="99060" y="6096"/>
                  </a:lnTo>
                  <a:lnTo>
                    <a:pt x="86868" y="4572"/>
                  </a:lnTo>
                  <a:lnTo>
                    <a:pt x="73152" y="4572"/>
                  </a:lnTo>
                  <a:lnTo>
                    <a:pt x="60960" y="3048"/>
                  </a:lnTo>
                  <a:lnTo>
                    <a:pt x="45720" y="1524"/>
                  </a:lnTo>
                  <a:lnTo>
                    <a:pt x="32004" y="1524"/>
                  </a:lnTo>
                  <a:lnTo>
                    <a:pt x="1524" y="0"/>
                  </a:lnTo>
                  <a:lnTo>
                    <a:pt x="0" y="13716"/>
                  </a:lnTo>
                  <a:lnTo>
                    <a:pt x="32004" y="13716"/>
                  </a:lnTo>
                  <a:lnTo>
                    <a:pt x="45720" y="15227"/>
                  </a:lnTo>
                  <a:lnTo>
                    <a:pt x="59436" y="15227"/>
                  </a:lnTo>
                  <a:lnTo>
                    <a:pt x="73152" y="16751"/>
                  </a:lnTo>
                  <a:lnTo>
                    <a:pt x="126492" y="24371"/>
                  </a:lnTo>
                  <a:lnTo>
                    <a:pt x="138684" y="28956"/>
                  </a:lnTo>
                  <a:lnTo>
                    <a:pt x="143256" y="30480"/>
                  </a:lnTo>
                  <a:lnTo>
                    <a:pt x="146304" y="32004"/>
                  </a:lnTo>
                  <a:lnTo>
                    <a:pt x="144780" y="32004"/>
                  </a:lnTo>
                  <a:lnTo>
                    <a:pt x="146304" y="33528"/>
                  </a:lnTo>
                  <a:lnTo>
                    <a:pt x="147828" y="33528"/>
                  </a:lnTo>
                  <a:lnTo>
                    <a:pt x="147828" y="400812"/>
                  </a:lnTo>
                  <a:lnTo>
                    <a:pt x="150876" y="406908"/>
                  </a:lnTo>
                  <a:lnTo>
                    <a:pt x="152400" y="406908"/>
                  </a:lnTo>
                  <a:lnTo>
                    <a:pt x="156972" y="409956"/>
                  </a:lnTo>
                  <a:lnTo>
                    <a:pt x="163068" y="413004"/>
                  </a:lnTo>
                  <a:lnTo>
                    <a:pt x="169164" y="414528"/>
                  </a:lnTo>
                  <a:lnTo>
                    <a:pt x="176784" y="417576"/>
                  </a:lnTo>
                  <a:lnTo>
                    <a:pt x="185928" y="419100"/>
                  </a:lnTo>
                  <a:lnTo>
                    <a:pt x="196596" y="422148"/>
                  </a:lnTo>
                  <a:lnTo>
                    <a:pt x="207213" y="422148"/>
                  </a:lnTo>
                  <a:lnTo>
                    <a:pt x="201168" y="423659"/>
                  </a:lnTo>
                  <a:lnTo>
                    <a:pt x="196596" y="423659"/>
                  </a:lnTo>
                  <a:lnTo>
                    <a:pt x="187452" y="425183"/>
                  </a:lnTo>
                  <a:lnTo>
                    <a:pt x="178308" y="428231"/>
                  </a:lnTo>
                  <a:lnTo>
                    <a:pt x="169164" y="429755"/>
                  </a:lnTo>
                  <a:lnTo>
                    <a:pt x="146291" y="446519"/>
                  </a:lnTo>
                  <a:lnTo>
                    <a:pt x="146291" y="812279"/>
                  </a:lnTo>
                  <a:lnTo>
                    <a:pt x="144780" y="813803"/>
                  </a:lnTo>
                  <a:lnTo>
                    <a:pt x="143256" y="815327"/>
                  </a:lnTo>
                  <a:lnTo>
                    <a:pt x="143256" y="813803"/>
                  </a:lnTo>
                  <a:lnTo>
                    <a:pt x="138684" y="816851"/>
                  </a:lnTo>
                  <a:lnTo>
                    <a:pt x="132588" y="818375"/>
                  </a:lnTo>
                  <a:lnTo>
                    <a:pt x="124968" y="821423"/>
                  </a:lnTo>
                  <a:lnTo>
                    <a:pt x="117348" y="822947"/>
                  </a:lnTo>
                  <a:lnTo>
                    <a:pt x="85344" y="827519"/>
                  </a:lnTo>
                  <a:lnTo>
                    <a:pt x="73152" y="829043"/>
                  </a:lnTo>
                  <a:lnTo>
                    <a:pt x="59436" y="829043"/>
                  </a:lnTo>
                  <a:lnTo>
                    <a:pt x="45720" y="830567"/>
                  </a:lnTo>
                  <a:lnTo>
                    <a:pt x="30480" y="830567"/>
                  </a:lnTo>
                  <a:lnTo>
                    <a:pt x="0" y="832091"/>
                  </a:lnTo>
                  <a:lnTo>
                    <a:pt x="1524" y="844283"/>
                  </a:lnTo>
                  <a:lnTo>
                    <a:pt x="32004" y="844283"/>
                  </a:lnTo>
                  <a:lnTo>
                    <a:pt x="45720" y="842759"/>
                  </a:lnTo>
                  <a:lnTo>
                    <a:pt x="60960" y="842759"/>
                  </a:lnTo>
                  <a:lnTo>
                    <a:pt x="99060" y="838187"/>
                  </a:lnTo>
                  <a:lnTo>
                    <a:pt x="137160" y="830567"/>
                  </a:lnTo>
                  <a:lnTo>
                    <a:pt x="143256" y="829043"/>
                  </a:lnTo>
                  <a:lnTo>
                    <a:pt x="149352" y="825995"/>
                  </a:lnTo>
                  <a:lnTo>
                    <a:pt x="153924" y="822947"/>
                  </a:lnTo>
                  <a:lnTo>
                    <a:pt x="156972" y="819899"/>
                  </a:lnTo>
                  <a:lnTo>
                    <a:pt x="156997" y="810755"/>
                  </a:lnTo>
                  <a:lnTo>
                    <a:pt x="158496" y="449567"/>
                  </a:lnTo>
                  <a:lnTo>
                    <a:pt x="158496" y="813803"/>
                  </a:lnTo>
                  <a:lnTo>
                    <a:pt x="160020" y="812279"/>
                  </a:lnTo>
                  <a:lnTo>
                    <a:pt x="160020" y="448043"/>
                  </a:lnTo>
                  <a:lnTo>
                    <a:pt x="163055" y="446519"/>
                  </a:lnTo>
                  <a:lnTo>
                    <a:pt x="167640" y="443471"/>
                  </a:lnTo>
                  <a:lnTo>
                    <a:pt x="179832" y="440423"/>
                  </a:lnTo>
                  <a:lnTo>
                    <a:pt x="188976" y="437375"/>
                  </a:lnTo>
                  <a:lnTo>
                    <a:pt x="198120" y="435851"/>
                  </a:lnTo>
                  <a:lnTo>
                    <a:pt x="208775" y="434340"/>
                  </a:lnTo>
                  <a:lnTo>
                    <a:pt x="233172" y="431292"/>
                  </a:lnTo>
                  <a:lnTo>
                    <a:pt x="246888" y="431279"/>
                  </a:lnTo>
                  <a:lnTo>
                    <a:pt x="260604" y="429755"/>
                  </a:lnTo>
                  <a:lnTo>
                    <a:pt x="274320" y="429755"/>
                  </a:lnTo>
                  <a:lnTo>
                    <a:pt x="306324" y="428244"/>
                  </a:lnTo>
                  <a:lnTo>
                    <a:pt x="309372" y="428244"/>
                  </a:lnTo>
                  <a:lnTo>
                    <a:pt x="312420" y="426707"/>
                  </a:lnTo>
                  <a:lnTo>
                    <a:pt x="312420" y="419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926270" y="3481775"/>
            <a:ext cx="1415415" cy="742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175260">
              <a:lnSpc>
                <a:spcPts val="2760"/>
              </a:lnSpc>
              <a:spcBef>
                <a:spcPts val="290"/>
              </a:spcBef>
            </a:pPr>
            <a:r>
              <a:rPr sz="2400" spc="-10" dirty="0">
                <a:latin typeface="Cambria"/>
                <a:cs typeface="Cambria"/>
              </a:rPr>
              <a:t>Reading </a:t>
            </a:r>
            <a:r>
              <a:rPr sz="2400" spc="-85" dirty="0">
                <a:latin typeface="Cambria"/>
                <a:cs typeface="Cambria"/>
              </a:rPr>
              <a:t>Commands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933187" y="3481775"/>
            <a:ext cx="752475" cy="742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spc="-10" dirty="0">
                <a:latin typeface="Cambria"/>
                <a:cs typeface="Cambria"/>
              </a:rPr>
              <a:t>State </a:t>
            </a:r>
            <a:r>
              <a:rPr sz="2400" spc="-85" dirty="0">
                <a:latin typeface="Cambria"/>
                <a:cs typeface="Cambria"/>
              </a:rPr>
              <a:t>Name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420373" y="4490719"/>
            <a:ext cx="23818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40" dirty="0">
                <a:latin typeface="Cambria"/>
                <a:cs typeface="Cambria"/>
              </a:rPr>
              <a:t>System</a:t>
            </a:r>
            <a:r>
              <a:rPr sz="1900" spc="-65" dirty="0">
                <a:latin typeface="Cambria"/>
                <a:cs typeface="Cambria"/>
              </a:rPr>
              <a:t> </a:t>
            </a:r>
            <a:r>
              <a:rPr sz="1900" spc="-60" dirty="0">
                <a:latin typeface="Cambria"/>
                <a:cs typeface="Cambria"/>
              </a:rPr>
              <a:t>status</a:t>
            </a:r>
            <a:r>
              <a:rPr sz="1900" spc="19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=</a:t>
            </a:r>
            <a:r>
              <a:rPr sz="1900" spc="-105" dirty="0">
                <a:latin typeface="Cambria"/>
                <a:cs typeface="Cambria"/>
              </a:rPr>
              <a:t> </a:t>
            </a:r>
            <a:r>
              <a:rPr sz="1900" spc="-10" dirty="0">
                <a:latin typeface="Cambria"/>
                <a:cs typeface="Cambria"/>
              </a:rPr>
              <a:t>“ready”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78580" y="4780303"/>
            <a:ext cx="26714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0" dirty="0">
                <a:latin typeface="Cambria"/>
                <a:cs typeface="Cambria"/>
              </a:rPr>
              <a:t>Display</a:t>
            </a:r>
            <a:r>
              <a:rPr sz="1900" spc="-85" dirty="0">
                <a:latin typeface="Cambria"/>
                <a:cs typeface="Cambria"/>
              </a:rPr>
              <a:t> </a:t>
            </a:r>
            <a:r>
              <a:rPr sz="1900" spc="-30" dirty="0">
                <a:latin typeface="Cambria"/>
                <a:cs typeface="Cambria"/>
              </a:rPr>
              <a:t>msg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=</a:t>
            </a:r>
            <a:r>
              <a:rPr sz="1900" spc="-125" dirty="0">
                <a:latin typeface="Cambria"/>
                <a:cs typeface="Cambria"/>
              </a:rPr>
              <a:t> </a:t>
            </a:r>
            <a:r>
              <a:rPr sz="1900" spc="-45" dirty="0">
                <a:latin typeface="Cambria"/>
                <a:cs typeface="Cambria"/>
              </a:rPr>
              <a:t>“enter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cmd”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6061" y="1040345"/>
            <a:ext cx="9630410" cy="2296160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949960" indent="-341630">
              <a:lnSpc>
                <a:spcPct val="100000"/>
              </a:lnSpc>
              <a:spcBef>
                <a:spcPts val="409"/>
              </a:spcBef>
              <a:buChar char="◻"/>
              <a:tabLst>
                <a:tab pos="949960" algn="l"/>
              </a:tabLst>
            </a:pPr>
            <a:r>
              <a:rPr sz="2400" spc="-30" dirty="0">
                <a:latin typeface="Cambria"/>
                <a:cs typeface="Cambria"/>
              </a:rPr>
              <a:t>It</a:t>
            </a:r>
            <a:r>
              <a:rPr sz="2400" spc="-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used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BF0000"/>
                </a:solidFill>
                <a:latin typeface="Cambria"/>
                <a:cs typeface="Cambria"/>
              </a:rPr>
              <a:t>describe</a:t>
            </a:r>
            <a:r>
              <a:rPr sz="2400" spc="1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the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BF0000"/>
                </a:solidFill>
                <a:latin typeface="Cambria"/>
                <a:cs typeface="Cambria"/>
              </a:rPr>
              <a:t>behaviour</a:t>
            </a:r>
            <a:r>
              <a:rPr sz="2400" spc="1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systems</a:t>
            </a:r>
            <a:r>
              <a:rPr sz="2400" spc="-10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marL="949960" marR="440055" indent="-341630">
              <a:lnSpc>
                <a:spcPts val="2590"/>
              </a:lnSpc>
              <a:spcBef>
                <a:spcPts val="640"/>
              </a:spcBef>
              <a:buChar char="◻"/>
              <a:tabLst>
                <a:tab pos="951230" algn="l"/>
                <a:tab pos="1283335" algn="l"/>
                <a:tab pos="2456815" algn="l"/>
                <a:tab pos="3112135" algn="l"/>
                <a:tab pos="3684904" algn="l"/>
                <a:tab pos="4690745" algn="l"/>
                <a:tab pos="6010910" algn="l"/>
                <a:tab pos="6400800" algn="l"/>
                <a:tab pos="7827009" algn="l"/>
                <a:tab pos="8241665" algn="l"/>
                <a:tab pos="8543290" algn="l"/>
              </a:tabLst>
            </a:pPr>
            <a:r>
              <a:rPr sz="2400" spc="-2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requires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that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system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described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is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composed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5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70" dirty="0">
                <a:latin typeface="Cambria"/>
                <a:cs typeface="Cambria"/>
              </a:rPr>
              <a:t>finite 	</a:t>
            </a:r>
            <a:r>
              <a:rPr sz="2400" spc="-100" dirty="0">
                <a:latin typeface="Cambria"/>
                <a:cs typeface="Cambria"/>
              </a:rPr>
              <a:t>number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states.</a:t>
            </a:r>
            <a:endParaRPr sz="2400">
              <a:latin typeface="Cambria"/>
              <a:cs typeface="Cambria"/>
            </a:endParaRPr>
          </a:p>
          <a:p>
            <a:pPr marL="12700" marR="5080">
              <a:lnSpc>
                <a:spcPct val="99300"/>
              </a:lnSpc>
              <a:spcBef>
                <a:spcPts val="290"/>
              </a:spcBef>
              <a:tabLst>
                <a:tab pos="4998085" algn="l"/>
              </a:tabLst>
            </a:pPr>
            <a:r>
              <a:rPr sz="1800" dirty="0">
                <a:latin typeface="Arial MT"/>
                <a:cs typeface="Arial MT"/>
              </a:rPr>
              <a:t>A</a:t>
            </a:r>
            <a:r>
              <a:rPr sz="1800" spc="-1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diagram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consists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transitions,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</a:t>
            </a:r>
            <a:r>
              <a:rPr sz="1800" spc="3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ents,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activities.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35" dirty="0">
                <a:latin typeface="Arial MT"/>
                <a:cs typeface="Arial MT"/>
              </a:rPr>
              <a:t>You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diagrams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to </a:t>
            </a:r>
            <a:r>
              <a:rPr sz="1800" dirty="0">
                <a:latin typeface="Arial MT"/>
                <a:cs typeface="Arial MT"/>
              </a:rPr>
              <a:t>illustrate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dynamic view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system.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ar</a:t>
            </a:r>
            <a:r>
              <a:rPr sz="1800" dirty="0">
                <a:latin typeface="Arial MT"/>
                <a:cs typeface="Arial MT"/>
              </a:rPr>
              <a:t>	especially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important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modelling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behavior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interface,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class,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or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collaboration.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State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dia</a:t>
            </a:r>
            <a:r>
              <a:rPr sz="1800" spc="4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rams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emphasize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event-</a:t>
            </a:r>
            <a:r>
              <a:rPr sz="1800" dirty="0">
                <a:latin typeface="Arial MT"/>
                <a:cs typeface="Arial MT"/>
              </a:rPr>
              <a:t>ordered </a:t>
            </a:r>
            <a:r>
              <a:rPr sz="1800" spc="-10" dirty="0">
                <a:latin typeface="Arial MT"/>
                <a:cs typeface="Arial MT"/>
              </a:rPr>
              <a:t>behavior</a:t>
            </a:r>
            <a:r>
              <a:rPr sz="1800" spc="50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object,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which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is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especially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useful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modelling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reactive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systems.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346192" y="5041391"/>
            <a:ext cx="5346700" cy="2519680"/>
            <a:chOff x="5346192" y="5041391"/>
            <a:chExt cx="5346700" cy="2519680"/>
          </a:xfrm>
        </p:grpSpPr>
        <p:sp>
          <p:nvSpPr>
            <p:cNvPr id="33" name="object 33"/>
            <p:cNvSpPr/>
            <p:nvPr/>
          </p:nvSpPr>
          <p:spPr>
            <a:xfrm>
              <a:off x="5346192" y="5041391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12"/>
                  </a:moveTo>
                  <a:lnTo>
                    <a:pt x="2749296" y="12"/>
                  </a:lnTo>
                  <a:lnTo>
                    <a:pt x="0" y="0"/>
                  </a:lnTo>
                  <a:lnTo>
                    <a:pt x="0" y="2041639"/>
                  </a:lnTo>
                  <a:lnTo>
                    <a:pt x="0" y="2519172"/>
                  </a:lnTo>
                  <a:lnTo>
                    <a:pt x="5346192" y="2519172"/>
                  </a:lnTo>
                  <a:lnTo>
                    <a:pt x="5346192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46192" y="5041391"/>
              <a:ext cx="2761615" cy="2086610"/>
            </a:xfrm>
            <a:custGeom>
              <a:avLst/>
              <a:gdLst/>
              <a:ahLst/>
              <a:cxnLst/>
              <a:rect l="l" t="t" r="r" b="b"/>
              <a:pathLst>
                <a:path w="2761615" h="2086609">
                  <a:moveTo>
                    <a:pt x="2543937" y="2060448"/>
                  </a:moveTo>
                  <a:lnTo>
                    <a:pt x="2427732" y="2060448"/>
                  </a:lnTo>
                  <a:lnTo>
                    <a:pt x="2459736" y="2057400"/>
                  </a:lnTo>
                  <a:lnTo>
                    <a:pt x="2476500" y="2054352"/>
                  </a:lnTo>
                  <a:lnTo>
                    <a:pt x="2491740" y="2049780"/>
                  </a:lnTo>
                  <a:lnTo>
                    <a:pt x="2506980" y="2046732"/>
                  </a:lnTo>
                  <a:lnTo>
                    <a:pt x="2537460" y="2034540"/>
                  </a:lnTo>
                  <a:lnTo>
                    <a:pt x="2592324" y="2005584"/>
                  </a:lnTo>
                  <a:lnTo>
                    <a:pt x="2641092" y="1965960"/>
                  </a:lnTo>
                  <a:lnTo>
                    <a:pt x="2671572" y="1929384"/>
                  </a:lnTo>
                  <a:lnTo>
                    <a:pt x="2688336" y="1903476"/>
                  </a:lnTo>
                  <a:lnTo>
                    <a:pt x="2697480" y="1889760"/>
                  </a:lnTo>
                  <a:lnTo>
                    <a:pt x="2703576" y="1876044"/>
                  </a:lnTo>
                  <a:lnTo>
                    <a:pt x="2711196" y="1862328"/>
                  </a:lnTo>
                  <a:lnTo>
                    <a:pt x="2715768" y="1847088"/>
                  </a:lnTo>
                  <a:lnTo>
                    <a:pt x="2729484" y="1801368"/>
                  </a:lnTo>
                  <a:lnTo>
                    <a:pt x="2735580" y="1752600"/>
                  </a:lnTo>
                  <a:lnTo>
                    <a:pt x="2735580" y="0"/>
                  </a:lnTo>
                  <a:lnTo>
                    <a:pt x="2761488" y="0"/>
                  </a:lnTo>
                  <a:lnTo>
                    <a:pt x="2761488" y="1752600"/>
                  </a:lnTo>
                  <a:lnTo>
                    <a:pt x="2760091" y="1769364"/>
                  </a:lnTo>
                  <a:lnTo>
                    <a:pt x="2759964" y="1770888"/>
                  </a:lnTo>
                  <a:lnTo>
                    <a:pt x="2756916" y="1787652"/>
                  </a:lnTo>
                  <a:lnTo>
                    <a:pt x="2753868" y="1805940"/>
                  </a:lnTo>
                  <a:lnTo>
                    <a:pt x="2750820" y="1822704"/>
                  </a:lnTo>
                  <a:lnTo>
                    <a:pt x="2746248" y="1839468"/>
                  </a:lnTo>
                  <a:lnTo>
                    <a:pt x="2740152" y="1854708"/>
                  </a:lnTo>
                  <a:lnTo>
                    <a:pt x="2734056" y="1871472"/>
                  </a:lnTo>
                  <a:lnTo>
                    <a:pt x="2711196" y="1917192"/>
                  </a:lnTo>
                  <a:lnTo>
                    <a:pt x="2702052" y="1930908"/>
                  </a:lnTo>
                  <a:lnTo>
                    <a:pt x="2691384" y="1944624"/>
                  </a:lnTo>
                  <a:lnTo>
                    <a:pt x="2682240" y="1958340"/>
                  </a:lnTo>
                  <a:lnTo>
                    <a:pt x="2670048" y="1970532"/>
                  </a:lnTo>
                  <a:lnTo>
                    <a:pt x="2659380" y="1982724"/>
                  </a:lnTo>
                  <a:lnTo>
                    <a:pt x="2647188" y="1994916"/>
                  </a:lnTo>
                  <a:lnTo>
                    <a:pt x="2633472" y="2005584"/>
                  </a:lnTo>
                  <a:lnTo>
                    <a:pt x="2621280" y="2016252"/>
                  </a:lnTo>
                  <a:lnTo>
                    <a:pt x="2607564" y="2025396"/>
                  </a:lnTo>
                  <a:lnTo>
                    <a:pt x="2592324" y="2034540"/>
                  </a:lnTo>
                  <a:lnTo>
                    <a:pt x="2578608" y="2043684"/>
                  </a:lnTo>
                  <a:lnTo>
                    <a:pt x="2548128" y="2058924"/>
                  </a:lnTo>
                  <a:lnTo>
                    <a:pt x="2543937" y="2060448"/>
                  </a:lnTo>
                  <a:close/>
                </a:path>
                <a:path w="2761615" h="2086609">
                  <a:moveTo>
                    <a:pt x="2446020" y="2084832"/>
                  </a:moveTo>
                  <a:lnTo>
                    <a:pt x="108204" y="2084832"/>
                  </a:lnTo>
                  <a:lnTo>
                    <a:pt x="89915" y="2081784"/>
                  </a:lnTo>
                  <a:lnTo>
                    <a:pt x="56387" y="2075688"/>
                  </a:lnTo>
                  <a:lnTo>
                    <a:pt x="39623" y="2069592"/>
                  </a:lnTo>
                  <a:lnTo>
                    <a:pt x="22859" y="2065020"/>
                  </a:lnTo>
                  <a:lnTo>
                    <a:pt x="7619" y="2058924"/>
                  </a:lnTo>
                  <a:lnTo>
                    <a:pt x="0" y="2055460"/>
                  </a:lnTo>
                  <a:lnTo>
                    <a:pt x="0" y="2027597"/>
                  </a:lnTo>
                  <a:lnTo>
                    <a:pt x="1523" y="2028444"/>
                  </a:lnTo>
                  <a:lnTo>
                    <a:pt x="16763" y="2034540"/>
                  </a:lnTo>
                  <a:lnTo>
                    <a:pt x="60959" y="2049780"/>
                  </a:lnTo>
                  <a:lnTo>
                    <a:pt x="126491" y="2060448"/>
                  </a:lnTo>
                  <a:lnTo>
                    <a:pt x="2543937" y="2060448"/>
                  </a:lnTo>
                  <a:lnTo>
                    <a:pt x="2531364" y="2065020"/>
                  </a:lnTo>
                  <a:lnTo>
                    <a:pt x="2514600" y="2069592"/>
                  </a:lnTo>
                  <a:lnTo>
                    <a:pt x="2499360" y="2074164"/>
                  </a:lnTo>
                  <a:lnTo>
                    <a:pt x="2481072" y="2078736"/>
                  </a:lnTo>
                  <a:lnTo>
                    <a:pt x="2464308" y="2081784"/>
                  </a:lnTo>
                  <a:lnTo>
                    <a:pt x="2446020" y="2084832"/>
                  </a:lnTo>
                  <a:close/>
                </a:path>
                <a:path w="2761615" h="2086609">
                  <a:moveTo>
                    <a:pt x="2410968" y="2086356"/>
                  </a:moveTo>
                  <a:lnTo>
                    <a:pt x="143255" y="2086356"/>
                  </a:lnTo>
                  <a:lnTo>
                    <a:pt x="124967" y="2084832"/>
                  </a:lnTo>
                  <a:lnTo>
                    <a:pt x="2429256" y="2084832"/>
                  </a:lnTo>
                  <a:lnTo>
                    <a:pt x="2410968" y="2086356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6192" y="5041391"/>
              <a:ext cx="3467100" cy="1990725"/>
            </a:xfrm>
            <a:custGeom>
              <a:avLst/>
              <a:gdLst/>
              <a:ahLst/>
              <a:cxnLst/>
              <a:rect l="l" t="t" r="r" b="b"/>
              <a:pathLst>
                <a:path w="3467100" h="1990725">
                  <a:moveTo>
                    <a:pt x="2749296" y="495312"/>
                  </a:moveTo>
                  <a:lnTo>
                    <a:pt x="0" y="495312"/>
                  </a:lnTo>
                  <a:lnTo>
                    <a:pt x="0" y="521208"/>
                  </a:lnTo>
                  <a:lnTo>
                    <a:pt x="2749296" y="521208"/>
                  </a:lnTo>
                  <a:lnTo>
                    <a:pt x="2749296" y="495312"/>
                  </a:lnTo>
                  <a:close/>
                </a:path>
                <a:path w="3467100" h="1990725">
                  <a:moveTo>
                    <a:pt x="3243072" y="0"/>
                  </a:moveTo>
                  <a:lnTo>
                    <a:pt x="3229356" y="0"/>
                  </a:lnTo>
                  <a:lnTo>
                    <a:pt x="3229356" y="470916"/>
                  </a:lnTo>
                  <a:lnTo>
                    <a:pt x="3227832" y="472440"/>
                  </a:lnTo>
                  <a:lnTo>
                    <a:pt x="3221736" y="475488"/>
                  </a:lnTo>
                  <a:lnTo>
                    <a:pt x="3223260" y="475488"/>
                  </a:lnTo>
                  <a:lnTo>
                    <a:pt x="3215640" y="478536"/>
                  </a:lnTo>
                  <a:lnTo>
                    <a:pt x="3168396" y="490728"/>
                  </a:lnTo>
                  <a:lnTo>
                    <a:pt x="3153156" y="492252"/>
                  </a:lnTo>
                  <a:lnTo>
                    <a:pt x="3136392" y="495300"/>
                  </a:lnTo>
                  <a:lnTo>
                    <a:pt x="3078480" y="499872"/>
                  </a:lnTo>
                  <a:lnTo>
                    <a:pt x="3057144" y="499872"/>
                  </a:lnTo>
                  <a:lnTo>
                    <a:pt x="3034284" y="501396"/>
                  </a:lnTo>
                  <a:lnTo>
                    <a:pt x="3011424" y="501396"/>
                  </a:lnTo>
                  <a:lnTo>
                    <a:pt x="3011424" y="513588"/>
                  </a:lnTo>
                  <a:lnTo>
                    <a:pt x="3057144" y="513588"/>
                  </a:lnTo>
                  <a:lnTo>
                    <a:pt x="3119628" y="509016"/>
                  </a:lnTo>
                  <a:lnTo>
                    <a:pt x="3171444" y="502920"/>
                  </a:lnTo>
                  <a:lnTo>
                    <a:pt x="3211068" y="493776"/>
                  </a:lnTo>
                  <a:lnTo>
                    <a:pt x="3229356" y="486156"/>
                  </a:lnTo>
                  <a:lnTo>
                    <a:pt x="3235452" y="483108"/>
                  </a:lnTo>
                  <a:lnTo>
                    <a:pt x="3235452" y="481584"/>
                  </a:lnTo>
                  <a:lnTo>
                    <a:pt x="3240024" y="478536"/>
                  </a:lnTo>
                  <a:lnTo>
                    <a:pt x="3240024" y="477012"/>
                  </a:lnTo>
                  <a:lnTo>
                    <a:pt x="3241548" y="473964"/>
                  </a:lnTo>
                  <a:lnTo>
                    <a:pt x="3243072" y="470916"/>
                  </a:lnTo>
                  <a:lnTo>
                    <a:pt x="3243072" y="469392"/>
                  </a:lnTo>
                  <a:lnTo>
                    <a:pt x="3243072" y="0"/>
                  </a:lnTo>
                  <a:close/>
                </a:path>
                <a:path w="3467100" h="1990725">
                  <a:moveTo>
                    <a:pt x="3467087" y="1292352"/>
                  </a:moveTo>
                  <a:lnTo>
                    <a:pt x="3465563" y="1290828"/>
                  </a:lnTo>
                  <a:lnTo>
                    <a:pt x="3464039" y="1289304"/>
                  </a:lnTo>
                  <a:lnTo>
                    <a:pt x="3436607" y="1289304"/>
                  </a:lnTo>
                  <a:lnTo>
                    <a:pt x="3436429" y="1289316"/>
                  </a:lnTo>
                  <a:lnTo>
                    <a:pt x="3415284" y="1289316"/>
                  </a:lnTo>
                  <a:lnTo>
                    <a:pt x="3415284" y="1290828"/>
                  </a:lnTo>
                  <a:lnTo>
                    <a:pt x="3415271" y="1289304"/>
                  </a:lnTo>
                  <a:lnTo>
                    <a:pt x="3393935" y="1287780"/>
                  </a:lnTo>
                  <a:lnTo>
                    <a:pt x="3354311" y="1284732"/>
                  </a:lnTo>
                  <a:lnTo>
                    <a:pt x="3302495" y="1278636"/>
                  </a:lnTo>
                  <a:lnTo>
                    <a:pt x="3288779" y="1275588"/>
                  </a:lnTo>
                  <a:lnTo>
                    <a:pt x="3276587" y="1274064"/>
                  </a:lnTo>
                  <a:lnTo>
                    <a:pt x="3264395" y="1271016"/>
                  </a:lnTo>
                  <a:lnTo>
                    <a:pt x="3249155" y="1264920"/>
                  </a:lnTo>
                  <a:lnTo>
                    <a:pt x="3246107" y="1261872"/>
                  </a:lnTo>
                  <a:lnTo>
                    <a:pt x="3244583" y="1260348"/>
                  </a:lnTo>
                  <a:lnTo>
                    <a:pt x="3244583" y="1261872"/>
                  </a:lnTo>
                  <a:lnTo>
                    <a:pt x="3243059" y="1260348"/>
                  </a:lnTo>
                  <a:lnTo>
                    <a:pt x="3242297" y="1258824"/>
                  </a:lnTo>
                  <a:lnTo>
                    <a:pt x="3241535" y="1257300"/>
                  </a:lnTo>
                  <a:lnTo>
                    <a:pt x="3243059" y="1258824"/>
                  </a:lnTo>
                  <a:lnTo>
                    <a:pt x="3243059" y="1257300"/>
                  </a:lnTo>
                  <a:lnTo>
                    <a:pt x="3243059" y="646176"/>
                  </a:lnTo>
                  <a:lnTo>
                    <a:pt x="3241535" y="644652"/>
                  </a:lnTo>
                  <a:lnTo>
                    <a:pt x="3241535" y="641604"/>
                  </a:lnTo>
                  <a:lnTo>
                    <a:pt x="3240011" y="638556"/>
                  </a:lnTo>
                  <a:lnTo>
                    <a:pt x="3235439" y="633984"/>
                  </a:lnTo>
                  <a:lnTo>
                    <a:pt x="3235439" y="632460"/>
                  </a:lnTo>
                  <a:lnTo>
                    <a:pt x="3229343" y="629412"/>
                  </a:lnTo>
                  <a:lnTo>
                    <a:pt x="3227819" y="629412"/>
                  </a:lnTo>
                  <a:lnTo>
                    <a:pt x="3220199" y="624840"/>
                  </a:lnTo>
                  <a:lnTo>
                    <a:pt x="3211055" y="621792"/>
                  </a:lnTo>
                  <a:lnTo>
                    <a:pt x="3198863" y="618744"/>
                  </a:lnTo>
                  <a:lnTo>
                    <a:pt x="3171431" y="612648"/>
                  </a:lnTo>
                  <a:lnTo>
                    <a:pt x="3154667" y="611124"/>
                  </a:lnTo>
                  <a:lnTo>
                    <a:pt x="3137903" y="608076"/>
                  </a:lnTo>
                  <a:lnTo>
                    <a:pt x="3078467" y="603504"/>
                  </a:lnTo>
                  <a:lnTo>
                    <a:pt x="3057131" y="603504"/>
                  </a:lnTo>
                  <a:lnTo>
                    <a:pt x="3034271" y="601980"/>
                  </a:lnTo>
                  <a:lnTo>
                    <a:pt x="3011411" y="601980"/>
                  </a:lnTo>
                  <a:lnTo>
                    <a:pt x="3011411" y="615696"/>
                  </a:lnTo>
                  <a:lnTo>
                    <a:pt x="3057131" y="615696"/>
                  </a:lnTo>
                  <a:lnTo>
                    <a:pt x="3078467" y="617220"/>
                  </a:lnTo>
                  <a:lnTo>
                    <a:pt x="3098279" y="617220"/>
                  </a:lnTo>
                  <a:lnTo>
                    <a:pt x="3118091" y="618744"/>
                  </a:lnTo>
                  <a:lnTo>
                    <a:pt x="3136379" y="621792"/>
                  </a:lnTo>
                  <a:lnTo>
                    <a:pt x="3153143" y="623316"/>
                  </a:lnTo>
                  <a:lnTo>
                    <a:pt x="3169907" y="626364"/>
                  </a:lnTo>
                  <a:lnTo>
                    <a:pt x="3183623" y="627888"/>
                  </a:lnTo>
                  <a:lnTo>
                    <a:pt x="3208007" y="633984"/>
                  </a:lnTo>
                  <a:lnTo>
                    <a:pt x="3223247" y="640080"/>
                  </a:lnTo>
                  <a:lnTo>
                    <a:pt x="3221723" y="640080"/>
                  </a:lnTo>
                  <a:lnTo>
                    <a:pt x="3227819" y="643128"/>
                  </a:lnTo>
                  <a:lnTo>
                    <a:pt x="3226295" y="643128"/>
                  </a:lnTo>
                  <a:lnTo>
                    <a:pt x="3230867" y="646176"/>
                  </a:lnTo>
                  <a:lnTo>
                    <a:pt x="3229343" y="646176"/>
                  </a:lnTo>
                  <a:lnTo>
                    <a:pt x="3229343" y="1260348"/>
                  </a:lnTo>
                  <a:lnTo>
                    <a:pt x="3232391" y="1266444"/>
                  </a:lnTo>
                  <a:lnTo>
                    <a:pt x="3235439" y="1271016"/>
                  </a:lnTo>
                  <a:lnTo>
                    <a:pt x="3236963" y="1271016"/>
                  </a:lnTo>
                  <a:lnTo>
                    <a:pt x="3243059" y="1275588"/>
                  </a:lnTo>
                  <a:lnTo>
                    <a:pt x="3250679" y="1278636"/>
                  </a:lnTo>
                  <a:lnTo>
                    <a:pt x="3261347" y="1283208"/>
                  </a:lnTo>
                  <a:lnTo>
                    <a:pt x="3272015" y="1286256"/>
                  </a:lnTo>
                  <a:lnTo>
                    <a:pt x="3285731" y="1289304"/>
                  </a:lnTo>
                  <a:lnTo>
                    <a:pt x="3300971" y="1290828"/>
                  </a:lnTo>
                  <a:lnTo>
                    <a:pt x="3316211" y="1293876"/>
                  </a:lnTo>
                  <a:lnTo>
                    <a:pt x="3334499" y="1295400"/>
                  </a:lnTo>
                  <a:lnTo>
                    <a:pt x="3316211" y="1298448"/>
                  </a:lnTo>
                  <a:lnTo>
                    <a:pt x="3300971" y="1299972"/>
                  </a:lnTo>
                  <a:lnTo>
                    <a:pt x="3285731" y="1303020"/>
                  </a:lnTo>
                  <a:lnTo>
                    <a:pt x="3261347" y="1309116"/>
                  </a:lnTo>
                  <a:lnTo>
                    <a:pt x="3252203" y="1312164"/>
                  </a:lnTo>
                  <a:lnTo>
                    <a:pt x="3243059" y="1316736"/>
                  </a:lnTo>
                  <a:lnTo>
                    <a:pt x="3236963" y="1321308"/>
                  </a:lnTo>
                  <a:lnTo>
                    <a:pt x="3235439" y="1321308"/>
                  </a:lnTo>
                  <a:lnTo>
                    <a:pt x="3232391" y="1325880"/>
                  </a:lnTo>
                  <a:lnTo>
                    <a:pt x="3230880" y="1327404"/>
                  </a:lnTo>
                  <a:lnTo>
                    <a:pt x="3229356" y="1330452"/>
                  </a:lnTo>
                  <a:lnTo>
                    <a:pt x="3229356" y="1947672"/>
                  </a:lnTo>
                  <a:lnTo>
                    <a:pt x="3226308" y="1949196"/>
                  </a:lnTo>
                  <a:lnTo>
                    <a:pt x="3227832" y="1947672"/>
                  </a:lnTo>
                  <a:lnTo>
                    <a:pt x="3221736" y="1952244"/>
                  </a:lnTo>
                  <a:lnTo>
                    <a:pt x="3223260" y="1950720"/>
                  </a:lnTo>
                  <a:lnTo>
                    <a:pt x="3183636" y="1964436"/>
                  </a:lnTo>
                  <a:lnTo>
                    <a:pt x="3168396" y="1965960"/>
                  </a:lnTo>
                  <a:lnTo>
                    <a:pt x="3153156" y="1969008"/>
                  </a:lnTo>
                  <a:lnTo>
                    <a:pt x="3118104" y="1972056"/>
                  </a:lnTo>
                  <a:lnTo>
                    <a:pt x="3057144" y="1976628"/>
                  </a:lnTo>
                  <a:lnTo>
                    <a:pt x="3011424" y="1976628"/>
                  </a:lnTo>
                  <a:lnTo>
                    <a:pt x="3011424" y="1990344"/>
                  </a:lnTo>
                  <a:lnTo>
                    <a:pt x="3034284" y="1990344"/>
                  </a:lnTo>
                  <a:lnTo>
                    <a:pt x="3057144" y="1988820"/>
                  </a:lnTo>
                  <a:lnTo>
                    <a:pt x="3078480" y="1988820"/>
                  </a:lnTo>
                  <a:lnTo>
                    <a:pt x="3119628" y="1985772"/>
                  </a:lnTo>
                  <a:lnTo>
                    <a:pt x="3137916" y="1982724"/>
                  </a:lnTo>
                  <a:lnTo>
                    <a:pt x="3154680" y="1981200"/>
                  </a:lnTo>
                  <a:lnTo>
                    <a:pt x="3171444" y="1978152"/>
                  </a:lnTo>
                  <a:lnTo>
                    <a:pt x="3186684" y="1976628"/>
                  </a:lnTo>
                  <a:lnTo>
                    <a:pt x="3211068" y="1970532"/>
                  </a:lnTo>
                  <a:lnTo>
                    <a:pt x="3221736" y="1965960"/>
                  </a:lnTo>
                  <a:lnTo>
                    <a:pt x="3227832" y="1962912"/>
                  </a:lnTo>
                  <a:lnTo>
                    <a:pt x="3229343" y="1962912"/>
                  </a:lnTo>
                  <a:lnTo>
                    <a:pt x="3235439" y="1958340"/>
                  </a:lnTo>
                  <a:lnTo>
                    <a:pt x="3240011" y="1953768"/>
                  </a:lnTo>
                  <a:lnTo>
                    <a:pt x="3240011" y="1952244"/>
                  </a:lnTo>
                  <a:lnTo>
                    <a:pt x="3241535" y="1949196"/>
                  </a:lnTo>
                  <a:lnTo>
                    <a:pt x="3241535" y="1333500"/>
                  </a:lnTo>
                  <a:lnTo>
                    <a:pt x="3244583" y="1330452"/>
                  </a:lnTo>
                  <a:lnTo>
                    <a:pt x="3244583" y="1331976"/>
                  </a:lnTo>
                  <a:lnTo>
                    <a:pt x="3249155" y="1327404"/>
                  </a:lnTo>
                  <a:lnTo>
                    <a:pt x="3288779" y="1315212"/>
                  </a:lnTo>
                  <a:lnTo>
                    <a:pt x="3302495" y="1313688"/>
                  </a:lnTo>
                  <a:lnTo>
                    <a:pt x="3317735" y="1310640"/>
                  </a:lnTo>
                  <a:lnTo>
                    <a:pt x="3336023" y="1309116"/>
                  </a:lnTo>
                  <a:lnTo>
                    <a:pt x="3354311" y="1306068"/>
                  </a:lnTo>
                  <a:lnTo>
                    <a:pt x="3372599" y="1306068"/>
                  </a:lnTo>
                  <a:lnTo>
                    <a:pt x="3415271" y="1303020"/>
                  </a:lnTo>
                  <a:lnTo>
                    <a:pt x="3459467" y="1303020"/>
                  </a:lnTo>
                  <a:lnTo>
                    <a:pt x="3464039" y="1303020"/>
                  </a:lnTo>
                  <a:lnTo>
                    <a:pt x="3467087" y="1299972"/>
                  </a:lnTo>
                  <a:lnTo>
                    <a:pt x="3467087" y="1293876"/>
                  </a:lnTo>
                  <a:lnTo>
                    <a:pt x="3467087" y="1292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476691" y="5069769"/>
            <a:ext cx="227457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20" dirty="0">
                <a:latin typeface="Cambria"/>
                <a:cs typeface="Cambria"/>
              </a:rPr>
              <a:t>Display</a:t>
            </a:r>
            <a:r>
              <a:rPr sz="1900" spc="-85" dirty="0">
                <a:latin typeface="Cambria"/>
                <a:cs typeface="Cambria"/>
              </a:rPr>
              <a:t> </a:t>
            </a:r>
            <a:r>
              <a:rPr sz="1900" spc="-65" dirty="0">
                <a:latin typeface="Cambria"/>
                <a:cs typeface="Cambria"/>
              </a:rPr>
              <a:t>status</a:t>
            </a:r>
            <a:r>
              <a:rPr sz="1900" spc="25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=</a:t>
            </a:r>
            <a:r>
              <a:rPr sz="1900" spc="-105" dirty="0">
                <a:latin typeface="Cambria"/>
                <a:cs typeface="Cambria"/>
              </a:rPr>
              <a:t> </a:t>
            </a:r>
            <a:r>
              <a:rPr sz="1900" spc="-60" dirty="0">
                <a:latin typeface="Cambria"/>
                <a:cs typeface="Cambria"/>
              </a:rPr>
              <a:t>steady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37" name="object 37"/>
          <p:cNvSpPr txBox="1"/>
          <p:nvPr/>
        </p:nvSpPr>
        <p:spPr>
          <a:xfrm>
            <a:off x="8933187" y="4536369"/>
            <a:ext cx="1146810" cy="742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spc="-10" dirty="0">
                <a:latin typeface="Cambria"/>
                <a:cs typeface="Cambria"/>
              </a:rPr>
              <a:t>State </a:t>
            </a:r>
            <a:r>
              <a:rPr sz="2400" spc="-100" dirty="0">
                <a:latin typeface="Cambria"/>
                <a:cs typeface="Cambria"/>
              </a:rPr>
              <a:t>Variables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336568" y="5706897"/>
            <a:ext cx="2575560" cy="1235075"/>
          </a:xfrm>
          <a:prstGeom prst="rect">
            <a:avLst/>
          </a:prstGeom>
        </p:spPr>
        <p:txBody>
          <a:bodyPr vert="horz" wrap="square" lIns="0" tIns="19050" rIns="0" bIns="0" rtlCol="0">
            <a:spAutoFit/>
          </a:bodyPr>
          <a:lstStyle/>
          <a:p>
            <a:pPr marL="12065" marR="5080" indent="-26034" algn="ctr">
              <a:lnSpc>
                <a:spcPct val="98000"/>
              </a:lnSpc>
              <a:spcBef>
                <a:spcPts val="150"/>
              </a:spcBef>
            </a:pPr>
            <a:r>
              <a:rPr sz="2000" spc="-120" dirty="0">
                <a:latin typeface="Cambria"/>
                <a:cs typeface="Cambria"/>
              </a:rPr>
              <a:t>Entry/subsystems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ready </a:t>
            </a:r>
            <a:r>
              <a:rPr sz="2000" dirty="0">
                <a:latin typeface="Cambria"/>
                <a:cs typeface="Cambria"/>
              </a:rPr>
              <a:t>Do:</a:t>
            </a:r>
            <a:r>
              <a:rPr sz="2000" spc="-1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poll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user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input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panel </a:t>
            </a:r>
            <a:r>
              <a:rPr sz="2000" dirty="0">
                <a:latin typeface="Cambria"/>
                <a:cs typeface="Cambria"/>
              </a:rPr>
              <a:t>Do:</a:t>
            </a:r>
            <a:r>
              <a:rPr sz="2000" spc="-16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read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user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input</a:t>
            </a:r>
            <a:endParaRPr sz="2000">
              <a:latin typeface="Cambria"/>
              <a:cs typeface="Cambria"/>
            </a:endParaRPr>
          </a:p>
          <a:p>
            <a:pPr marR="16510" algn="ctr">
              <a:lnSpc>
                <a:spcPct val="100000"/>
              </a:lnSpc>
              <a:spcBef>
                <a:spcPts val="15"/>
              </a:spcBef>
            </a:pPr>
            <a:r>
              <a:rPr sz="2000" dirty="0">
                <a:latin typeface="Cambria"/>
                <a:cs typeface="Cambria"/>
              </a:rPr>
              <a:t>Do:</a:t>
            </a:r>
            <a:r>
              <a:rPr sz="2000" spc="-160" dirty="0">
                <a:latin typeface="Cambria"/>
                <a:cs typeface="Cambria"/>
              </a:rPr>
              <a:t> </a:t>
            </a:r>
            <a:r>
              <a:rPr sz="2000" spc="-125" dirty="0">
                <a:latin typeface="Cambria"/>
                <a:cs typeface="Cambria"/>
              </a:rPr>
              <a:t>interpret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user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input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933187" y="5939963"/>
            <a:ext cx="1214120" cy="7423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>
              <a:lnSpc>
                <a:spcPts val="2760"/>
              </a:lnSpc>
              <a:spcBef>
                <a:spcPts val="290"/>
              </a:spcBef>
            </a:pPr>
            <a:r>
              <a:rPr sz="2400" spc="-10" dirty="0">
                <a:latin typeface="Cambria"/>
                <a:cs typeface="Cambria"/>
              </a:rPr>
              <a:t>State </a:t>
            </a:r>
            <a:r>
              <a:rPr sz="2400" spc="-35" dirty="0">
                <a:latin typeface="Cambria"/>
                <a:cs typeface="Cambria"/>
              </a:rPr>
              <a:t>Activities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2519680"/>
            <a:chOff x="963168" y="0"/>
            <a:chExt cx="9729470" cy="2519680"/>
          </a:xfrm>
        </p:grpSpPr>
        <p:sp>
          <p:nvSpPr>
            <p:cNvPr id="3" name="object 3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6993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4915" algn="l"/>
              </a:tabLst>
            </a:pPr>
            <a:r>
              <a:rPr sz="4400" dirty="0"/>
              <a:t>Activity</a:t>
            </a:r>
            <a:r>
              <a:rPr sz="4400" spc="-90" dirty="0"/>
              <a:t> </a:t>
            </a:r>
            <a:r>
              <a:rPr sz="4400" spc="390" dirty="0"/>
              <a:t>&amp;</a:t>
            </a:r>
            <a:r>
              <a:rPr sz="4400" spc="-114" dirty="0"/>
              <a:t> </a:t>
            </a:r>
            <a:r>
              <a:rPr sz="4400" spc="-10" dirty="0"/>
              <a:t>Swimlane</a:t>
            </a:r>
            <a:r>
              <a:rPr sz="4400" dirty="0"/>
              <a:t>	</a:t>
            </a:r>
            <a:r>
              <a:rPr sz="4400" spc="-110" dirty="0"/>
              <a:t>Diagram</a:t>
            </a:r>
            <a:endParaRPr sz="4400"/>
          </a:p>
        </p:txBody>
      </p:sp>
      <p:grpSp>
        <p:nvGrpSpPr>
          <p:cNvPr id="6" name="object 6"/>
          <p:cNvGrpSpPr/>
          <p:nvPr/>
        </p:nvGrpSpPr>
        <p:grpSpPr>
          <a:xfrm>
            <a:off x="5346192" y="25908"/>
            <a:ext cx="5346700" cy="7534909"/>
            <a:chOff x="5346192" y="25908"/>
            <a:chExt cx="5346700" cy="7534909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46192" y="2519184"/>
              <a:ext cx="5346700" cy="5041900"/>
            </a:xfrm>
            <a:custGeom>
              <a:avLst/>
              <a:gdLst/>
              <a:ahLst/>
              <a:cxnLst/>
              <a:rect l="l" t="t" r="r" b="b"/>
              <a:pathLst>
                <a:path w="5346700" h="5041900">
                  <a:moveTo>
                    <a:pt x="5346192" y="0"/>
                  </a:moveTo>
                  <a:lnTo>
                    <a:pt x="0" y="0"/>
                  </a:lnTo>
                  <a:lnTo>
                    <a:pt x="0" y="2522220"/>
                  </a:lnTo>
                  <a:lnTo>
                    <a:pt x="0" y="5041379"/>
                  </a:lnTo>
                  <a:lnTo>
                    <a:pt x="5346192" y="5041379"/>
                  </a:lnTo>
                  <a:lnTo>
                    <a:pt x="5346192" y="2522220"/>
                  </a:lnTo>
                  <a:lnTo>
                    <a:pt x="5346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90101" y="1399973"/>
            <a:ext cx="8781415" cy="566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 marR="5080">
              <a:lnSpc>
                <a:spcPct val="100000"/>
              </a:lnSpc>
              <a:spcBef>
                <a:spcPts val="100"/>
              </a:spcBef>
            </a:pPr>
            <a:r>
              <a:rPr sz="2400" spc="225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2400" spc="-1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12121"/>
                </a:solidFill>
                <a:latin typeface="Times New Roman"/>
                <a:cs typeface="Times New Roman"/>
              </a:rPr>
              <a:t>Swimlane</a:t>
            </a:r>
            <a:r>
              <a:rPr sz="2400" b="1" spc="-8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212121"/>
                </a:solidFill>
                <a:latin typeface="Times New Roman"/>
                <a:cs typeface="Times New Roman"/>
              </a:rPr>
              <a:t>diagram</a:t>
            </a:r>
            <a:r>
              <a:rPr sz="2400" b="1" spc="-70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is a</a:t>
            </a:r>
            <a:r>
              <a:rPr sz="2400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212121"/>
                </a:solidFill>
                <a:latin typeface="Cambria"/>
                <a:cs typeface="Cambria"/>
              </a:rPr>
              <a:t>type</a:t>
            </a: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2400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b="1" dirty="0">
                <a:solidFill>
                  <a:srgbClr val="212121"/>
                </a:solidFill>
                <a:latin typeface="Times New Roman"/>
                <a:cs typeface="Times New Roman"/>
              </a:rPr>
              <a:t>flowchart</a:t>
            </a:r>
            <a:r>
              <a:rPr sz="2400" b="1" spc="-5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125" dirty="0">
                <a:solidFill>
                  <a:srgbClr val="212121"/>
                </a:solidFill>
                <a:latin typeface="Cambria"/>
                <a:cs typeface="Cambria"/>
              </a:rPr>
              <a:t>that</a:t>
            </a:r>
            <a:r>
              <a:rPr sz="2400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Cambria"/>
                <a:cs typeface="Cambria"/>
              </a:rPr>
              <a:t>delineates</a:t>
            </a:r>
            <a:r>
              <a:rPr sz="2400" spc="-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Cambria"/>
                <a:cs typeface="Cambria"/>
              </a:rPr>
              <a:t>who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212121"/>
                </a:solidFill>
                <a:latin typeface="Cambria"/>
                <a:cs typeface="Cambria"/>
              </a:rPr>
              <a:t>does </a:t>
            </a:r>
            <a:r>
              <a:rPr sz="2400" spc="-125" dirty="0">
                <a:solidFill>
                  <a:srgbClr val="212121"/>
                </a:solidFill>
                <a:latin typeface="Cambria"/>
                <a:cs typeface="Cambria"/>
              </a:rPr>
              <a:t>what</a:t>
            </a: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2400" spc="-1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2400" spc="-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65" dirty="0">
                <a:solidFill>
                  <a:srgbClr val="212121"/>
                </a:solidFill>
                <a:latin typeface="Cambria"/>
                <a:cs typeface="Cambria"/>
              </a:rPr>
              <a:t>process.</a:t>
            </a:r>
            <a:r>
              <a:rPr sz="2400" spc="-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Using</a:t>
            </a:r>
            <a:r>
              <a:rPr sz="2400" spc="-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2400" spc="-4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135" dirty="0">
                <a:solidFill>
                  <a:srgbClr val="212121"/>
                </a:solidFill>
                <a:latin typeface="Cambria"/>
                <a:cs typeface="Cambria"/>
              </a:rPr>
              <a:t>metaphor</a:t>
            </a:r>
            <a:r>
              <a:rPr sz="2400" spc="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2400" spc="-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212121"/>
                </a:solidFill>
                <a:latin typeface="Cambria"/>
                <a:cs typeface="Cambria"/>
              </a:rPr>
              <a:t>lanes</a:t>
            </a:r>
            <a:r>
              <a:rPr sz="2400" spc="-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in</a:t>
            </a:r>
            <a:r>
              <a:rPr sz="2400" spc="-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2400" spc="-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pool,</a:t>
            </a:r>
            <a:r>
              <a:rPr sz="2400" spc="-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2400" spc="-3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b="1" spc="-10" dirty="0">
                <a:solidFill>
                  <a:srgbClr val="212121"/>
                </a:solidFill>
                <a:latin typeface="Times New Roman"/>
                <a:cs typeface="Times New Roman"/>
              </a:rPr>
              <a:t>Swimlane </a:t>
            </a:r>
            <a:r>
              <a:rPr sz="2400" b="1" dirty="0">
                <a:solidFill>
                  <a:srgbClr val="212121"/>
                </a:solidFill>
                <a:latin typeface="Times New Roman"/>
                <a:cs typeface="Times New Roman"/>
              </a:rPr>
              <a:t>diagram</a:t>
            </a:r>
            <a:r>
              <a:rPr sz="2400" b="1" spc="-114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2400" spc="-95" dirty="0">
                <a:solidFill>
                  <a:srgbClr val="212121"/>
                </a:solidFill>
                <a:latin typeface="Cambria"/>
                <a:cs typeface="Cambria"/>
              </a:rPr>
              <a:t>provides</a:t>
            </a:r>
            <a:r>
              <a:rPr sz="2400" spc="-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212121"/>
                </a:solidFill>
                <a:latin typeface="Cambria"/>
                <a:cs typeface="Cambria"/>
              </a:rPr>
              <a:t>clarity</a:t>
            </a:r>
            <a:r>
              <a:rPr sz="2400" spc="-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212121"/>
                </a:solidFill>
                <a:latin typeface="Cambria"/>
                <a:cs typeface="Cambria"/>
              </a:rPr>
              <a:t>and</a:t>
            </a: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Cambria"/>
                <a:cs typeface="Cambria"/>
              </a:rPr>
              <a:t>accountability</a:t>
            </a:r>
            <a:r>
              <a:rPr sz="2400" spc="-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by</a:t>
            </a:r>
            <a:r>
              <a:rPr sz="2400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212121"/>
                </a:solidFill>
                <a:latin typeface="Cambria"/>
                <a:cs typeface="Cambria"/>
              </a:rPr>
              <a:t>placing</a:t>
            </a:r>
            <a:r>
              <a:rPr sz="2400" spc="-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100" dirty="0">
                <a:solidFill>
                  <a:srgbClr val="212121"/>
                </a:solidFill>
                <a:latin typeface="Cambria"/>
                <a:cs typeface="Cambria"/>
              </a:rPr>
              <a:t>process</a:t>
            </a:r>
            <a:r>
              <a:rPr sz="2400" spc="-2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steps </a:t>
            </a:r>
            <a:r>
              <a:rPr sz="2400" spc="-85" dirty="0">
                <a:solidFill>
                  <a:srgbClr val="212121"/>
                </a:solidFill>
                <a:latin typeface="Cambria"/>
                <a:cs typeface="Cambria"/>
              </a:rPr>
              <a:t>within</a:t>
            </a: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Cambria"/>
                <a:cs typeface="Cambria"/>
              </a:rPr>
              <a:t>the</a:t>
            </a:r>
            <a:r>
              <a:rPr sz="2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Cambria"/>
                <a:cs typeface="Cambria"/>
              </a:rPr>
              <a:t>horizontal</a:t>
            </a:r>
            <a:r>
              <a:rPr sz="2400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212121"/>
                </a:solidFill>
                <a:latin typeface="Cambria"/>
                <a:cs typeface="Cambria"/>
              </a:rPr>
              <a:t>or</a:t>
            </a:r>
            <a:r>
              <a:rPr sz="2400" spc="5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212121"/>
                </a:solidFill>
                <a:latin typeface="Cambria"/>
                <a:cs typeface="Cambria"/>
              </a:rPr>
              <a:t>vertical</a:t>
            </a:r>
            <a:r>
              <a:rPr sz="2400" spc="-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“</a:t>
            </a:r>
            <a:r>
              <a:rPr sz="2400" b="1" dirty="0">
                <a:solidFill>
                  <a:srgbClr val="212121"/>
                </a:solidFill>
                <a:latin typeface="Times New Roman"/>
                <a:cs typeface="Times New Roman"/>
              </a:rPr>
              <a:t>Swimlanes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”</a:t>
            </a:r>
            <a:r>
              <a:rPr sz="2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of</a:t>
            </a:r>
            <a:r>
              <a:rPr sz="240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212121"/>
                </a:solidFill>
                <a:latin typeface="Cambria"/>
                <a:cs typeface="Cambria"/>
              </a:rPr>
              <a:t>a</a:t>
            </a:r>
            <a:r>
              <a:rPr sz="2400" spc="5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105" dirty="0">
                <a:solidFill>
                  <a:srgbClr val="212121"/>
                </a:solidFill>
                <a:latin typeface="Cambria"/>
                <a:cs typeface="Cambria"/>
              </a:rPr>
              <a:t>particular</a:t>
            </a:r>
            <a:r>
              <a:rPr sz="2400" spc="-1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212121"/>
                </a:solidFill>
                <a:latin typeface="Cambria"/>
                <a:cs typeface="Cambria"/>
              </a:rPr>
              <a:t>employee, </a:t>
            </a:r>
            <a:r>
              <a:rPr sz="2400" spc="-105" dirty="0">
                <a:solidFill>
                  <a:srgbClr val="212121"/>
                </a:solidFill>
                <a:latin typeface="Cambria"/>
                <a:cs typeface="Cambria"/>
              </a:rPr>
              <a:t>work</a:t>
            </a:r>
            <a:r>
              <a:rPr sz="2400" spc="-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212121"/>
                </a:solidFill>
                <a:latin typeface="Cambria"/>
                <a:cs typeface="Cambria"/>
              </a:rPr>
              <a:t>group</a:t>
            </a:r>
            <a:r>
              <a:rPr sz="2400" spc="-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solidFill>
                  <a:srgbClr val="212121"/>
                </a:solidFill>
                <a:latin typeface="Cambria"/>
                <a:cs typeface="Cambria"/>
              </a:rPr>
              <a:t>or</a:t>
            </a:r>
            <a:r>
              <a:rPr sz="2400" spc="-2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212121"/>
                </a:solidFill>
                <a:latin typeface="Cambria"/>
                <a:cs typeface="Cambria"/>
              </a:rPr>
              <a:t>department.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ts val="2115"/>
              </a:lnSpc>
              <a:buClr>
                <a:srgbClr val="000000"/>
              </a:buClr>
              <a:buChar char="◻"/>
              <a:tabLst>
                <a:tab pos="354330" algn="l"/>
                <a:tab pos="1485900" algn="l"/>
                <a:tab pos="2646045" algn="l"/>
                <a:tab pos="2983865" algn="l"/>
                <a:tab pos="4229100" algn="l"/>
                <a:tab pos="4506595" algn="l"/>
                <a:tab pos="5847715" algn="l"/>
                <a:tab pos="6235065" algn="l"/>
                <a:tab pos="7475220" algn="l"/>
                <a:tab pos="8023859" algn="l"/>
              </a:tabLst>
            </a:pP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Activity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diagram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is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basically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5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flowchart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40" dirty="0">
                <a:latin typeface="Cambria"/>
                <a:cs typeface="Cambria"/>
              </a:rPr>
              <a:t>represent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flow</a:t>
            </a:r>
            <a:endParaRPr sz="2400">
              <a:latin typeface="Cambria"/>
              <a:cs typeface="Cambria"/>
            </a:endParaRPr>
          </a:p>
          <a:p>
            <a:pPr marL="354965">
              <a:lnSpc>
                <a:spcPts val="2735"/>
              </a:lnSpc>
              <a:tabLst>
                <a:tab pos="3924300" algn="l"/>
              </a:tabLst>
            </a:pPr>
            <a:r>
              <a:rPr sz="2400" spc="-80" dirty="0">
                <a:latin typeface="Cambria"/>
                <a:cs typeface="Cambria"/>
              </a:rPr>
              <a:t>from</a:t>
            </a:r>
            <a:r>
              <a:rPr sz="2400" spc="-5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one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activity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another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activity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90"/>
              </a:spcBef>
              <a:buChar char="◻"/>
              <a:tabLst>
                <a:tab pos="354330" algn="l"/>
              </a:tabLst>
            </a:pPr>
            <a:r>
              <a:rPr sz="2400" spc="-65" dirty="0">
                <a:latin typeface="Cambria"/>
                <a:cs typeface="Cambria"/>
              </a:rPr>
              <a:t>The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activity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can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-50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described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as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an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25" dirty="0">
                <a:latin typeface="Cambria"/>
                <a:cs typeface="Cambria"/>
              </a:rPr>
              <a:t>operation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the</a:t>
            </a:r>
            <a:r>
              <a:rPr sz="2400" spc="1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system.</a:t>
            </a:r>
            <a:endParaRPr sz="2400">
              <a:latin typeface="Cambria"/>
              <a:cs typeface="Cambria"/>
            </a:endParaRPr>
          </a:p>
          <a:p>
            <a:pPr marL="353695" marR="17145" indent="-341630">
              <a:lnSpc>
                <a:spcPct val="90100"/>
              </a:lnSpc>
              <a:spcBef>
                <a:spcPts val="705"/>
              </a:spcBef>
              <a:buChar char="◻"/>
              <a:tabLst>
                <a:tab pos="354965" algn="l"/>
                <a:tab pos="721360" algn="l"/>
                <a:tab pos="1414145" algn="l"/>
                <a:tab pos="1556385" algn="l"/>
                <a:tab pos="1861185" algn="l"/>
                <a:tab pos="2059305" algn="l"/>
                <a:tab pos="2263140" algn="l"/>
                <a:tab pos="2357755" algn="l"/>
                <a:tab pos="3084830" algn="l"/>
                <a:tab pos="3110865" algn="l"/>
                <a:tab pos="3221990" algn="l"/>
                <a:tab pos="3390900" algn="l"/>
                <a:tab pos="3562985" algn="l"/>
                <a:tab pos="3735704" algn="l"/>
                <a:tab pos="3840479" algn="l"/>
                <a:tab pos="4466590" algn="l"/>
                <a:tab pos="4525010" algn="l"/>
                <a:tab pos="4909185" algn="l"/>
                <a:tab pos="5192395" algn="l"/>
                <a:tab pos="5612765" algn="l"/>
                <a:tab pos="5711825" algn="l"/>
                <a:tab pos="5899150" algn="l"/>
                <a:tab pos="5960745" algn="l"/>
                <a:tab pos="6292850" algn="l"/>
                <a:tab pos="6321425" algn="l"/>
                <a:tab pos="7161530" algn="l"/>
                <a:tab pos="7207250" algn="l"/>
                <a:tab pos="7767955" algn="l"/>
                <a:tab pos="7840980" algn="l"/>
                <a:tab pos="8072755" algn="l"/>
              </a:tabLst>
            </a:pPr>
            <a:r>
              <a:rPr sz="2400" spc="175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swimlane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diagram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	</a:t>
            </a:r>
            <a:r>
              <a:rPr sz="2400" spc="-25" dirty="0">
                <a:latin typeface="Cambria"/>
                <a:cs typeface="Cambria"/>
              </a:rPr>
              <a:t>is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5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20" dirty="0">
                <a:latin typeface="Cambria"/>
                <a:cs typeface="Cambria"/>
              </a:rPr>
              <a:t>type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25" dirty="0">
                <a:latin typeface="Cambria"/>
                <a:cs typeface="Cambria"/>
              </a:rPr>
              <a:t>of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activity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10" dirty="0">
                <a:latin typeface="Cambria"/>
                <a:cs typeface="Cambria"/>
              </a:rPr>
              <a:t>diagram.	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Like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65" dirty="0">
                <a:latin typeface="Cambria"/>
                <a:cs typeface="Cambria"/>
              </a:rPr>
              <a:t>activity </a:t>
            </a:r>
            <a:r>
              <a:rPr sz="2400" spc="-10" dirty="0">
                <a:latin typeface="Cambria"/>
                <a:cs typeface="Cambria"/>
              </a:rPr>
              <a:t>diagram,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diagrams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50" dirty="0">
                <a:latin typeface="Cambria"/>
                <a:cs typeface="Cambria"/>
              </a:rPr>
              <a:t>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process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from	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495" dirty="0">
                <a:latin typeface="Cambria"/>
                <a:cs typeface="Cambria"/>
              </a:rPr>
              <a:t> </a:t>
            </a:r>
            <a:r>
              <a:rPr sz="2400" spc="-175" dirty="0">
                <a:latin typeface="Cambria"/>
                <a:cs typeface="Cambria"/>
              </a:rPr>
              <a:t>start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95" dirty="0">
                <a:latin typeface="Cambria"/>
                <a:cs typeface="Cambria"/>
              </a:rPr>
              <a:t>to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finish,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25" dirty="0">
                <a:latin typeface="Cambria"/>
                <a:cs typeface="Cambria"/>
              </a:rPr>
              <a:t>but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also 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divides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these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solidFill>
                  <a:srgbClr val="BF504D"/>
                </a:solidFill>
                <a:latin typeface="Cambria"/>
                <a:cs typeface="Cambria"/>
              </a:rPr>
              <a:t>steps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into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categories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help</a:t>
            </a:r>
            <a:r>
              <a:rPr sz="2400" dirty="0">
                <a:latin typeface="Cambria"/>
                <a:cs typeface="Cambria"/>
              </a:rPr>
              <a:t>		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distinguish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	</a:t>
            </a:r>
            <a:r>
              <a:rPr sz="2400" spc="-43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which </a:t>
            </a:r>
            <a:r>
              <a:rPr sz="2400" spc="-145" dirty="0">
                <a:latin typeface="Cambria"/>
                <a:cs typeface="Cambria"/>
              </a:rPr>
              <a:t>departments</a:t>
            </a:r>
            <a:r>
              <a:rPr sz="2400" spc="-25" dirty="0">
                <a:latin typeface="Cambria"/>
                <a:cs typeface="Cambria"/>
              </a:rPr>
              <a:t> or</a:t>
            </a:r>
            <a:r>
              <a:rPr sz="2400" dirty="0">
                <a:latin typeface="Cambria"/>
                <a:cs typeface="Cambria"/>
              </a:rPr>
              <a:t>			</a:t>
            </a:r>
            <a:r>
              <a:rPr sz="2400" spc="-105" dirty="0">
                <a:latin typeface="Cambria"/>
                <a:cs typeface="Cambria"/>
              </a:rPr>
              <a:t>employees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are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responsible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	</a:t>
            </a:r>
            <a:r>
              <a:rPr sz="2400" spc="-50" dirty="0">
                <a:latin typeface="Cambria"/>
                <a:cs typeface="Cambria"/>
              </a:rPr>
              <a:t>for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each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40" dirty="0">
                <a:latin typeface="Cambria"/>
                <a:cs typeface="Cambria"/>
              </a:rPr>
              <a:t>set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504D"/>
                </a:solidFill>
                <a:latin typeface="Cambria"/>
                <a:cs typeface="Cambria"/>
              </a:rPr>
              <a:t>of</a:t>
            </a:r>
            <a:r>
              <a:rPr sz="2400" spc="310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actions</a:t>
            </a:r>
            <a:endParaRPr sz="2400">
              <a:latin typeface="Cambria"/>
              <a:cs typeface="Cambria"/>
            </a:endParaRPr>
          </a:p>
          <a:p>
            <a:pPr marL="353695" marR="155575" indent="-341630" algn="just">
              <a:lnSpc>
                <a:spcPts val="2590"/>
              </a:lnSpc>
              <a:spcBef>
                <a:spcPts val="640"/>
              </a:spcBef>
              <a:buChar char="◻"/>
              <a:tabLst>
                <a:tab pos="35496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254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swim</a:t>
            </a:r>
            <a:r>
              <a:rPr sz="2400" spc="36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lane</a:t>
            </a:r>
            <a:r>
              <a:rPr sz="2400" spc="47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diagram</a:t>
            </a:r>
            <a:r>
              <a:rPr sz="2400" spc="39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40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also</a:t>
            </a:r>
            <a:r>
              <a:rPr sz="2400" spc="41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useful</a:t>
            </a:r>
            <a:r>
              <a:rPr sz="2400" spc="38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409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helping</a:t>
            </a:r>
            <a:r>
              <a:rPr sz="2400" spc="400" dirty="0">
                <a:latin typeface="Cambria"/>
                <a:cs typeface="Cambria"/>
              </a:rPr>
              <a:t>  </a:t>
            </a:r>
            <a:r>
              <a:rPr sz="2400" spc="-10" dirty="0">
                <a:solidFill>
                  <a:srgbClr val="BF504D"/>
                </a:solidFill>
                <a:latin typeface="Cambria"/>
                <a:cs typeface="Cambria"/>
              </a:rPr>
              <a:t>clarify 	</a:t>
            </a:r>
            <a:r>
              <a:rPr sz="2400" spc="-30" dirty="0">
                <a:solidFill>
                  <a:srgbClr val="BF504D"/>
                </a:solidFill>
                <a:latin typeface="Cambria"/>
                <a:cs typeface="Cambria"/>
              </a:rPr>
              <a:t>responsibilities</a:t>
            </a:r>
            <a:r>
              <a:rPr sz="2400" spc="345" dirty="0">
                <a:solidFill>
                  <a:srgbClr val="BF504D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help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departments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work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together</a:t>
            </a:r>
            <a:r>
              <a:rPr sz="2400" spc="3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</a:t>
            </a:r>
            <a:r>
              <a:rPr sz="2400" spc="8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world 	</a:t>
            </a:r>
            <a:r>
              <a:rPr sz="2400" dirty="0">
                <a:latin typeface="Cambria"/>
                <a:cs typeface="Cambria"/>
              </a:rPr>
              <a:t>where</a:t>
            </a:r>
            <a:r>
              <a:rPr sz="2400" spc="5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departments</a:t>
            </a:r>
            <a:r>
              <a:rPr sz="2400" spc="19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often</a:t>
            </a:r>
            <a:r>
              <a:rPr sz="2400" spc="58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don't</a:t>
            </a:r>
            <a:r>
              <a:rPr sz="2400" spc="6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understand</a:t>
            </a:r>
            <a:r>
              <a:rPr sz="2400" spc="13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what</a:t>
            </a:r>
            <a:r>
              <a:rPr sz="2400" spc="5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59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other 	</a:t>
            </a:r>
            <a:r>
              <a:rPr sz="2400" spc="-145" dirty="0">
                <a:latin typeface="Cambria"/>
                <a:cs typeface="Cambria"/>
              </a:rPr>
              <a:t>departments</a:t>
            </a:r>
            <a:r>
              <a:rPr sz="2400" spc="-25" dirty="0">
                <a:latin typeface="Cambria"/>
                <a:cs typeface="Cambria"/>
              </a:rPr>
              <a:t> do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68196" y="1478279"/>
            <a:ext cx="483234" cy="483234"/>
          </a:xfrm>
          <a:custGeom>
            <a:avLst/>
            <a:gdLst/>
            <a:ahLst/>
            <a:cxnLst/>
            <a:rect l="l" t="t" r="r" b="b"/>
            <a:pathLst>
              <a:path w="483235" h="483235">
                <a:moveTo>
                  <a:pt x="483108" y="240792"/>
                </a:moveTo>
                <a:lnTo>
                  <a:pt x="481584" y="228600"/>
                </a:lnTo>
                <a:lnTo>
                  <a:pt x="481584" y="216408"/>
                </a:lnTo>
                <a:lnTo>
                  <a:pt x="477012" y="192024"/>
                </a:lnTo>
                <a:lnTo>
                  <a:pt x="463296" y="146304"/>
                </a:lnTo>
                <a:lnTo>
                  <a:pt x="440436" y="106680"/>
                </a:lnTo>
                <a:lnTo>
                  <a:pt x="411480" y="70104"/>
                </a:lnTo>
                <a:lnTo>
                  <a:pt x="374904" y="41148"/>
                </a:lnTo>
                <a:lnTo>
                  <a:pt x="333756" y="18288"/>
                </a:lnTo>
                <a:lnTo>
                  <a:pt x="289560" y="4572"/>
                </a:lnTo>
                <a:lnTo>
                  <a:pt x="252984" y="0"/>
                </a:lnTo>
                <a:lnTo>
                  <a:pt x="228600" y="0"/>
                </a:lnTo>
                <a:lnTo>
                  <a:pt x="169164" y="10668"/>
                </a:lnTo>
                <a:lnTo>
                  <a:pt x="124968" y="28956"/>
                </a:lnTo>
                <a:lnTo>
                  <a:pt x="86868" y="56388"/>
                </a:lnTo>
                <a:lnTo>
                  <a:pt x="54864" y="88392"/>
                </a:lnTo>
                <a:lnTo>
                  <a:pt x="49606" y="117957"/>
                </a:lnTo>
                <a:lnTo>
                  <a:pt x="54851" y="88392"/>
                </a:lnTo>
                <a:lnTo>
                  <a:pt x="41148" y="106680"/>
                </a:lnTo>
                <a:lnTo>
                  <a:pt x="28943" y="126492"/>
                </a:lnTo>
                <a:lnTo>
                  <a:pt x="18288" y="147828"/>
                </a:lnTo>
                <a:lnTo>
                  <a:pt x="10668" y="170688"/>
                </a:lnTo>
                <a:lnTo>
                  <a:pt x="4572" y="193548"/>
                </a:lnTo>
                <a:lnTo>
                  <a:pt x="1524" y="217932"/>
                </a:lnTo>
                <a:lnTo>
                  <a:pt x="0" y="230124"/>
                </a:lnTo>
                <a:lnTo>
                  <a:pt x="0" y="254508"/>
                </a:lnTo>
                <a:lnTo>
                  <a:pt x="4572" y="291084"/>
                </a:lnTo>
                <a:lnTo>
                  <a:pt x="28956" y="356616"/>
                </a:lnTo>
                <a:lnTo>
                  <a:pt x="54864" y="396240"/>
                </a:lnTo>
                <a:lnTo>
                  <a:pt x="88392" y="428244"/>
                </a:lnTo>
                <a:lnTo>
                  <a:pt x="126492" y="454152"/>
                </a:lnTo>
                <a:lnTo>
                  <a:pt x="170688" y="472440"/>
                </a:lnTo>
                <a:lnTo>
                  <a:pt x="228600" y="483108"/>
                </a:lnTo>
                <a:lnTo>
                  <a:pt x="254508" y="483108"/>
                </a:lnTo>
                <a:lnTo>
                  <a:pt x="266700" y="481584"/>
                </a:lnTo>
                <a:lnTo>
                  <a:pt x="289560" y="477012"/>
                </a:lnTo>
                <a:lnTo>
                  <a:pt x="313944" y="472440"/>
                </a:lnTo>
                <a:lnTo>
                  <a:pt x="356616" y="452628"/>
                </a:lnTo>
                <a:lnTo>
                  <a:pt x="394716" y="426720"/>
                </a:lnTo>
                <a:lnTo>
                  <a:pt x="428244" y="394716"/>
                </a:lnTo>
                <a:lnTo>
                  <a:pt x="454152" y="356616"/>
                </a:lnTo>
                <a:lnTo>
                  <a:pt x="472440" y="312420"/>
                </a:lnTo>
                <a:lnTo>
                  <a:pt x="481584" y="265176"/>
                </a:lnTo>
                <a:lnTo>
                  <a:pt x="481584" y="252984"/>
                </a:lnTo>
                <a:lnTo>
                  <a:pt x="483108" y="2407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379524" y="2468879"/>
            <a:ext cx="922019" cy="50800"/>
          </a:xfrm>
          <a:custGeom>
            <a:avLst/>
            <a:gdLst/>
            <a:ahLst/>
            <a:cxnLst/>
            <a:rect l="l" t="t" r="r" b="b"/>
            <a:pathLst>
              <a:path w="922019" h="50800">
                <a:moveTo>
                  <a:pt x="922020" y="50292"/>
                </a:moveTo>
                <a:lnTo>
                  <a:pt x="920191" y="45720"/>
                </a:lnTo>
                <a:lnTo>
                  <a:pt x="917854" y="42621"/>
                </a:lnTo>
                <a:lnTo>
                  <a:pt x="915619" y="39624"/>
                </a:lnTo>
                <a:lnTo>
                  <a:pt x="914095" y="38100"/>
                </a:lnTo>
                <a:lnTo>
                  <a:pt x="904951" y="27432"/>
                </a:lnTo>
                <a:lnTo>
                  <a:pt x="903427" y="25908"/>
                </a:lnTo>
                <a:lnTo>
                  <a:pt x="892759" y="16764"/>
                </a:lnTo>
                <a:lnTo>
                  <a:pt x="891235" y="15240"/>
                </a:lnTo>
                <a:lnTo>
                  <a:pt x="883615" y="10668"/>
                </a:lnTo>
                <a:lnTo>
                  <a:pt x="875995" y="7620"/>
                </a:lnTo>
                <a:lnTo>
                  <a:pt x="866851" y="4572"/>
                </a:lnTo>
                <a:lnTo>
                  <a:pt x="859231" y="1524"/>
                </a:lnTo>
                <a:lnTo>
                  <a:pt x="850087" y="0"/>
                </a:lnTo>
                <a:lnTo>
                  <a:pt x="69799" y="0"/>
                </a:lnTo>
                <a:lnTo>
                  <a:pt x="60655" y="1524"/>
                </a:lnTo>
                <a:lnTo>
                  <a:pt x="53035" y="4572"/>
                </a:lnTo>
                <a:lnTo>
                  <a:pt x="43891" y="7620"/>
                </a:lnTo>
                <a:lnTo>
                  <a:pt x="36271" y="10668"/>
                </a:lnTo>
                <a:lnTo>
                  <a:pt x="30175" y="15240"/>
                </a:lnTo>
                <a:lnTo>
                  <a:pt x="28651" y="16764"/>
                </a:lnTo>
                <a:lnTo>
                  <a:pt x="17983" y="25908"/>
                </a:lnTo>
                <a:lnTo>
                  <a:pt x="16459" y="27432"/>
                </a:lnTo>
                <a:lnTo>
                  <a:pt x="7315" y="38100"/>
                </a:lnTo>
                <a:lnTo>
                  <a:pt x="5791" y="39624"/>
                </a:lnTo>
                <a:lnTo>
                  <a:pt x="1219" y="47244"/>
                </a:lnTo>
                <a:lnTo>
                  <a:pt x="0" y="50292"/>
                </a:lnTo>
                <a:lnTo>
                  <a:pt x="14465" y="50292"/>
                </a:lnTo>
                <a:lnTo>
                  <a:pt x="29413" y="50292"/>
                </a:lnTo>
                <a:lnTo>
                  <a:pt x="30937" y="50292"/>
                </a:lnTo>
                <a:lnTo>
                  <a:pt x="891006" y="50292"/>
                </a:lnTo>
                <a:lnTo>
                  <a:pt x="891235" y="50292"/>
                </a:lnTo>
                <a:lnTo>
                  <a:pt x="905395" y="50292"/>
                </a:lnTo>
                <a:lnTo>
                  <a:pt x="922020" y="502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29855" y="2246375"/>
            <a:ext cx="8230234" cy="15240"/>
          </a:xfrm>
          <a:custGeom>
            <a:avLst/>
            <a:gdLst/>
            <a:ahLst/>
            <a:cxnLst/>
            <a:rect l="l" t="t" r="r" b="b"/>
            <a:pathLst>
              <a:path w="8230234" h="15239">
                <a:moveTo>
                  <a:pt x="8229613" y="0"/>
                </a:moveTo>
                <a:lnTo>
                  <a:pt x="4116336" y="0"/>
                </a:lnTo>
                <a:lnTo>
                  <a:pt x="0" y="0"/>
                </a:lnTo>
                <a:lnTo>
                  <a:pt x="0" y="15240"/>
                </a:lnTo>
                <a:lnTo>
                  <a:pt x="4116336" y="15240"/>
                </a:lnTo>
                <a:lnTo>
                  <a:pt x="8229613" y="15240"/>
                </a:lnTo>
                <a:lnTo>
                  <a:pt x="822961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02409" y="462765"/>
            <a:ext cx="587311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65" dirty="0"/>
              <a:t>ActivityDiagram</a:t>
            </a:r>
            <a:r>
              <a:rPr sz="4400" spc="-160" dirty="0"/>
              <a:t> </a:t>
            </a:r>
            <a:r>
              <a:rPr sz="4400" spc="-45" dirty="0"/>
              <a:t>Symbols</a:t>
            </a:r>
            <a:endParaRPr sz="4400"/>
          </a:p>
        </p:txBody>
      </p:sp>
      <p:sp>
        <p:nvSpPr>
          <p:cNvPr id="6" name="object 6"/>
          <p:cNvSpPr txBox="1"/>
          <p:nvPr/>
        </p:nvSpPr>
        <p:spPr>
          <a:xfrm>
            <a:off x="2847769" y="1505194"/>
            <a:ext cx="601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mbria"/>
                <a:cs typeface="Cambria"/>
              </a:rPr>
              <a:t>Start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0076" y="2519171"/>
            <a:ext cx="940435" cy="433070"/>
          </a:xfrm>
          <a:custGeom>
            <a:avLst/>
            <a:gdLst/>
            <a:ahLst/>
            <a:cxnLst/>
            <a:rect l="l" t="t" r="r" b="b"/>
            <a:pathLst>
              <a:path w="940435" h="433069">
                <a:moveTo>
                  <a:pt x="940308" y="38100"/>
                </a:moveTo>
                <a:lnTo>
                  <a:pt x="938784" y="28956"/>
                </a:lnTo>
                <a:lnTo>
                  <a:pt x="938784" y="19812"/>
                </a:lnTo>
                <a:lnTo>
                  <a:pt x="935736" y="12192"/>
                </a:lnTo>
                <a:lnTo>
                  <a:pt x="932688" y="3048"/>
                </a:lnTo>
                <a:lnTo>
                  <a:pt x="931468" y="0"/>
                </a:lnTo>
                <a:lnTo>
                  <a:pt x="914844" y="0"/>
                </a:lnTo>
                <a:lnTo>
                  <a:pt x="900684" y="0"/>
                </a:lnTo>
                <a:lnTo>
                  <a:pt x="9448" y="0"/>
                </a:lnTo>
                <a:lnTo>
                  <a:pt x="4572" y="12192"/>
                </a:lnTo>
                <a:lnTo>
                  <a:pt x="1524" y="21336"/>
                </a:lnTo>
                <a:lnTo>
                  <a:pt x="0" y="30480"/>
                </a:lnTo>
                <a:lnTo>
                  <a:pt x="0" y="353568"/>
                </a:lnTo>
                <a:lnTo>
                  <a:pt x="1524" y="362712"/>
                </a:lnTo>
                <a:lnTo>
                  <a:pt x="4572" y="370332"/>
                </a:lnTo>
                <a:lnTo>
                  <a:pt x="7620" y="379476"/>
                </a:lnTo>
                <a:lnTo>
                  <a:pt x="10541" y="386803"/>
                </a:lnTo>
                <a:lnTo>
                  <a:pt x="11582" y="388327"/>
                </a:lnTo>
                <a:lnTo>
                  <a:pt x="15240" y="393192"/>
                </a:lnTo>
                <a:lnTo>
                  <a:pt x="16764" y="394716"/>
                </a:lnTo>
                <a:lnTo>
                  <a:pt x="25908" y="405384"/>
                </a:lnTo>
                <a:lnTo>
                  <a:pt x="27432" y="406908"/>
                </a:lnTo>
                <a:lnTo>
                  <a:pt x="38100" y="416052"/>
                </a:lnTo>
                <a:lnTo>
                  <a:pt x="39624" y="417576"/>
                </a:lnTo>
                <a:lnTo>
                  <a:pt x="47244" y="422148"/>
                </a:lnTo>
                <a:lnTo>
                  <a:pt x="62484" y="428244"/>
                </a:lnTo>
                <a:lnTo>
                  <a:pt x="71628" y="431292"/>
                </a:lnTo>
                <a:lnTo>
                  <a:pt x="80772" y="432816"/>
                </a:lnTo>
                <a:lnTo>
                  <a:pt x="851916" y="432816"/>
                </a:lnTo>
                <a:lnTo>
                  <a:pt x="861060" y="431292"/>
                </a:lnTo>
                <a:lnTo>
                  <a:pt x="870204" y="431292"/>
                </a:lnTo>
                <a:lnTo>
                  <a:pt x="877824" y="428244"/>
                </a:lnTo>
                <a:lnTo>
                  <a:pt x="886968" y="425196"/>
                </a:lnTo>
                <a:lnTo>
                  <a:pt x="894575" y="422148"/>
                </a:lnTo>
                <a:lnTo>
                  <a:pt x="902195" y="416052"/>
                </a:lnTo>
                <a:lnTo>
                  <a:pt x="912876" y="406908"/>
                </a:lnTo>
                <a:lnTo>
                  <a:pt x="935736" y="368808"/>
                </a:lnTo>
                <a:lnTo>
                  <a:pt x="938784" y="361188"/>
                </a:lnTo>
                <a:lnTo>
                  <a:pt x="940308" y="352044"/>
                </a:lnTo>
                <a:lnTo>
                  <a:pt x="940308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458467" y="3585972"/>
            <a:ext cx="914400" cy="76200"/>
            <a:chOff x="1458467" y="3585972"/>
            <a:chExt cx="914400" cy="762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96667" y="3585972"/>
              <a:ext cx="76200" cy="76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58467" y="3611880"/>
              <a:ext cx="914400" cy="50800"/>
            </a:xfrm>
            <a:custGeom>
              <a:avLst/>
              <a:gdLst/>
              <a:ahLst/>
              <a:cxnLst/>
              <a:rect l="l" t="t" r="r" b="b"/>
              <a:pathLst>
                <a:path w="914400" h="50800">
                  <a:moveTo>
                    <a:pt x="838200" y="50291"/>
                  </a:moveTo>
                  <a:lnTo>
                    <a:pt x="851916" y="25908"/>
                  </a:lnTo>
                  <a:lnTo>
                    <a:pt x="0" y="25908"/>
                  </a:lnTo>
                  <a:lnTo>
                    <a:pt x="0" y="0"/>
                  </a:lnTo>
                  <a:lnTo>
                    <a:pt x="851916" y="0"/>
                  </a:lnTo>
                  <a:lnTo>
                    <a:pt x="914400" y="12191"/>
                  </a:lnTo>
                  <a:lnTo>
                    <a:pt x="838200" y="5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70075" y="4081272"/>
            <a:ext cx="940435" cy="762000"/>
            <a:chOff x="1370075" y="4081272"/>
            <a:chExt cx="940435" cy="762000"/>
          </a:xfrm>
        </p:grpSpPr>
        <p:sp>
          <p:nvSpPr>
            <p:cNvPr id="12" name="object 12"/>
            <p:cNvSpPr/>
            <p:nvPr/>
          </p:nvSpPr>
          <p:spPr>
            <a:xfrm>
              <a:off x="1370063" y="4081284"/>
              <a:ext cx="940435" cy="471170"/>
            </a:xfrm>
            <a:custGeom>
              <a:avLst/>
              <a:gdLst/>
              <a:ahLst/>
              <a:cxnLst/>
              <a:rect l="l" t="t" r="r" b="b"/>
              <a:pathLst>
                <a:path w="940435" h="471170">
                  <a:moveTo>
                    <a:pt x="940308" y="298196"/>
                  </a:moveTo>
                  <a:lnTo>
                    <a:pt x="937260" y="298196"/>
                  </a:lnTo>
                  <a:lnTo>
                    <a:pt x="937260" y="293116"/>
                  </a:lnTo>
                  <a:lnTo>
                    <a:pt x="926084" y="293116"/>
                  </a:lnTo>
                  <a:lnTo>
                    <a:pt x="926592" y="292608"/>
                  </a:lnTo>
                  <a:lnTo>
                    <a:pt x="923544" y="292608"/>
                  </a:lnTo>
                  <a:lnTo>
                    <a:pt x="923544" y="295656"/>
                  </a:lnTo>
                  <a:lnTo>
                    <a:pt x="923544" y="298196"/>
                  </a:lnTo>
                  <a:lnTo>
                    <a:pt x="921004" y="298196"/>
                  </a:lnTo>
                  <a:lnTo>
                    <a:pt x="923544" y="295656"/>
                  </a:lnTo>
                  <a:lnTo>
                    <a:pt x="923544" y="292608"/>
                  </a:lnTo>
                  <a:lnTo>
                    <a:pt x="920394" y="292608"/>
                  </a:lnTo>
                  <a:lnTo>
                    <a:pt x="920394" y="304546"/>
                  </a:lnTo>
                  <a:lnTo>
                    <a:pt x="920394" y="304800"/>
                  </a:lnTo>
                  <a:lnTo>
                    <a:pt x="914400" y="304800"/>
                  </a:lnTo>
                  <a:lnTo>
                    <a:pt x="917829" y="301371"/>
                  </a:lnTo>
                  <a:lnTo>
                    <a:pt x="917829" y="304546"/>
                  </a:lnTo>
                  <a:lnTo>
                    <a:pt x="920394" y="304546"/>
                  </a:lnTo>
                  <a:lnTo>
                    <a:pt x="920394" y="292608"/>
                  </a:lnTo>
                  <a:lnTo>
                    <a:pt x="170688" y="292608"/>
                  </a:lnTo>
                  <a:lnTo>
                    <a:pt x="202692" y="228600"/>
                  </a:lnTo>
                  <a:lnTo>
                    <a:pt x="178308" y="242316"/>
                  </a:lnTo>
                  <a:lnTo>
                    <a:pt x="178308" y="0"/>
                  </a:lnTo>
                  <a:lnTo>
                    <a:pt x="152400" y="0"/>
                  </a:lnTo>
                  <a:lnTo>
                    <a:pt x="152400" y="242316"/>
                  </a:lnTo>
                  <a:lnTo>
                    <a:pt x="162204" y="292608"/>
                  </a:lnTo>
                  <a:lnTo>
                    <a:pt x="6096" y="292608"/>
                  </a:lnTo>
                  <a:lnTo>
                    <a:pt x="0" y="298704"/>
                  </a:lnTo>
                  <a:lnTo>
                    <a:pt x="0" y="464820"/>
                  </a:lnTo>
                  <a:lnTo>
                    <a:pt x="6096" y="470916"/>
                  </a:lnTo>
                  <a:lnTo>
                    <a:pt x="12192" y="470916"/>
                  </a:lnTo>
                  <a:lnTo>
                    <a:pt x="926592" y="470916"/>
                  </a:lnTo>
                  <a:lnTo>
                    <a:pt x="937387" y="470916"/>
                  </a:lnTo>
                  <a:lnTo>
                    <a:pt x="937387" y="464566"/>
                  </a:lnTo>
                  <a:lnTo>
                    <a:pt x="940308" y="464566"/>
                  </a:lnTo>
                  <a:lnTo>
                    <a:pt x="940308" y="318516"/>
                  </a:lnTo>
                  <a:lnTo>
                    <a:pt x="940308" y="304546"/>
                  </a:lnTo>
                  <a:lnTo>
                    <a:pt x="940308" y="298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7" y="4309872"/>
              <a:ext cx="76200" cy="762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132075" y="4081272"/>
              <a:ext cx="50800" cy="304800"/>
            </a:xfrm>
            <a:custGeom>
              <a:avLst/>
              <a:gdLst/>
              <a:ahLst/>
              <a:cxnLst/>
              <a:rect l="l" t="t" r="r" b="b"/>
              <a:pathLst>
                <a:path w="50800" h="304800">
                  <a:moveTo>
                    <a:pt x="12191" y="304800"/>
                  </a:moveTo>
                  <a:lnTo>
                    <a:pt x="0" y="24231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242316"/>
                  </a:lnTo>
                  <a:lnTo>
                    <a:pt x="50291" y="228600"/>
                  </a:lnTo>
                  <a:lnTo>
                    <a:pt x="12191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167" y="4309872"/>
              <a:ext cx="76200" cy="76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27275" y="4538472"/>
              <a:ext cx="50800" cy="304800"/>
            </a:xfrm>
            <a:custGeom>
              <a:avLst/>
              <a:gdLst/>
              <a:ahLst/>
              <a:cxnLst/>
              <a:rect l="l" t="t" r="r" b="b"/>
              <a:pathLst>
                <a:path w="50800" h="304800">
                  <a:moveTo>
                    <a:pt x="12191" y="304800"/>
                  </a:moveTo>
                  <a:lnTo>
                    <a:pt x="0" y="24231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242316"/>
                  </a:lnTo>
                  <a:lnTo>
                    <a:pt x="50291" y="228600"/>
                  </a:lnTo>
                  <a:lnTo>
                    <a:pt x="12191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367" y="4767072"/>
              <a:ext cx="76200" cy="76200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370075" y="4995671"/>
            <a:ext cx="940435" cy="762000"/>
            <a:chOff x="1370075" y="4995671"/>
            <a:chExt cx="940435" cy="762000"/>
          </a:xfrm>
        </p:grpSpPr>
        <p:sp>
          <p:nvSpPr>
            <p:cNvPr id="19" name="object 19"/>
            <p:cNvSpPr/>
            <p:nvPr/>
          </p:nvSpPr>
          <p:spPr>
            <a:xfrm>
              <a:off x="1370063" y="4995672"/>
              <a:ext cx="940435" cy="762000"/>
            </a:xfrm>
            <a:custGeom>
              <a:avLst/>
              <a:gdLst/>
              <a:ahLst/>
              <a:cxnLst/>
              <a:rect l="l" t="t" r="r" b="b"/>
              <a:pathLst>
                <a:path w="940435" h="762000">
                  <a:moveTo>
                    <a:pt x="483120" y="0"/>
                  </a:moveTo>
                  <a:lnTo>
                    <a:pt x="457212" y="0"/>
                  </a:lnTo>
                  <a:lnTo>
                    <a:pt x="457212" y="45732"/>
                  </a:lnTo>
                  <a:lnTo>
                    <a:pt x="483120" y="45732"/>
                  </a:lnTo>
                  <a:lnTo>
                    <a:pt x="483120" y="0"/>
                  </a:lnTo>
                  <a:close/>
                </a:path>
                <a:path w="940435" h="762000">
                  <a:moveTo>
                    <a:pt x="940308" y="298196"/>
                  </a:moveTo>
                  <a:lnTo>
                    <a:pt x="937260" y="298196"/>
                  </a:lnTo>
                  <a:lnTo>
                    <a:pt x="937260" y="293116"/>
                  </a:lnTo>
                  <a:lnTo>
                    <a:pt x="926096" y="293116"/>
                  </a:lnTo>
                  <a:lnTo>
                    <a:pt x="926592" y="292620"/>
                  </a:lnTo>
                  <a:lnTo>
                    <a:pt x="923544" y="292620"/>
                  </a:lnTo>
                  <a:lnTo>
                    <a:pt x="923544" y="295668"/>
                  </a:lnTo>
                  <a:lnTo>
                    <a:pt x="923544" y="298196"/>
                  </a:lnTo>
                  <a:lnTo>
                    <a:pt x="921016" y="298196"/>
                  </a:lnTo>
                  <a:lnTo>
                    <a:pt x="923544" y="295668"/>
                  </a:lnTo>
                  <a:lnTo>
                    <a:pt x="923544" y="292620"/>
                  </a:lnTo>
                  <a:lnTo>
                    <a:pt x="920394" y="292620"/>
                  </a:lnTo>
                  <a:lnTo>
                    <a:pt x="920394" y="304546"/>
                  </a:lnTo>
                  <a:lnTo>
                    <a:pt x="920394" y="304800"/>
                  </a:lnTo>
                  <a:lnTo>
                    <a:pt x="914412" y="304800"/>
                  </a:lnTo>
                  <a:lnTo>
                    <a:pt x="917829" y="301383"/>
                  </a:lnTo>
                  <a:lnTo>
                    <a:pt x="917829" y="304546"/>
                  </a:lnTo>
                  <a:lnTo>
                    <a:pt x="920394" y="304546"/>
                  </a:lnTo>
                  <a:lnTo>
                    <a:pt x="920394" y="292620"/>
                  </a:lnTo>
                  <a:lnTo>
                    <a:pt x="6096" y="292620"/>
                  </a:lnTo>
                  <a:lnTo>
                    <a:pt x="0" y="298716"/>
                  </a:lnTo>
                  <a:lnTo>
                    <a:pt x="0" y="464832"/>
                  </a:lnTo>
                  <a:lnTo>
                    <a:pt x="6096" y="470928"/>
                  </a:lnTo>
                  <a:lnTo>
                    <a:pt x="12192" y="470928"/>
                  </a:lnTo>
                  <a:lnTo>
                    <a:pt x="152400" y="470928"/>
                  </a:lnTo>
                  <a:lnTo>
                    <a:pt x="152400" y="699516"/>
                  </a:lnTo>
                  <a:lnTo>
                    <a:pt x="164592" y="762000"/>
                  </a:lnTo>
                  <a:lnTo>
                    <a:pt x="202692" y="685800"/>
                  </a:lnTo>
                  <a:lnTo>
                    <a:pt x="178308" y="699516"/>
                  </a:lnTo>
                  <a:lnTo>
                    <a:pt x="178308" y="470928"/>
                  </a:lnTo>
                  <a:lnTo>
                    <a:pt x="926592" y="470928"/>
                  </a:lnTo>
                  <a:lnTo>
                    <a:pt x="937387" y="470916"/>
                  </a:lnTo>
                  <a:lnTo>
                    <a:pt x="937387" y="464566"/>
                  </a:lnTo>
                  <a:lnTo>
                    <a:pt x="940308" y="464566"/>
                  </a:lnTo>
                  <a:lnTo>
                    <a:pt x="940308" y="318516"/>
                  </a:lnTo>
                  <a:lnTo>
                    <a:pt x="940308" y="304546"/>
                  </a:lnTo>
                  <a:lnTo>
                    <a:pt x="940308" y="2981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6567" y="5681472"/>
              <a:ext cx="76200" cy="762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2132075" y="5452872"/>
              <a:ext cx="50800" cy="304800"/>
            </a:xfrm>
            <a:custGeom>
              <a:avLst/>
              <a:gdLst/>
              <a:ahLst/>
              <a:cxnLst/>
              <a:rect l="l" t="t" r="r" b="b"/>
              <a:pathLst>
                <a:path w="50800" h="304800">
                  <a:moveTo>
                    <a:pt x="12191" y="304800"/>
                  </a:moveTo>
                  <a:lnTo>
                    <a:pt x="0" y="242316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242316"/>
                  </a:lnTo>
                  <a:lnTo>
                    <a:pt x="50291" y="228600"/>
                  </a:lnTo>
                  <a:lnTo>
                    <a:pt x="12191" y="304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6167" y="5681472"/>
              <a:ext cx="76200" cy="7620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827276" y="5041392"/>
              <a:ext cx="50800" cy="259079"/>
            </a:xfrm>
            <a:custGeom>
              <a:avLst/>
              <a:gdLst/>
              <a:ahLst/>
              <a:cxnLst/>
              <a:rect l="l" t="t" r="r" b="b"/>
              <a:pathLst>
                <a:path w="50800" h="259079">
                  <a:moveTo>
                    <a:pt x="12191" y="259079"/>
                  </a:moveTo>
                  <a:lnTo>
                    <a:pt x="0" y="196595"/>
                  </a:lnTo>
                  <a:lnTo>
                    <a:pt x="0" y="0"/>
                  </a:lnTo>
                  <a:lnTo>
                    <a:pt x="25908" y="0"/>
                  </a:lnTo>
                  <a:lnTo>
                    <a:pt x="25908" y="196595"/>
                  </a:lnTo>
                  <a:lnTo>
                    <a:pt x="50291" y="182879"/>
                  </a:lnTo>
                  <a:lnTo>
                    <a:pt x="12191" y="2590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1367" y="5224272"/>
              <a:ext cx="76200" cy="76200"/>
            </a:xfrm>
            <a:prstGeom prst="rect">
              <a:avLst/>
            </a:prstGeom>
          </p:spPr>
        </p:pic>
      </p:grpSp>
      <p:sp>
        <p:nvSpPr>
          <p:cNvPr id="25" name="object 25"/>
          <p:cNvSpPr/>
          <p:nvPr/>
        </p:nvSpPr>
        <p:spPr>
          <a:xfrm>
            <a:off x="1229855" y="3998976"/>
            <a:ext cx="8230234" cy="15240"/>
          </a:xfrm>
          <a:custGeom>
            <a:avLst/>
            <a:gdLst/>
            <a:ahLst/>
            <a:cxnLst/>
            <a:rect l="l" t="t" r="r" b="b"/>
            <a:pathLst>
              <a:path w="8230234" h="15239">
                <a:moveTo>
                  <a:pt x="8229613" y="0"/>
                </a:moveTo>
                <a:lnTo>
                  <a:pt x="4116336" y="0"/>
                </a:lnTo>
                <a:lnTo>
                  <a:pt x="0" y="0"/>
                </a:lnTo>
                <a:lnTo>
                  <a:pt x="0" y="15240"/>
                </a:lnTo>
                <a:lnTo>
                  <a:pt x="4116336" y="15240"/>
                </a:lnTo>
                <a:lnTo>
                  <a:pt x="8229613" y="15240"/>
                </a:lnTo>
                <a:lnTo>
                  <a:pt x="822961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229855" y="4913376"/>
            <a:ext cx="8230234" cy="15240"/>
          </a:xfrm>
          <a:custGeom>
            <a:avLst/>
            <a:gdLst/>
            <a:ahLst/>
            <a:cxnLst/>
            <a:rect l="l" t="t" r="r" b="b"/>
            <a:pathLst>
              <a:path w="8230234" h="15239">
                <a:moveTo>
                  <a:pt x="8229613" y="0"/>
                </a:moveTo>
                <a:lnTo>
                  <a:pt x="4116336" y="0"/>
                </a:lnTo>
                <a:lnTo>
                  <a:pt x="0" y="0"/>
                </a:lnTo>
                <a:lnTo>
                  <a:pt x="0" y="15240"/>
                </a:lnTo>
                <a:lnTo>
                  <a:pt x="4116336" y="15240"/>
                </a:lnTo>
                <a:lnTo>
                  <a:pt x="8229613" y="15240"/>
                </a:lnTo>
                <a:lnTo>
                  <a:pt x="822961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229855" y="3160775"/>
            <a:ext cx="8230234" cy="15240"/>
          </a:xfrm>
          <a:custGeom>
            <a:avLst/>
            <a:gdLst/>
            <a:ahLst/>
            <a:cxnLst/>
            <a:rect l="l" t="t" r="r" b="b"/>
            <a:pathLst>
              <a:path w="8230234" h="15239">
                <a:moveTo>
                  <a:pt x="8229613" y="0"/>
                </a:moveTo>
                <a:lnTo>
                  <a:pt x="4116336" y="0"/>
                </a:lnTo>
                <a:lnTo>
                  <a:pt x="0" y="0"/>
                </a:lnTo>
                <a:lnTo>
                  <a:pt x="0" y="15240"/>
                </a:lnTo>
                <a:lnTo>
                  <a:pt x="4116336" y="15240"/>
                </a:lnTo>
                <a:lnTo>
                  <a:pt x="8229613" y="15240"/>
                </a:lnTo>
                <a:lnTo>
                  <a:pt x="8229613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847769" y="2414978"/>
            <a:ext cx="87566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Cambria"/>
                <a:cs typeface="Cambria"/>
              </a:rPr>
              <a:t>Activit </a:t>
            </a:r>
            <a:r>
              <a:rPr sz="2400" spc="-50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47769" y="3405575"/>
            <a:ext cx="1294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mbria"/>
                <a:cs typeface="Cambria"/>
              </a:rPr>
              <a:t>Connector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47769" y="4167573"/>
            <a:ext cx="53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mbria"/>
                <a:cs typeface="Cambria"/>
              </a:rPr>
              <a:t>Join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426451" y="5935979"/>
            <a:ext cx="675640" cy="675640"/>
          </a:xfrm>
          <a:custGeom>
            <a:avLst/>
            <a:gdLst/>
            <a:ahLst/>
            <a:cxnLst/>
            <a:rect l="l" t="t" r="r" b="b"/>
            <a:pathLst>
              <a:path w="675639" h="675640">
                <a:moveTo>
                  <a:pt x="675144" y="327660"/>
                </a:moveTo>
                <a:lnTo>
                  <a:pt x="670572" y="323088"/>
                </a:lnTo>
                <a:lnTo>
                  <a:pt x="669048" y="321564"/>
                </a:lnTo>
                <a:lnTo>
                  <a:pt x="352056" y="16319"/>
                </a:lnTo>
                <a:lnTo>
                  <a:pt x="352056" y="650748"/>
                </a:lnTo>
                <a:lnTo>
                  <a:pt x="351701" y="650798"/>
                </a:lnTo>
                <a:lnTo>
                  <a:pt x="352056" y="650748"/>
                </a:lnTo>
                <a:lnTo>
                  <a:pt x="352056" y="16319"/>
                </a:lnTo>
                <a:lnTo>
                  <a:pt x="339864" y="4572"/>
                </a:lnTo>
                <a:lnTo>
                  <a:pt x="335292" y="0"/>
                </a:lnTo>
                <a:lnTo>
                  <a:pt x="334886" y="0"/>
                </a:lnTo>
                <a:lnTo>
                  <a:pt x="334886" y="652183"/>
                </a:lnTo>
                <a:lnTo>
                  <a:pt x="333768" y="652272"/>
                </a:lnTo>
                <a:lnTo>
                  <a:pt x="334873" y="652183"/>
                </a:lnTo>
                <a:lnTo>
                  <a:pt x="334886" y="0"/>
                </a:lnTo>
                <a:lnTo>
                  <a:pt x="327672" y="0"/>
                </a:lnTo>
                <a:lnTo>
                  <a:pt x="323100" y="4572"/>
                </a:lnTo>
                <a:lnTo>
                  <a:pt x="4584" y="333756"/>
                </a:lnTo>
                <a:lnTo>
                  <a:pt x="0" y="339852"/>
                </a:lnTo>
                <a:lnTo>
                  <a:pt x="0" y="347472"/>
                </a:lnTo>
                <a:lnTo>
                  <a:pt x="6108" y="352044"/>
                </a:lnTo>
                <a:lnTo>
                  <a:pt x="335292" y="669036"/>
                </a:lnTo>
                <a:lnTo>
                  <a:pt x="339864" y="675144"/>
                </a:lnTo>
                <a:lnTo>
                  <a:pt x="347484" y="675144"/>
                </a:lnTo>
                <a:lnTo>
                  <a:pt x="352056" y="669036"/>
                </a:lnTo>
                <a:lnTo>
                  <a:pt x="670572" y="339852"/>
                </a:lnTo>
                <a:lnTo>
                  <a:pt x="675144" y="335280"/>
                </a:lnTo>
                <a:lnTo>
                  <a:pt x="675144" y="3276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229855" y="5827776"/>
            <a:ext cx="8230234" cy="15240"/>
          </a:xfrm>
          <a:custGeom>
            <a:avLst/>
            <a:gdLst/>
            <a:ahLst/>
            <a:cxnLst/>
            <a:rect l="l" t="t" r="r" b="b"/>
            <a:pathLst>
              <a:path w="8230234" h="15239">
                <a:moveTo>
                  <a:pt x="8229613" y="12"/>
                </a:moveTo>
                <a:lnTo>
                  <a:pt x="4116336" y="12"/>
                </a:lnTo>
                <a:lnTo>
                  <a:pt x="0" y="0"/>
                </a:lnTo>
                <a:lnTo>
                  <a:pt x="0" y="15240"/>
                </a:lnTo>
                <a:lnTo>
                  <a:pt x="4116336" y="15240"/>
                </a:lnTo>
                <a:lnTo>
                  <a:pt x="8229613" y="15240"/>
                </a:lnTo>
                <a:lnTo>
                  <a:pt x="8229613" y="12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2847769" y="5117095"/>
            <a:ext cx="598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0" dirty="0">
                <a:latin typeface="Cambria"/>
                <a:cs typeface="Cambria"/>
              </a:rPr>
              <a:t>Fork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47769" y="6055900"/>
            <a:ext cx="11137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Cambria"/>
                <a:cs typeface="Cambria"/>
              </a:rPr>
              <a:t>Decision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46192" y="12557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42063" y="1481327"/>
            <a:ext cx="1016635" cy="558165"/>
          </a:xfrm>
          <a:custGeom>
            <a:avLst/>
            <a:gdLst/>
            <a:ahLst/>
            <a:cxnLst/>
            <a:rect l="l" t="t" r="r" b="b"/>
            <a:pathLst>
              <a:path w="1016634" h="558164">
                <a:moveTo>
                  <a:pt x="1016508" y="97536"/>
                </a:moveTo>
                <a:lnTo>
                  <a:pt x="1014984" y="94488"/>
                </a:lnTo>
                <a:lnTo>
                  <a:pt x="1011936" y="91440"/>
                </a:lnTo>
                <a:lnTo>
                  <a:pt x="923544" y="3048"/>
                </a:lnTo>
                <a:lnTo>
                  <a:pt x="920496" y="0"/>
                </a:lnTo>
                <a:lnTo>
                  <a:pt x="914400" y="0"/>
                </a:lnTo>
                <a:lnTo>
                  <a:pt x="25908" y="0"/>
                </a:lnTo>
                <a:lnTo>
                  <a:pt x="25908" y="12192"/>
                </a:lnTo>
                <a:lnTo>
                  <a:pt x="19342" y="12192"/>
                </a:lnTo>
                <a:lnTo>
                  <a:pt x="19342" y="11684"/>
                </a:lnTo>
                <a:lnTo>
                  <a:pt x="21056" y="11684"/>
                </a:lnTo>
                <a:lnTo>
                  <a:pt x="21056" y="7886"/>
                </a:lnTo>
                <a:lnTo>
                  <a:pt x="25908" y="12192"/>
                </a:lnTo>
                <a:lnTo>
                  <a:pt x="25908" y="0"/>
                </a:lnTo>
                <a:lnTo>
                  <a:pt x="16764" y="0"/>
                </a:lnTo>
                <a:lnTo>
                  <a:pt x="16764" y="4064"/>
                </a:lnTo>
                <a:lnTo>
                  <a:pt x="14630" y="4064"/>
                </a:lnTo>
                <a:lnTo>
                  <a:pt x="14630" y="2171"/>
                </a:lnTo>
                <a:lnTo>
                  <a:pt x="16764" y="4064"/>
                </a:lnTo>
                <a:lnTo>
                  <a:pt x="16764" y="0"/>
                </a:lnTo>
                <a:lnTo>
                  <a:pt x="12192" y="0"/>
                </a:lnTo>
                <a:lnTo>
                  <a:pt x="12471" y="254"/>
                </a:lnTo>
                <a:lnTo>
                  <a:pt x="3225" y="254"/>
                </a:lnTo>
                <a:lnTo>
                  <a:pt x="3225" y="4064"/>
                </a:lnTo>
                <a:lnTo>
                  <a:pt x="0" y="4064"/>
                </a:lnTo>
                <a:lnTo>
                  <a:pt x="0" y="11684"/>
                </a:lnTo>
                <a:lnTo>
                  <a:pt x="0" y="24384"/>
                </a:lnTo>
                <a:lnTo>
                  <a:pt x="0" y="552704"/>
                </a:lnTo>
                <a:lnTo>
                  <a:pt x="2717" y="552704"/>
                </a:lnTo>
                <a:lnTo>
                  <a:pt x="2717" y="557784"/>
                </a:lnTo>
                <a:lnTo>
                  <a:pt x="12192" y="557784"/>
                </a:lnTo>
                <a:lnTo>
                  <a:pt x="1002792" y="557784"/>
                </a:lnTo>
                <a:lnTo>
                  <a:pt x="1010412" y="557784"/>
                </a:lnTo>
                <a:lnTo>
                  <a:pt x="1016508" y="553212"/>
                </a:lnTo>
                <a:lnTo>
                  <a:pt x="1016508" y="97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31408" y="2468879"/>
            <a:ext cx="1027430" cy="483234"/>
          </a:xfrm>
          <a:custGeom>
            <a:avLst/>
            <a:gdLst/>
            <a:ahLst/>
            <a:cxnLst/>
            <a:rect l="l" t="t" r="r" b="b"/>
            <a:pathLst>
              <a:path w="1027429" h="483235">
                <a:moveTo>
                  <a:pt x="1027176" y="12"/>
                </a:moveTo>
                <a:lnTo>
                  <a:pt x="993648" y="6108"/>
                </a:lnTo>
                <a:lnTo>
                  <a:pt x="935507" y="12192"/>
                </a:lnTo>
                <a:lnTo>
                  <a:pt x="993635" y="6096"/>
                </a:lnTo>
                <a:lnTo>
                  <a:pt x="1027163" y="12"/>
                </a:lnTo>
                <a:lnTo>
                  <a:pt x="901319" y="12"/>
                </a:lnTo>
                <a:lnTo>
                  <a:pt x="901319" y="166674"/>
                </a:lnTo>
                <a:lnTo>
                  <a:pt x="864095" y="232041"/>
                </a:lnTo>
                <a:lnTo>
                  <a:pt x="901230" y="166801"/>
                </a:lnTo>
                <a:lnTo>
                  <a:pt x="901319" y="166674"/>
                </a:lnTo>
                <a:lnTo>
                  <a:pt x="901319" y="12"/>
                </a:lnTo>
                <a:lnTo>
                  <a:pt x="858012" y="12"/>
                </a:lnTo>
                <a:lnTo>
                  <a:pt x="851916" y="0"/>
                </a:lnTo>
                <a:lnTo>
                  <a:pt x="6096" y="0"/>
                </a:lnTo>
                <a:lnTo>
                  <a:pt x="0" y="6096"/>
                </a:lnTo>
                <a:lnTo>
                  <a:pt x="0" y="50292"/>
                </a:lnTo>
                <a:lnTo>
                  <a:pt x="0" y="477012"/>
                </a:lnTo>
                <a:lnTo>
                  <a:pt x="6096" y="483108"/>
                </a:lnTo>
                <a:lnTo>
                  <a:pt x="13716" y="483108"/>
                </a:lnTo>
                <a:lnTo>
                  <a:pt x="844283" y="483108"/>
                </a:lnTo>
                <a:lnTo>
                  <a:pt x="851903" y="483120"/>
                </a:lnTo>
                <a:lnTo>
                  <a:pt x="861174" y="483120"/>
                </a:lnTo>
                <a:lnTo>
                  <a:pt x="1027163" y="483120"/>
                </a:lnTo>
                <a:lnTo>
                  <a:pt x="867156" y="242328"/>
                </a:lnTo>
                <a:lnTo>
                  <a:pt x="871651" y="235242"/>
                </a:lnTo>
                <a:lnTo>
                  <a:pt x="868159" y="240804"/>
                </a:lnTo>
                <a:lnTo>
                  <a:pt x="993952" y="50304"/>
                </a:lnTo>
                <a:lnTo>
                  <a:pt x="1027176" y="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7290277" y="1428994"/>
            <a:ext cx="618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mbria"/>
                <a:cs typeface="Cambria"/>
              </a:rPr>
              <a:t>Note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9" name="object 3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5958839" y="3307079"/>
            <a:ext cx="1094740" cy="483234"/>
            <a:chOff x="5958839" y="3307079"/>
            <a:chExt cx="1094740" cy="483234"/>
          </a:xfrm>
        </p:grpSpPr>
        <p:sp>
          <p:nvSpPr>
            <p:cNvPr id="41" name="object 41"/>
            <p:cNvSpPr/>
            <p:nvPr/>
          </p:nvSpPr>
          <p:spPr>
            <a:xfrm>
              <a:off x="5958840" y="3307079"/>
              <a:ext cx="1080770" cy="469900"/>
            </a:xfrm>
            <a:custGeom>
              <a:avLst/>
              <a:gdLst/>
              <a:ahLst/>
              <a:cxnLst/>
              <a:rect l="l" t="t" r="r" b="b"/>
              <a:pathLst>
                <a:path w="1080770" h="469900">
                  <a:moveTo>
                    <a:pt x="1080503" y="240804"/>
                  </a:moveTo>
                  <a:lnTo>
                    <a:pt x="851903" y="12204"/>
                  </a:lnTo>
                  <a:lnTo>
                    <a:pt x="25908" y="12204"/>
                  </a:lnTo>
                  <a:lnTo>
                    <a:pt x="85191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69392"/>
                  </a:lnTo>
                  <a:lnTo>
                    <a:pt x="13703" y="469392"/>
                  </a:lnTo>
                  <a:lnTo>
                    <a:pt x="25908" y="469404"/>
                  </a:lnTo>
                  <a:lnTo>
                    <a:pt x="847331" y="469404"/>
                  </a:lnTo>
                  <a:lnTo>
                    <a:pt x="851903" y="469404"/>
                  </a:lnTo>
                  <a:lnTo>
                    <a:pt x="868680" y="469392"/>
                  </a:lnTo>
                  <a:lnTo>
                    <a:pt x="1071372" y="249936"/>
                  </a:lnTo>
                  <a:lnTo>
                    <a:pt x="1080503" y="2408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1612" y="3328415"/>
              <a:ext cx="220980" cy="435864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958827" y="3307079"/>
              <a:ext cx="1094740" cy="483234"/>
            </a:xfrm>
            <a:custGeom>
              <a:avLst/>
              <a:gdLst/>
              <a:ahLst/>
              <a:cxnLst/>
              <a:rect l="l" t="t" r="r" b="b"/>
              <a:pathLst>
                <a:path w="1094740" h="483235">
                  <a:moveTo>
                    <a:pt x="868680" y="469404"/>
                  </a:moveTo>
                  <a:lnTo>
                    <a:pt x="847344" y="469404"/>
                  </a:lnTo>
                  <a:lnTo>
                    <a:pt x="13716" y="469404"/>
                  </a:lnTo>
                  <a:lnTo>
                    <a:pt x="0" y="469404"/>
                  </a:lnTo>
                  <a:lnTo>
                    <a:pt x="0" y="477012"/>
                  </a:lnTo>
                  <a:lnTo>
                    <a:pt x="6096" y="483120"/>
                  </a:lnTo>
                  <a:lnTo>
                    <a:pt x="13716" y="483120"/>
                  </a:lnTo>
                  <a:lnTo>
                    <a:pt x="851916" y="483120"/>
                  </a:lnTo>
                  <a:lnTo>
                    <a:pt x="854964" y="483120"/>
                  </a:lnTo>
                  <a:lnTo>
                    <a:pt x="858012" y="481596"/>
                  </a:lnTo>
                  <a:lnTo>
                    <a:pt x="859548" y="478536"/>
                  </a:lnTo>
                  <a:lnTo>
                    <a:pt x="868680" y="469404"/>
                  </a:lnTo>
                  <a:close/>
                </a:path>
                <a:path w="1094740" h="483235">
                  <a:moveTo>
                    <a:pt x="1094244" y="237744"/>
                  </a:moveTo>
                  <a:lnTo>
                    <a:pt x="1088148" y="233172"/>
                  </a:lnTo>
                  <a:lnTo>
                    <a:pt x="859548" y="4572"/>
                  </a:lnTo>
                  <a:lnTo>
                    <a:pt x="858024" y="1524"/>
                  </a:lnTo>
                  <a:lnTo>
                    <a:pt x="854976" y="0"/>
                  </a:lnTo>
                  <a:lnTo>
                    <a:pt x="25920" y="12192"/>
                  </a:lnTo>
                  <a:lnTo>
                    <a:pt x="25920" y="25908"/>
                  </a:lnTo>
                  <a:lnTo>
                    <a:pt x="847356" y="25908"/>
                  </a:lnTo>
                  <a:lnTo>
                    <a:pt x="842784" y="21336"/>
                  </a:lnTo>
                  <a:lnTo>
                    <a:pt x="851928" y="25908"/>
                  </a:lnTo>
                  <a:lnTo>
                    <a:pt x="1063764" y="242316"/>
                  </a:lnTo>
                  <a:lnTo>
                    <a:pt x="1071384" y="233172"/>
                  </a:lnTo>
                  <a:lnTo>
                    <a:pt x="1071384" y="249936"/>
                  </a:lnTo>
                  <a:lnTo>
                    <a:pt x="868692" y="469392"/>
                  </a:lnTo>
                  <a:lnTo>
                    <a:pt x="1088148" y="249936"/>
                  </a:lnTo>
                  <a:lnTo>
                    <a:pt x="1094244" y="245364"/>
                  </a:lnTo>
                  <a:lnTo>
                    <a:pt x="1094244" y="237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5942076" y="4232148"/>
            <a:ext cx="940435" cy="483234"/>
            <a:chOff x="5942076" y="4232148"/>
            <a:chExt cx="940435" cy="483234"/>
          </a:xfrm>
        </p:grpSpPr>
        <p:sp>
          <p:nvSpPr>
            <p:cNvPr id="45" name="object 45"/>
            <p:cNvSpPr/>
            <p:nvPr/>
          </p:nvSpPr>
          <p:spPr>
            <a:xfrm>
              <a:off x="5942076" y="4232160"/>
              <a:ext cx="940435" cy="483234"/>
            </a:xfrm>
            <a:custGeom>
              <a:avLst/>
              <a:gdLst/>
              <a:ahLst/>
              <a:cxnLst/>
              <a:rect l="l" t="t" r="r" b="b"/>
              <a:pathLst>
                <a:path w="940434" h="483235">
                  <a:moveTo>
                    <a:pt x="940295" y="88392"/>
                  </a:moveTo>
                  <a:lnTo>
                    <a:pt x="938771" y="79248"/>
                  </a:lnTo>
                  <a:lnTo>
                    <a:pt x="938771" y="70104"/>
                  </a:lnTo>
                  <a:lnTo>
                    <a:pt x="935723" y="62484"/>
                  </a:lnTo>
                  <a:lnTo>
                    <a:pt x="932649" y="53238"/>
                  </a:lnTo>
                  <a:lnTo>
                    <a:pt x="929627" y="45720"/>
                  </a:lnTo>
                  <a:lnTo>
                    <a:pt x="928408" y="44196"/>
                  </a:lnTo>
                  <a:lnTo>
                    <a:pt x="923531" y="38100"/>
                  </a:lnTo>
                  <a:lnTo>
                    <a:pt x="893051" y="10668"/>
                  </a:lnTo>
                  <a:lnTo>
                    <a:pt x="876287" y="4572"/>
                  </a:lnTo>
                  <a:lnTo>
                    <a:pt x="868667" y="1524"/>
                  </a:lnTo>
                  <a:lnTo>
                    <a:pt x="859523" y="0"/>
                  </a:lnTo>
                  <a:lnTo>
                    <a:pt x="79235" y="0"/>
                  </a:lnTo>
                  <a:lnTo>
                    <a:pt x="70091" y="1524"/>
                  </a:lnTo>
                  <a:lnTo>
                    <a:pt x="62471" y="4572"/>
                  </a:lnTo>
                  <a:lnTo>
                    <a:pt x="53327" y="7620"/>
                  </a:lnTo>
                  <a:lnTo>
                    <a:pt x="45707" y="10668"/>
                  </a:lnTo>
                  <a:lnTo>
                    <a:pt x="39611" y="15240"/>
                  </a:lnTo>
                  <a:lnTo>
                    <a:pt x="38087" y="16764"/>
                  </a:lnTo>
                  <a:lnTo>
                    <a:pt x="27432" y="25895"/>
                  </a:lnTo>
                  <a:lnTo>
                    <a:pt x="25908" y="27419"/>
                  </a:lnTo>
                  <a:lnTo>
                    <a:pt x="16764" y="38087"/>
                  </a:lnTo>
                  <a:lnTo>
                    <a:pt x="0" y="80759"/>
                  </a:lnTo>
                  <a:lnTo>
                    <a:pt x="0" y="403847"/>
                  </a:lnTo>
                  <a:lnTo>
                    <a:pt x="1524" y="412991"/>
                  </a:lnTo>
                  <a:lnTo>
                    <a:pt x="7620" y="428231"/>
                  </a:lnTo>
                  <a:lnTo>
                    <a:pt x="10668" y="437375"/>
                  </a:lnTo>
                  <a:lnTo>
                    <a:pt x="15240" y="443471"/>
                  </a:lnTo>
                  <a:lnTo>
                    <a:pt x="16764" y="444995"/>
                  </a:lnTo>
                  <a:lnTo>
                    <a:pt x="25908" y="455663"/>
                  </a:lnTo>
                  <a:lnTo>
                    <a:pt x="27432" y="457187"/>
                  </a:lnTo>
                  <a:lnTo>
                    <a:pt x="38074" y="466331"/>
                  </a:lnTo>
                  <a:lnTo>
                    <a:pt x="39611" y="467868"/>
                  </a:lnTo>
                  <a:lnTo>
                    <a:pt x="47231" y="472440"/>
                  </a:lnTo>
                  <a:lnTo>
                    <a:pt x="62471" y="478536"/>
                  </a:lnTo>
                  <a:lnTo>
                    <a:pt x="71615" y="481584"/>
                  </a:lnTo>
                  <a:lnTo>
                    <a:pt x="80759" y="481584"/>
                  </a:lnTo>
                  <a:lnTo>
                    <a:pt x="88379" y="483108"/>
                  </a:lnTo>
                  <a:lnTo>
                    <a:pt x="851903" y="483108"/>
                  </a:lnTo>
                  <a:lnTo>
                    <a:pt x="886955" y="475488"/>
                  </a:lnTo>
                  <a:lnTo>
                    <a:pt x="889444" y="464070"/>
                  </a:lnTo>
                  <a:lnTo>
                    <a:pt x="886968" y="475475"/>
                  </a:lnTo>
                  <a:lnTo>
                    <a:pt x="894588" y="470916"/>
                  </a:lnTo>
                  <a:lnTo>
                    <a:pt x="902182" y="466344"/>
                  </a:lnTo>
                  <a:lnTo>
                    <a:pt x="929627" y="435864"/>
                  </a:lnTo>
                  <a:lnTo>
                    <a:pt x="935723" y="419100"/>
                  </a:lnTo>
                  <a:lnTo>
                    <a:pt x="938771" y="411480"/>
                  </a:lnTo>
                  <a:lnTo>
                    <a:pt x="940295" y="402336"/>
                  </a:lnTo>
                  <a:lnTo>
                    <a:pt x="940295" y="88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972555" y="4256532"/>
              <a:ext cx="439420" cy="127000"/>
            </a:xfrm>
            <a:custGeom>
              <a:avLst/>
              <a:gdLst/>
              <a:ahLst/>
              <a:cxnLst/>
              <a:rect l="l" t="t" r="r" b="b"/>
              <a:pathLst>
                <a:path w="439420" h="127000">
                  <a:moveTo>
                    <a:pt x="422148" y="126492"/>
                  </a:moveTo>
                  <a:lnTo>
                    <a:pt x="19812" y="126492"/>
                  </a:lnTo>
                  <a:lnTo>
                    <a:pt x="7620" y="121920"/>
                  </a:lnTo>
                  <a:lnTo>
                    <a:pt x="0" y="106680"/>
                  </a:lnTo>
                  <a:lnTo>
                    <a:pt x="0" y="21336"/>
                  </a:lnTo>
                  <a:lnTo>
                    <a:pt x="4572" y="7620"/>
                  </a:lnTo>
                  <a:lnTo>
                    <a:pt x="19812" y="0"/>
                  </a:lnTo>
                  <a:lnTo>
                    <a:pt x="419100" y="0"/>
                  </a:lnTo>
                  <a:lnTo>
                    <a:pt x="432815" y="6096"/>
                  </a:lnTo>
                  <a:lnTo>
                    <a:pt x="438912" y="18288"/>
                  </a:lnTo>
                  <a:lnTo>
                    <a:pt x="438912" y="106680"/>
                  </a:lnTo>
                  <a:lnTo>
                    <a:pt x="434339" y="120396"/>
                  </a:lnTo>
                  <a:lnTo>
                    <a:pt x="422148" y="1264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958827" y="4244340"/>
              <a:ext cx="466725" cy="152400"/>
            </a:xfrm>
            <a:custGeom>
              <a:avLst/>
              <a:gdLst/>
              <a:ahLst/>
              <a:cxnLst/>
              <a:rect l="l" t="t" r="r" b="b"/>
              <a:pathLst>
                <a:path w="466725" h="152400">
                  <a:moveTo>
                    <a:pt x="27432" y="28968"/>
                  </a:moveTo>
                  <a:lnTo>
                    <a:pt x="25920" y="30480"/>
                  </a:lnTo>
                  <a:lnTo>
                    <a:pt x="25920" y="33528"/>
                  </a:lnTo>
                  <a:lnTo>
                    <a:pt x="27432" y="28968"/>
                  </a:lnTo>
                  <a:close/>
                </a:path>
                <a:path w="466725" h="152400">
                  <a:moveTo>
                    <a:pt x="28956" y="12"/>
                  </a:moveTo>
                  <a:lnTo>
                    <a:pt x="25908" y="12"/>
                  </a:lnTo>
                  <a:lnTo>
                    <a:pt x="13716" y="6108"/>
                  </a:lnTo>
                  <a:lnTo>
                    <a:pt x="9144" y="10680"/>
                  </a:lnTo>
                  <a:lnTo>
                    <a:pt x="7620" y="13728"/>
                  </a:lnTo>
                  <a:lnTo>
                    <a:pt x="6096" y="15252"/>
                  </a:lnTo>
                  <a:lnTo>
                    <a:pt x="3048" y="19824"/>
                  </a:lnTo>
                  <a:lnTo>
                    <a:pt x="3048" y="21348"/>
                  </a:lnTo>
                  <a:lnTo>
                    <a:pt x="1524" y="25920"/>
                  </a:lnTo>
                  <a:lnTo>
                    <a:pt x="1524" y="27444"/>
                  </a:lnTo>
                  <a:lnTo>
                    <a:pt x="0" y="33540"/>
                  </a:lnTo>
                  <a:lnTo>
                    <a:pt x="0" y="118884"/>
                  </a:lnTo>
                  <a:lnTo>
                    <a:pt x="1524" y="123456"/>
                  </a:lnTo>
                  <a:lnTo>
                    <a:pt x="1524" y="126504"/>
                  </a:lnTo>
                  <a:lnTo>
                    <a:pt x="3048" y="129552"/>
                  </a:lnTo>
                  <a:lnTo>
                    <a:pt x="3048" y="132600"/>
                  </a:lnTo>
                  <a:lnTo>
                    <a:pt x="6096" y="135648"/>
                  </a:lnTo>
                  <a:lnTo>
                    <a:pt x="9144" y="141744"/>
                  </a:lnTo>
                  <a:lnTo>
                    <a:pt x="13716" y="146316"/>
                  </a:lnTo>
                  <a:lnTo>
                    <a:pt x="16764" y="146316"/>
                  </a:lnTo>
                  <a:lnTo>
                    <a:pt x="19812" y="149364"/>
                  </a:lnTo>
                  <a:lnTo>
                    <a:pt x="22860" y="149364"/>
                  </a:lnTo>
                  <a:lnTo>
                    <a:pt x="25908" y="150888"/>
                  </a:lnTo>
                  <a:lnTo>
                    <a:pt x="25908" y="28968"/>
                  </a:lnTo>
                  <a:lnTo>
                    <a:pt x="28956" y="12"/>
                  </a:lnTo>
                  <a:close/>
                </a:path>
                <a:path w="466725" h="152400">
                  <a:moveTo>
                    <a:pt x="438912" y="28968"/>
                  </a:moveTo>
                  <a:lnTo>
                    <a:pt x="437400" y="25908"/>
                  </a:lnTo>
                  <a:lnTo>
                    <a:pt x="435864" y="25908"/>
                  </a:lnTo>
                  <a:lnTo>
                    <a:pt x="434352" y="25908"/>
                  </a:lnTo>
                  <a:lnTo>
                    <a:pt x="437375" y="27444"/>
                  </a:lnTo>
                  <a:lnTo>
                    <a:pt x="438912" y="28968"/>
                  </a:lnTo>
                  <a:close/>
                </a:path>
                <a:path w="466725" h="152400">
                  <a:moveTo>
                    <a:pt x="466356" y="27432"/>
                  </a:moveTo>
                  <a:lnTo>
                    <a:pt x="464832" y="25908"/>
                  </a:lnTo>
                  <a:lnTo>
                    <a:pt x="463308" y="21336"/>
                  </a:lnTo>
                  <a:lnTo>
                    <a:pt x="463308" y="19812"/>
                  </a:lnTo>
                  <a:lnTo>
                    <a:pt x="460260" y="15240"/>
                  </a:lnTo>
                  <a:lnTo>
                    <a:pt x="460260" y="13716"/>
                  </a:lnTo>
                  <a:lnTo>
                    <a:pt x="452640" y="6096"/>
                  </a:lnTo>
                  <a:lnTo>
                    <a:pt x="440448" y="0"/>
                  </a:lnTo>
                  <a:lnTo>
                    <a:pt x="28968" y="0"/>
                  </a:lnTo>
                  <a:lnTo>
                    <a:pt x="25920" y="28956"/>
                  </a:lnTo>
                  <a:lnTo>
                    <a:pt x="25920" y="30480"/>
                  </a:lnTo>
                  <a:lnTo>
                    <a:pt x="27444" y="27432"/>
                  </a:lnTo>
                  <a:lnTo>
                    <a:pt x="28968" y="25908"/>
                  </a:lnTo>
                  <a:lnTo>
                    <a:pt x="27444" y="28956"/>
                  </a:lnTo>
                  <a:lnTo>
                    <a:pt x="28968" y="27444"/>
                  </a:lnTo>
                  <a:lnTo>
                    <a:pt x="32016" y="25908"/>
                  </a:lnTo>
                  <a:lnTo>
                    <a:pt x="30492" y="25908"/>
                  </a:lnTo>
                  <a:lnTo>
                    <a:pt x="33540" y="24384"/>
                  </a:lnTo>
                  <a:lnTo>
                    <a:pt x="32016" y="25908"/>
                  </a:lnTo>
                  <a:lnTo>
                    <a:pt x="35064" y="24384"/>
                  </a:lnTo>
                  <a:lnTo>
                    <a:pt x="432828" y="24384"/>
                  </a:lnTo>
                  <a:lnTo>
                    <a:pt x="437400" y="25908"/>
                  </a:lnTo>
                  <a:lnTo>
                    <a:pt x="438924" y="27432"/>
                  </a:lnTo>
                  <a:lnTo>
                    <a:pt x="440448" y="32004"/>
                  </a:lnTo>
                  <a:lnTo>
                    <a:pt x="438924" y="28956"/>
                  </a:lnTo>
                  <a:lnTo>
                    <a:pt x="440448" y="33528"/>
                  </a:lnTo>
                  <a:lnTo>
                    <a:pt x="440448" y="118872"/>
                  </a:lnTo>
                  <a:lnTo>
                    <a:pt x="438924" y="123444"/>
                  </a:lnTo>
                  <a:lnTo>
                    <a:pt x="437400" y="124968"/>
                  </a:lnTo>
                  <a:lnTo>
                    <a:pt x="432828" y="126492"/>
                  </a:lnTo>
                  <a:lnTo>
                    <a:pt x="33540" y="126492"/>
                  </a:lnTo>
                  <a:lnTo>
                    <a:pt x="30492" y="124968"/>
                  </a:lnTo>
                  <a:lnTo>
                    <a:pt x="32016" y="126492"/>
                  </a:lnTo>
                  <a:lnTo>
                    <a:pt x="28968" y="124968"/>
                  </a:lnTo>
                  <a:lnTo>
                    <a:pt x="27444" y="123444"/>
                  </a:lnTo>
                  <a:lnTo>
                    <a:pt x="25920" y="118872"/>
                  </a:lnTo>
                  <a:lnTo>
                    <a:pt x="25920" y="121920"/>
                  </a:lnTo>
                  <a:lnTo>
                    <a:pt x="25920" y="150876"/>
                  </a:lnTo>
                  <a:lnTo>
                    <a:pt x="28968" y="150876"/>
                  </a:lnTo>
                  <a:lnTo>
                    <a:pt x="33528" y="152400"/>
                  </a:lnTo>
                  <a:lnTo>
                    <a:pt x="30480" y="126568"/>
                  </a:lnTo>
                  <a:lnTo>
                    <a:pt x="33528" y="152400"/>
                  </a:lnTo>
                  <a:lnTo>
                    <a:pt x="434352" y="152400"/>
                  </a:lnTo>
                  <a:lnTo>
                    <a:pt x="437400" y="150876"/>
                  </a:lnTo>
                  <a:lnTo>
                    <a:pt x="440448" y="150876"/>
                  </a:lnTo>
                  <a:lnTo>
                    <a:pt x="443496" y="149352"/>
                  </a:lnTo>
                  <a:lnTo>
                    <a:pt x="446544" y="149352"/>
                  </a:lnTo>
                  <a:lnTo>
                    <a:pt x="449592" y="146304"/>
                  </a:lnTo>
                  <a:lnTo>
                    <a:pt x="452640" y="146304"/>
                  </a:lnTo>
                  <a:lnTo>
                    <a:pt x="460260" y="138684"/>
                  </a:lnTo>
                  <a:lnTo>
                    <a:pt x="460260" y="135636"/>
                  </a:lnTo>
                  <a:lnTo>
                    <a:pt x="463308" y="132588"/>
                  </a:lnTo>
                  <a:lnTo>
                    <a:pt x="463308" y="129540"/>
                  </a:lnTo>
                  <a:lnTo>
                    <a:pt x="466356" y="123444"/>
                  </a:lnTo>
                  <a:lnTo>
                    <a:pt x="466356" y="120396"/>
                  </a:lnTo>
                  <a:lnTo>
                    <a:pt x="466356" y="32004"/>
                  </a:lnTo>
                  <a:lnTo>
                    <a:pt x="466356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290277" y="2495791"/>
            <a:ext cx="10052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45" dirty="0">
                <a:latin typeface="Cambria"/>
                <a:cs typeface="Cambria"/>
              </a:rPr>
              <a:t>Receive </a:t>
            </a:r>
            <a:r>
              <a:rPr sz="2400" spc="-10" dirty="0">
                <a:latin typeface="Cambria"/>
                <a:cs typeface="Cambria"/>
              </a:rPr>
              <a:t>Signal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90277" y="3340091"/>
            <a:ext cx="1482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mbria"/>
                <a:cs typeface="Cambria"/>
              </a:rPr>
              <a:t>Send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Signal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290277" y="4275771"/>
            <a:ext cx="15773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Cambria"/>
                <a:cs typeface="Cambria"/>
              </a:rPr>
              <a:t>Option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Loop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246876" y="5119116"/>
            <a:ext cx="483234" cy="483234"/>
            <a:chOff x="6246876" y="5119116"/>
            <a:chExt cx="483234" cy="483234"/>
          </a:xfrm>
        </p:grpSpPr>
        <p:sp>
          <p:nvSpPr>
            <p:cNvPr id="52" name="object 52"/>
            <p:cNvSpPr/>
            <p:nvPr/>
          </p:nvSpPr>
          <p:spPr>
            <a:xfrm>
              <a:off x="6246876" y="5119116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4" h="483235">
                  <a:moveTo>
                    <a:pt x="254507" y="483107"/>
                  </a:moveTo>
                  <a:lnTo>
                    <a:pt x="230124" y="483107"/>
                  </a:lnTo>
                  <a:lnTo>
                    <a:pt x="193548" y="478536"/>
                  </a:lnTo>
                  <a:lnTo>
                    <a:pt x="147828" y="464819"/>
                  </a:lnTo>
                  <a:lnTo>
                    <a:pt x="106680" y="441959"/>
                  </a:lnTo>
                  <a:lnTo>
                    <a:pt x="71628" y="413003"/>
                  </a:lnTo>
                  <a:lnTo>
                    <a:pt x="41148" y="377951"/>
                  </a:lnTo>
                  <a:lnTo>
                    <a:pt x="19812" y="336803"/>
                  </a:lnTo>
                  <a:lnTo>
                    <a:pt x="4572" y="291083"/>
                  </a:lnTo>
                  <a:lnTo>
                    <a:pt x="0" y="254507"/>
                  </a:lnTo>
                  <a:lnTo>
                    <a:pt x="0" y="230123"/>
                  </a:lnTo>
                  <a:lnTo>
                    <a:pt x="10668" y="170687"/>
                  </a:lnTo>
                  <a:lnTo>
                    <a:pt x="28956" y="128015"/>
                  </a:lnTo>
                  <a:lnTo>
                    <a:pt x="41148" y="106679"/>
                  </a:lnTo>
                  <a:lnTo>
                    <a:pt x="35052" y="176783"/>
                  </a:lnTo>
                  <a:lnTo>
                    <a:pt x="30480" y="198119"/>
                  </a:lnTo>
                  <a:lnTo>
                    <a:pt x="25908" y="230123"/>
                  </a:lnTo>
                  <a:lnTo>
                    <a:pt x="25908" y="263651"/>
                  </a:lnTo>
                  <a:lnTo>
                    <a:pt x="30480" y="284987"/>
                  </a:lnTo>
                  <a:lnTo>
                    <a:pt x="42672" y="324611"/>
                  </a:lnTo>
                  <a:lnTo>
                    <a:pt x="62484" y="362711"/>
                  </a:lnTo>
                  <a:lnTo>
                    <a:pt x="88392" y="394715"/>
                  </a:lnTo>
                  <a:lnTo>
                    <a:pt x="120396" y="420623"/>
                  </a:lnTo>
                  <a:lnTo>
                    <a:pt x="156972" y="440436"/>
                  </a:lnTo>
                  <a:lnTo>
                    <a:pt x="196596" y="452627"/>
                  </a:lnTo>
                  <a:lnTo>
                    <a:pt x="219455" y="457200"/>
                  </a:lnTo>
                  <a:lnTo>
                    <a:pt x="263652" y="457200"/>
                  </a:lnTo>
                  <a:lnTo>
                    <a:pt x="304800" y="448055"/>
                  </a:lnTo>
                  <a:lnTo>
                    <a:pt x="344424" y="431291"/>
                  </a:lnTo>
                  <a:lnTo>
                    <a:pt x="377952" y="408431"/>
                  </a:lnTo>
                  <a:lnTo>
                    <a:pt x="408432" y="379475"/>
                  </a:lnTo>
                  <a:lnTo>
                    <a:pt x="431291" y="345947"/>
                  </a:lnTo>
                  <a:lnTo>
                    <a:pt x="448056" y="306323"/>
                  </a:lnTo>
                  <a:lnTo>
                    <a:pt x="457200" y="252983"/>
                  </a:lnTo>
                  <a:lnTo>
                    <a:pt x="457200" y="231647"/>
                  </a:lnTo>
                  <a:lnTo>
                    <a:pt x="448056" y="178307"/>
                  </a:lnTo>
                  <a:lnTo>
                    <a:pt x="431291" y="138683"/>
                  </a:lnTo>
                  <a:lnTo>
                    <a:pt x="408432" y="105155"/>
                  </a:lnTo>
                  <a:lnTo>
                    <a:pt x="379476" y="76199"/>
                  </a:lnTo>
                  <a:lnTo>
                    <a:pt x="344424" y="51815"/>
                  </a:lnTo>
                  <a:lnTo>
                    <a:pt x="306324" y="35051"/>
                  </a:lnTo>
                  <a:lnTo>
                    <a:pt x="252984" y="25907"/>
                  </a:lnTo>
                  <a:lnTo>
                    <a:pt x="230124" y="25907"/>
                  </a:lnTo>
                  <a:lnTo>
                    <a:pt x="178307" y="35051"/>
                  </a:lnTo>
                  <a:lnTo>
                    <a:pt x="138684" y="51815"/>
                  </a:lnTo>
                  <a:lnTo>
                    <a:pt x="105156" y="74675"/>
                  </a:lnTo>
                  <a:lnTo>
                    <a:pt x="106680" y="42671"/>
                  </a:lnTo>
                  <a:lnTo>
                    <a:pt x="146304" y="19811"/>
                  </a:lnTo>
                  <a:lnTo>
                    <a:pt x="192024" y="6095"/>
                  </a:lnTo>
                  <a:lnTo>
                    <a:pt x="216407" y="1523"/>
                  </a:lnTo>
                  <a:lnTo>
                    <a:pt x="228600" y="1523"/>
                  </a:lnTo>
                  <a:lnTo>
                    <a:pt x="240792" y="0"/>
                  </a:lnTo>
                  <a:lnTo>
                    <a:pt x="252984" y="1523"/>
                  </a:lnTo>
                  <a:lnTo>
                    <a:pt x="265176" y="1523"/>
                  </a:lnTo>
                  <a:lnTo>
                    <a:pt x="289560" y="4571"/>
                  </a:lnTo>
                  <a:lnTo>
                    <a:pt x="335280" y="19811"/>
                  </a:lnTo>
                  <a:lnTo>
                    <a:pt x="376428" y="41147"/>
                  </a:lnTo>
                  <a:lnTo>
                    <a:pt x="411480" y="70103"/>
                  </a:lnTo>
                  <a:lnTo>
                    <a:pt x="441960" y="106679"/>
                  </a:lnTo>
                  <a:lnTo>
                    <a:pt x="463296" y="147827"/>
                  </a:lnTo>
                  <a:lnTo>
                    <a:pt x="477011" y="192023"/>
                  </a:lnTo>
                  <a:lnTo>
                    <a:pt x="483108" y="228599"/>
                  </a:lnTo>
                  <a:lnTo>
                    <a:pt x="483108" y="254507"/>
                  </a:lnTo>
                  <a:lnTo>
                    <a:pt x="472439" y="312419"/>
                  </a:lnTo>
                  <a:lnTo>
                    <a:pt x="454152" y="356615"/>
                  </a:lnTo>
                  <a:lnTo>
                    <a:pt x="428243" y="394715"/>
                  </a:lnTo>
                  <a:lnTo>
                    <a:pt x="396239" y="428243"/>
                  </a:lnTo>
                  <a:lnTo>
                    <a:pt x="356615" y="454151"/>
                  </a:lnTo>
                  <a:lnTo>
                    <a:pt x="313943" y="472439"/>
                  </a:lnTo>
                  <a:lnTo>
                    <a:pt x="291084" y="478536"/>
                  </a:lnTo>
                  <a:lnTo>
                    <a:pt x="254507" y="483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81928" y="5161788"/>
              <a:ext cx="71627" cy="13411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313932" y="5186184"/>
              <a:ext cx="358140" cy="358140"/>
            </a:xfrm>
            <a:custGeom>
              <a:avLst/>
              <a:gdLst/>
              <a:ahLst/>
              <a:cxnLst/>
              <a:rect l="l" t="t" r="r" b="b"/>
              <a:pathLst>
                <a:path w="358140" h="358139">
                  <a:moveTo>
                    <a:pt x="358140" y="178308"/>
                  </a:moveTo>
                  <a:lnTo>
                    <a:pt x="348996" y="124968"/>
                  </a:lnTo>
                  <a:lnTo>
                    <a:pt x="316992" y="65532"/>
                  </a:lnTo>
                  <a:lnTo>
                    <a:pt x="278892" y="30480"/>
                  </a:lnTo>
                  <a:lnTo>
                    <a:pt x="214884" y="4572"/>
                  </a:lnTo>
                  <a:lnTo>
                    <a:pt x="178308" y="0"/>
                  </a:lnTo>
                  <a:lnTo>
                    <a:pt x="160020" y="1524"/>
                  </a:lnTo>
                  <a:lnTo>
                    <a:pt x="109728" y="15240"/>
                  </a:lnTo>
                  <a:lnTo>
                    <a:pt x="65532" y="41148"/>
                  </a:lnTo>
                  <a:lnTo>
                    <a:pt x="41148" y="65519"/>
                  </a:lnTo>
                  <a:lnTo>
                    <a:pt x="39662" y="91325"/>
                  </a:lnTo>
                  <a:lnTo>
                    <a:pt x="41148" y="65519"/>
                  </a:lnTo>
                  <a:lnTo>
                    <a:pt x="30480" y="79235"/>
                  </a:lnTo>
                  <a:lnTo>
                    <a:pt x="21336" y="94488"/>
                  </a:lnTo>
                  <a:lnTo>
                    <a:pt x="13716" y="109728"/>
                  </a:lnTo>
                  <a:lnTo>
                    <a:pt x="7620" y="126492"/>
                  </a:lnTo>
                  <a:lnTo>
                    <a:pt x="3048" y="143256"/>
                  </a:lnTo>
                  <a:lnTo>
                    <a:pt x="0" y="179832"/>
                  </a:lnTo>
                  <a:lnTo>
                    <a:pt x="1524" y="198120"/>
                  </a:lnTo>
                  <a:lnTo>
                    <a:pt x="15240" y="249936"/>
                  </a:lnTo>
                  <a:lnTo>
                    <a:pt x="41148" y="294132"/>
                  </a:lnTo>
                  <a:lnTo>
                    <a:pt x="79248" y="327660"/>
                  </a:lnTo>
                  <a:lnTo>
                    <a:pt x="126492" y="350520"/>
                  </a:lnTo>
                  <a:lnTo>
                    <a:pt x="179832" y="358140"/>
                  </a:lnTo>
                  <a:lnTo>
                    <a:pt x="198120" y="356616"/>
                  </a:lnTo>
                  <a:lnTo>
                    <a:pt x="214884" y="353568"/>
                  </a:lnTo>
                  <a:lnTo>
                    <a:pt x="233172" y="350520"/>
                  </a:lnTo>
                  <a:lnTo>
                    <a:pt x="278892" y="327660"/>
                  </a:lnTo>
                  <a:lnTo>
                    <a:pt x="316992" y="292608"/>
                  </a:lnTo>
                  <a:lnTo>
                    <a:pt x="344424" y="248412"/>
                  </a:lnTo>
                  <a:lnTo>
                    <a:pt x="356616" y="196596"/>
                  </a:lnTo>
                  <a:lnTo>
                    <a:pt x="358140" y="1783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290277" y="5158171"/>
            <a:ext cx="5194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mbria"/>
                <a:cs typeface="Cambria"/>
              </a:rPr>
              <a:t>End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424939"/>
            <a:ext cx="4395470" cy="394970"/>
            <a:chOff x="950976" y="1424939"/>
            <a:chExt cx="4395470" cy="394970"/>
          </a:xfrm>
        </p:grpSpPr>
        <p:sp>
          <p:nvSpPr>
            <p:cNvPr id="3" name="object 3"/>
            <p:cNvSpPr/>
            <p:nvPr/>
          </p:nvSpPr>
          <p:spPr>
            <a:xfrm>
              <a:off x="963168" y="1437132"/>
              <a:ext cx="4383405" cy="368935"/>
            </a:xfrm>
            <a:custGeom>
              <a:avLst/>
              <a:gdLst/>
              <a:ahLst/>
              <a:cxnLst/>
              <a:rect l="l" t="t" r="r" b="b"/>
              <a:pathLst>
                <a:path w="4383405" h="368935">
                  <a:moveTo>
                    <a:pt x="4383024" y="368808"/>
                  </a:moveTo>
                  <a:lnTo>
                    <a:pt x="0" y="368808"/>
                  </a:lnTo>
                  <a:lnTo>
                    <a:pt x="0" y="0"/>
                  </a:lnTo>
                  <a:lnTo>
                    <a:pt x="4383024" y="0"/>
                  </a:lnTo>
                  <a:lnTo>
                    <a:pt x="4383024" y="3688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424939"/>
              <a:ext cx="4395470" cy="394970"/>
            </a:xfrm>
            <a:custGeom>
              <a:avLst/>
              <a:gdLst/>
              <a:ahLst/>
              <a:cxnLst/>
              <a:rect l="l" t="t" r="r" b="b"/>
              <a:pathLst>
                <a:path w="4395470" h="394969">
                  <a:moveTo>
                    <a:pt x="4395216" y="0"/>
                  </a:moveTo>
                  <a:lnTo>
                    <a:pt x="19062" y="0"/>
                  </a:lnTo>
                  <a:lnTo>
                    <a:pt x="19062" y="196278"/>
                  </a:lnTo>
                  <a:lnTo>
                    <a:pt x="19062" y="368300"/>
                  </a:lnTo>
                  <a:lnTo>
                    <a:pt x="18757" y="368300"/>
                  </a:lnTo>
                  <a:lnTo>
                    <a:pt x="18757" y="374650"/>
                  </a:lnTo>
                  <a:lnTo>
                    <a:pt x="12192" y="368808"/>
                  </a:lnTo>
                  <a:lnTo>
                    <a:pt x="19062" y="196278"/>
                  </a:lnTo>
                  <a:lnTo>
                    <a:pt x="1906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388620"/>
                  </a:lnTo>
                  <a:lnTo>
                    <a:pt x="6096" y="394716"/>
                  </a:lnTo>
                  <a:lnTo>
                    <a:pt x="12192" y="394716"/>
                  </a:lnTo>
                  <a:lnTo>
                    <a:pt x="4395216" y="394716"/>
                  </a:lnTo>
                  <a:lnTo>
                    <a:pt x="4395216" y="381000"/>
                  </a:lnTo>
                  <a:lnTo>
                    <a:pt x="4395216" y="368300"/>
                  </a:lnTo>
                  <a:lnTo>
                    <a:pt x="25908" y="368300"/>
                  </a:lnTo>
                  <a:lnTo>
                    <a:pt x="25908" y="24384"/>
                  </a:lnTo>
                  <a:lnTo>
                    <a:pt x="4395216" y="24384"/>
                  </a:lnTo>
                  <a:lnTo>
                    <a:pt x="4395216" y="12192"/>
                  </a:lnTo>
                  <a:lnTo>
                    <a:pt x="4395216" y="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84504" y="2343911"/>
            <a:ext cx="329565" cy="175260"/>
          </a:xfrm>
          <a:custGeom>
            <a:avLst/>
            <a:gdLst/>
            <a:ahLst/>
            <a:cxnLst/>
            <a:rect l="l" t="t" r="r" b="b"/>
            <a:pathLst>
              <a:path w="329565" h="175260">
                <a:moveTo>
                  <a:pt x="329184" y="147828"/>
                </a:moveTo>
                <a:lnTo>
                  <a:pt x="316992" y="100584"/>
                </a:lnTo>
                <a:lnTo>
                  <a:pt x="291084" y="59436"/>
                </a:lnTo>
                <a:lnTo>
                  <a:pt x="251460" y="25908"/>
                </a:lnTo>
                <a:lnTo>
                  <a:pt x="242316" y="19812"/>
                </a:lnTo>
                <a:lnTo>
                  <a:pt x="196596" y="3048"/>
                </a:lnTo>
                <a:lnTo>
                  <a:pt x="163068" y="0"/>
                </a:lnTo>
                <a:lnTo>
                  <a:pt x="146304" y="1524"/>
                </a:lnTo>
                <a:lnTo>
                  <a:pt x="131064" y="4572"/>
                </a:lnTo>
                <a:lnTo>
                  <a:pt x="114300" y="7620"/>
                </a:lnTo>
                <a:lnTo>
                  <a:pt x="71628" y="28956"/>
                </a:lnTo>
                <a:lnTo>
                  <a:pt x="44081" y="74841"/>
                </a:lnTo>
                <a:lnTo>
                  <a:pt x="47231" y="48780"/>
                </a:lnTo>
                <a:lnTo>
                  <a:pt x="36563" y="60972"/>
                </a:lnTo>
                <a:lnTo>
                  <a:pt x="27432" y="73152"/>
                </a:lnTo>
                <a:lnTo>
                  <a:pt x="6096" y="117348"/>
                </a:lnTo>
                <a:lnTo>
                  <a:pt x="0" y="149352"/>
                </a:lnTo>
                <a:lnTo>
                  <a:pt x="0" y="175260"/>
                </a:lnTo>
                <a:lnTo>
                  <a:pt x="13106" y="175260"/>
                </a:lnTo>
                <a:lnTo>
                  <a:pt x="25450" y="175260"/>
                </a:lnTo>
                <a:lnTo>
                  <a:pt x="303784" y="175260"/>
                </a:lnTo>
                <a:lnTo>
                  <a:pt x="316992" y="175260"/>
                </a:lnTo>
                <a:lnTo>
                  <a:pt x="329184" y="175260"/>
                </a:lnTo>
                <a:lnTo>
                  <a:pt x="329184" y="1478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301496" y="2071115"/>
            <a:ext cx="2380615" cy="448309"/>
          </a:xfrm>
          <a:custGeom>
            <a:avLst/>
            <a:gdLst/>
            <a:ahLst/>
            <a:cxnLst/>
            <a:rect l="l" t="t" r="r" b="b"/>
            <a:pathLst>
              <a:path w="2380615" h="448310">
                <a:moveTo>
                  <a:pt x="2380488" y="153924"/>
                </a:moveTo>
                <a:lnTo>
                  <a:pt x="2368296" y="94488"/>
                </a:lnTo>
                <a:lnTo>
                  <a:pt x="2343912" y="56388"/>
                </a:lnTo>
                <a:lnTo>
                  <a:pt x="2311908" y="25908"/>
                </a:lnTo>
                <a:lnTo>
                  <a:pt x="2270760" y="7620"/>
                </a:lnTo>
                <a:lnTo>
                  <a:pt x="2225040" y="0"/>
                </a:lnTo>
                <a:lnTo>
                  <a:pt x="527304" y="0"/>
                </a:lnTo>
                <a:lnTo>
                  <a:pt x="481584" y="7620"/>
                </a:lnTo>
                <a:lnTo>
                  <a:pt x="441960" y="27432"/>
                </a:lnTo>
                <a:lnTo>
                  <a:pt x="408432" y="57912"/>
                </a:lnTo>
                <a:lnTo>
                  <a:pt x="399275" y="68580"/>
                </a:lnTo>
                <a:lnTo>
                  <a:pt x="391668" y="82296"/>
                </a:lnTo>
                <a:lnTo>
                  <a:pt x="385572" y="96012"/>
                </a:lnTo>
                <a:lnTo>
                  <a:pt x="381000" y="109728"/>
                </a:lnTo>
                <a:lnTo>
                  <a:pt x="376428" y="124968"/>
                </a:lnTo>
                <a:lnTo>
                  <a:pt x="373380" y="155448"/>
                </a:lnTo>
                <a:lnTo>
                  <a:pt x="373380" y="433984"/>
                </a:lnTo>
                <a:lnTo>
                  <a:pt x="310883" y="400812"/>
                </a:lnTo>
                <a:lnTo>
                  <a:pt x="310883" y="432816"/>
                </a:lnTo>
                <a:lnTo>
                  <a:pt x="0" y="431292"/>
                </a:lnTo>
                <a:lnTo>
                  <a:pt x="0" y="445008"/>
                </a:lnTo>
                <a:lnTo>
                  <a:pt x="323075" y="446532"/>
                </a:lnTo>
                <a:lnTo>
                  <a:pt x="323075" y="432816"/>
                </a:lnTo>
                <a:lnTo>
                  <a:pt x="323088" y="446532"/>
                </a:lnTo>
                <a:lnTo>
                  <a:pt x="310896" y="446532"/>
                </a:lnTo>
                <a:lnTo>
                  <a:pt x="310819" y="448056"/>
                </a:lnTo>
                <a:lnTo>
                  <a:pt x="369684" y="448056"/>
                </a:lnTo>
                <a:lnTo>
                  <a:pt x="373380" y="446290"/>
                </a:lnTo>
                <a:lnTo>
                  <a:pt x="373380" y="448056"/>
                </a:lnTo>
                <a:lnTo>
                  <a:pt x="399288" y="448056"/>
                </a:lnTo>
                <a:lnTo>
                  <a:pt x="399288" y="141681"/>
                </a:lnTo>
                <a:lnTo>
                  <a:pt x="402336" y="128016"/>
                </a:lnTo>
                <a:lnTo>
                  <a:pt x="405371" y="115824"/>
                </a:lnTo>
                <a:lnTo>
                  <a:pt x="409943" y="103632"/>
                </a:lnTo>
                <a:lnTo>
                  <a:pt x="414528" y="92964"/>
                </a:lnTo>
                <a:lnTo>
                  <a:pt x="422148" y="82296"/>
                </a:lnTo>
                <a:lnTo>
                  <a:pt x="428244" y="73152"/>
                </a:lnTo>
                <a:lnTo>
                  <a:pt x="437388" y="64008"/>
                </a:lnTo>
                <a:lnTo>
                  <a:pt x="478536" y="35052"/>
                </a:lnTo>
                <a:lnTo>
                  <a:pt x="516636" y="25908"/>
                </a:lnTo>
                <a:lnTo>
                  <a:pt x="2238756" y="25908"/>
                </a:lnTo>
                <a:lnTo>
                  <a:pt x="2276856" y="36576"/>
                </a:lnTo>
                <a:lnTo>
                  <a:pt x="2318004" y="64008"/>
                </a:lnTo>
                <a:lnTo>
                  <a:pt x="2345436" y="105156"/>
                </a:lnTo>
                <a:lnTo>
                  <a:pt x="2348484" y="117348"/>
                </a:lnTo>
                <a:lnTo>
                  <a:pt x="2353056" y="129540"/>
                </a:lnTo>
                <a:lnTo>
                  <a:pt x="2354580" y="143256"/>
                </a:lnTo>
                <a:lnTo>
                  <a:pt x="2354580" y="448056"/>
                </a:lnTo>
                <a:lnTo>
                  <a:pt x="2380488" y="448056"/>
                </a:lnTo>
                <a:lnTo>
                  <a:pt x="2380488" y="1539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668268" y="2049779"/>
            <a:ext cx="1678305" cy="469900"/>
          </a:xfrm>
          <a:custGeom>
            <a:avLst/>
            <a:gdLst/>
            <a:ahLst/>
            <a:cxnLst/>
            <a:rect l="l" t="t" r="r" b="b"/>
            <a:pathLst>
              <a:path w="1678304" h="469900">
                <a:moveTo>
                  <a:pt x="1677911" y="0"/>
                </a:moveTo>
                <a:lnTo>
                  <a:pt x="531863" y="0"/>
                </a:lnTo>
                <a:lnTo>
                  <a:pt x="499859" y="3048"/>
                </a:lnTo>
                <a:lnTo>
                  <a:pt x="457187" y="19812"/>
                </a:lnTo>
                <a:lnTo>
                  <a:pt x="409943" y="57912"/>
                </a:lnTo>
                <a:lnTo>
                  <a:pt x="387083" y="97536"/>
                </a:lnTo>
                <a:lnTo>
                  <a:pt x="374891" y="143256"/>
                </a:lnTo>
                <a:lnTo>
                  <a:pt x="374891" y="445363"/>
                </a:lnTo>
                <a:lnTo>
                  <a:pt x="309372" y="414528"/>
                </a:lnTo>
                <a:lnTo>
                  <a:pt x="310896" y="448056"/>
                </a:lnTo>
                <a:lnTo>
                  <a:pt x="0" y="454152"/>
                </a:lnTo>
                <a:lnTo>
                  <a:pt x="1524" y="467868"/>
                </a:lnTo>
                <a:lnTo>
                  <a:pt x="312420" y="460248"/>
                </a:lnTo>
                <a:lnTo>
                  <a:pt x="312420" y="469392"/>
                </a:lnTo>
                <a:lnTo>
                  <a:pt x="320548" y="469392"/>
                </a:lnTo>
                <a:lnTo>
                  <a:pt x="352628" y="469392"/>
                </a:lnTo>
                <a:lnTo>
                  <a:pt x="374891" y="457581"/>
                </a:lnTo>
                <a:lnTo>
                  <a:pt x="374891" y="469392"/>
                </a:lnTo>
                <a:lnTo>
                  <a:pt x="399275" y="469392"/>
                </a:lnTo>
                <a:lnTo>
                  <a:pt x="399275" y="158496"/>
                </a:lnTo>
                <a:lnTo>
                  <a:pt x="402323" y="131064"/>
                </a:lnTo>
                <a:lnTo>
                  <a:pt x="416039" y="94488"/>
                </a:lnTo>
                <a:lnTo>
                  <a:pt x="438899" y="64008"/>
                </a:lnTo>
                <a:lnTo>
                  <a:pt x="449567" y="56388"/>
                </a:lnTo>
                <a:lnTo>
                  <a:pt x="458711" y="48768"/>
                </a:lnTo>
                <a:lnTo>
                  <a:pt x="470903" y="41148"/>
                </a:lnTo>
                <a:lnTo>
                  <a:pt x="481571" y="36576"/>
                </a:lnTo>
                <a:lnTo>
                  <a:pt x="493763" y="32004"/>
                </a:lnTo>
                <a:lnTo>
                  <a:pt x="507479" y="28956"/>
                </a:lnTo>
                <a:lnTo>
                  <a:pt x="519671" y="25908"/>
                </a:lnTo>
                <a:lnTo>
                  <a:pt x="1677911" y="25908"/>
                </a:lnTo>
                <a:lnTo>
                  <a:pt x="16779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764303" y="2198619"/>
            <a:ext cx="1555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latin typeface="Cambria"/>
                <a:cs typeface="Cambria"/>
              </a:rPr>
              <a:t>Customers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75" dirty="0">
                <a:latin typeface="Cambria"/>
                <a:cs typeface="Cambria"/>
              </a:rPr>
              <a:t>sends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3408" y="1406112"/>
            <a:ext cx="4006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Send</a:t>
            </a:r>
            <a:r>
              <a:rPr sz="1800" spc="-75" dirty="0">
                <a:solidFill>
                  <a:srgbClr val="FFFFFF"/>
                </a:solidFill>
                <a:latin typeface="Cambria"/>
                <a:cs typeface="Cambria"/>
              </a:rPr>
              <a:t> order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sz="1800" spc="-8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Cambria"/>
                <a:cs typeface="Cambria"/>
              </a:rPr>
              <a:t>customer,</a:t>
            </a:r>
            <a:r>
              <a:rPr sz="1800" spc="21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Cambria"/>
                <a:cs typeface="Cambria"/>
              </a:rPr>
              <a:t>Receipt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"/>
                <a:cs typeface="Cambria"/>
              </a:rPr>
              <a:t>of</a:t>
            </a:r>
            <a:r>
              <a:rPr sz="1800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45691" y="536366"/>
            <a:ext cx="186690" cy="11607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5"/>
              </a:lnSpc>
            </a:pPr>
            <a:r>
              <a:rPr sz="4400" spc="70" dirty="0">
                <a:latin typeface="Cambria"/>
                <a:cs typeface="Cambria"/>
              </a:rPr>
              <a:t>f</a:t>
            </a:r>
            <a:endParaRPr sz="4400">
              <a:latin typeface="Cambria"/>
              <a:cs typeface="Cambria"/>
            </a:endParaRPr>
          </a:p>
          <a:p>
            <a:pPr marL="39370">
              <a:lnSpc>
                <a:spcPct val="100000"/>
              </a:lnSpc>
              <a:spcBef>
                <a:spcPts val="2140"/>
              </a:spcBef>
            </a:pP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o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2519171"/>
            <a:ext cx="5346700" cy="2522220"/>
            <a:chOff x="0" y="2519171"/>
            <a:chExt cx="5346700" cy="2522220"/>
          </a:xfrm>
        </p:grpSpPr>
        <p:sp>
          <p:nvSpPr>
            <p:cNvPr id="12" name="object 12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84504" y="2519171"/>
              <a:ext cx="4361815" cy="431800"/>
            </a:xfrm>
            <a:custGeom>
              <a:avLst/>
              <a:gdLst/>
              <a:ahLst/>
              <a:cxnLst/>
              <a:rect l="l" t="t" r="r" b="b"/>
              <a:pathLst>
                <a:path w="4361815" h="431800">
                  <a:moveTo>
                    <a:pt x="329184" y="0"/>
                  </a:moveTo>
                  <a:lnTo>
                    <a:pt x="329184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12192" y="54864"/>
                  </a:lnTo>
                  <a:lnTo>
                    <a:pt x="48768" y="108204"/>
                  </a:lnTo>
                  <a:lnTo>
                    <a:pt x="100584" y="143256"/>
                  </a:lnTo>
                  <a:lnTo>
                    <a:pt x="164592" y="155448"/>
                  </a:lnTo>
                  <a:lnTo>
                    <a:pt x="198120" y="152400"/>
                  </a:lnTo>
                  <a:lnTo>
                    <a:pt x="214884" y="147828"/>
                  </a:lnTo>
                  <a:lnTo>
                    <a:pt x="228600" y="141732"/>
                  </a:lnTo>
                  <a:lnTo>
                    <a:pt x="243840" y="135636"/>
                  </a:lnTo>
                  <a:lnTo>
                    <a:pt x="252984" y="129540"/>
                  </a:lnTo>
                  <a:lnTo>
                    <a:pt x="257556" y="126492"/>
                  </a:lnTo>
                  <a:lnTo>
                    <a:pt x="269748" y="117348"/>
                  </a:lnTo>
                  <a:lnTo>
                    <a:pt x="301752" y="82296"/>
                  </a:lnTo>
                  <a:lnTo>
                    <a:pt x="321564" y="39624"/>
                  </a:lnTo>
                  <a:lnTo>
                    <a:pt x="329184" y="6096"/>
                  </a:lnTo>
                  <a:lnTo>
                    <a:pt x="329184" y="0"/>
                  </a:lnTo>
                  <a:close/>
                </a:path>
                <a:path w="4361815" h="431800">
                  <a:moveTo>
                    <a:pt x="686676" y="0"/>
                  </a:moveTo>
                  <a:lnTo>
                    <a:pt x="627811" y="0"/>
                  </a:lnTo>
                  <a:lnTo>
                    <a:pt x="626364" y="28956"/>
                  </a:lnTo>
                  <a:lnTo>
                    <a:pt x="686676" y="0"/>
                  </a:lnTo>
                  <a:close/>
                </a:path>
                <a:path w="4361815" h="431800">
                  <a:moveTo>
                    <a:pt x="2697480" y="0"/>
                  </a:moveTo>
                  <a:lnTo>
                    <a:pt x="2671572" y="0"/>
                  </a:lnTo>
                  <a:lnTo>
                    <a:pt x="2671572" y="289560"/>
                  </a:lnTo>
                  <a:lnTo>
                    <a:pt x="2660904" y="327660"/>
                  </a:lnTo>
                  <a:lnTo>
                    <a:pt x="2633472" y="368808"/>
                  </a:lnTo>
                  <a:lnTo>
                    <a:pt x="2592324" y="396240"/>
                  </a:lnTo>
                  <a:lnTo>
                    <a:pt x="2554224" y="405396"/>
                  </a:lnTo>
                  <a:lnTo>
                    <a:pt x="832104" y="405396"/>
                  </a:lnTo>
                  <a:lnTo>
                    <a:pt x="772668" y="384048"/>
                  </a:lnTo>
                  <a:lnTo>
                    <a:pt x="737616" y="347472"/>
                  </a:lnTo>
                  <a:lnTo>
                    <a:pt x="717804" y="301752"/>
                  </a:lnTo>
                  <a:lnTo>
                    <a:pt x="716280" y="289560"/>
                  </a:lnTo>
                  <a:lnTo>
                    <a:pt x="716280" y="0"/>
                  </a:lnTo>
                  <a:lnTo>
                    <a:pt x="690372" y="0"/>
                  </a:lnTo>
                  <a:lnTo>
                    <a:pt x="690372" y="277368"/>
                  </a:lnTo>
                  <a:lnTo>
                    <a:pt x="693420" y="307848"/>
                  </a:lnTo>
                  <a:lnTo>
                    <a:pt x="710184" y="350520"/>
                  </a:lnTo>
                  <a:lnTo>
                    <a:pt x="736092" y="385572"/>
                  </a:lnTo>
                  <a:lnTo>
                    <a:pt x="772668" y="413004"/>
                  </a:lnTo>
                  <a:lnTo>
                    <a:pt x="815340" y="428244"/>
                  </a:lnTo>
                  <a:lnTo>
                    <a:pt x="845820" y="431292"/>
                  </a:lnTo>
                  <a:lnTo>
                    <a:pt x="2543556" y="431292"/>
                  </a:lnTo>
                  <a:lnTo>
                    <a:pt x="2602992" y="419100"/>
                  </a:lnTo>
                  <a:lnTo>
                    <a:pt x="2641092" y="394716"/>
                  </a:lnTo>
                  <a:lnTo>
                    <a:pt x="2671572" y="362712"/>
                  </a:lnTo>
                  <a:lnTo>
                    <a:pt x="2689860" y="321564"/>
                  </a:lnTo>
                  <a:lnTo>
                    <a:pt x="2697480" y="275844"/>
                  </a:lnTo>
                  <a:lnTo>
                    <a:pt x="2697480" y="0"/>
                  </a:lnTo>
                  <a:close/>
                </a:path>
                <a:path w="4361815" h="431800">
                  <a:moveTo>
                    <a:pt x="3036392" y="0"/>
                  </a:moveTo>
                  <a:lnTo>
                    <a:pt x="3004312" y="0"/>
                  </a:lnTo>
                  <a:lnTo>
                    <a:pt x="2996184" y="0"/>
                  </a:lnTo>
                  <a:lnTo>
                    <a:pt x="2996184" y="21336"/>
                  </a:lnTo>
                  <a:lnTo>
                    <a:pt x="3036392" y="0"/>
                  </a:lnTo>
                  <a:close/>
                </a:path>
                <a:path w="4361815" h="431800">
                  <a:moveTo>
                    <a:pt x="4361675" y="405384"/>
                  </a:moveTo>
                  <a:lnTo>
                    <a:pt x="3201911" y="405384"/>
                  </a:lnTo>
                  <a:lnTo>
                    <a:pt x="3189719" y="402336"/>
                  </a:lnTo>
                  <a:lnTo>
                    <a:pt x="3176003" y="399288"/>
                  </a:lnTo>
                  <a:lnTo>
                    <a:pt x="3131807" y="374904"/>
                  </a:lnTo>
                  <a:lnTo>
                    <a:pt x="3105899" y="345948"/>
                  </a:lnTo>
                  <a:lnTo>
                    <a:pt x="3086087" y="298704"/>
                  </a:lnTo>
                  <a:lnTo>
                    <a:pt x="3083039" y="271272"/>
                  </a:lnTo>
                  <a:lnTo>
                    <a:pt x="3083039" y="0"/>
                  </a:lnTo>
                  <a:lnTo>
                    <a:pt x="3058655" y="0"/>
                  </a:lnTo>
                  <a:lnTo>
                    <a:pt x="3058655" y="289560"/>
                  </a:lnTo>
                  <a:lnTo>
                    <a:pt x="3061703" y="304800"/>
                  </a:lnTo>
                  <a:lnTo>
                    <a:pt x="3086087" y="361188"/>
                  </a:lnTo>
                  <a:lnTo>
                    <a:pt x="3140951" y="413004"/>
                  </a:lnTo>
                  <a:lnTo>
                    <a:pt x="3185147" y="428244"/>
                  </a:lnTo>
                  <a:lnTo>
                    <a:pt x="3217151" y="431292"/>
                  </a:lnTo>
                  <a:lnTo>
                    <a:pt x="4361675" y="431292"/>
                  </a:lnTo>
                  <a:lnTo>
                    <a:pt x="4361675" y="405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9667" y="4614672"/>
              <a:ext cx="457200" cy="426720"/>
            </a:xfrm>
            <a:custGeom>
              <a:avLst/>
              <a:gdLst/>
              <a:ahLst/>
              <a:cxnLst/>
              <a:rect l="l" t="t" r="r" b="b"/>
              <a:pathLst>
                <a:path w="457200" h="426720">
                  <a:moveTo>
                    <a:pt x="344932" y="426720"/>
                  </a:moveTo>
                  <a:lnTo>
                    <a:pt x="114807" y="426720"/>
                  </a:lnTo>
                  <a:lnTo>
                    <a:pt x="109728" y="423672"/>
                  </a:lnTo>
                  <a:lnTo>
                    <a:pt x="56388" y="377952"/>
                  </a:lnTo>
                  <a:lnTo>
                    <a:pt x="25908" y="333756"/>
                  </a:lnTo>
                  <a:lnTo>
                    <a:pt x="7620" y="283464"/>
                  </a:lnTo>
                  <a:lnTo>
                    <a:pt x="3048" y="266700"/>
                  </a:lnTo>
                  <a:lnTo>
                    <a:pt x="0" y="228600"/>
                  </a:lnTo>
                  <a:lnTo>
                    <a:pt x="3048" y="192024"/>
                  </a:lnTo>
                  <a:lnTo>
                    <a:pt x="7620" y="173736"/>
                  </a:lnTo>
                  <a:lnTo>
                    <a:pt x="25908" y="123444"/>
                  </a:lnTo>
                  <a:lnTo>
                    <a:pt x="56388" y="80772"/>
                  </a:lnTo>
                  <a:lnTo>
                    <a:pt x="94488" y="44195"/>
                  </a:lnTo>
                  <a:lnTo>
                    <a:pt x="140208" y="18288"/>
                  </a:lnTo>
                  <a:lnTo>
                    <a:pt x="175260" y="7619"/>
                  </a:lnTo>
                  <a:lnTo>
                    <a:pt x="192024" y="3048"/>
                  </a:lnTo>
                  <a:lnTo>
                    <a:pt x="228600" y="0"/>
                  </a:lnTo>
                  <a:lnTo>
                    <a:pt x="266700" y="3048"/>
                  </a:lnTo>
                  <a:lnTo>
                    <a:pt x="284988" y="7619"/>
                  </a:lnTo>
                  <a:lnTo>
                    <a:pt x="333756" y="25907"/>
                  </a:lnTo>
                  <a:lnTo>
                    <a:pt x="377952" y="56388"/>
                  </a:lnTo>
                  <a:lnTo>
                    <a:pt x="391668" y="67056"/>
                  </a:lnTo>
                  <a:lnTo>
                    <a:pt x="402336" y="80772"/>
                  </a:lnTo>
                  <a:lnTo>
                    <a:pt x="414528" y="94488"/>
                  </a:lnTo>
                  <a:lnTo>
                    <a:pt x="423672" y="108204"/>
                  </a:lnTo>
                  <a:lnTo>
                    <a:pt x="446532" y="156972"/>
                  </a:lnTo>
                  <a:lnTo>
                    <a:pt x="457200" y="210312"/>
                  </a:lnTo>
                  <a:lnTo>
                    <a:pt x="457200" y="248412"/>
                  </a:lnTo>
                  <a:lnTo>
                    <a:pt x="455676" y="266700"/>
                  </a:lnTo>
                  <a:lnTo>
                    <a:pt x="451104" y="283464"/>
                  </a:lnTo>
                  <a:lnTo>
                    <a:pt x="446532" y="301752"/>
                  </a:lnTo>
                  <a:lnTo>
                    <a:pt x="414528" y="364236"/>
                  </a:lnTo>
                  <a:lnTo>
                    <a:pt x="377952" y="402336"/>
                  </a:lnTo>
                  <a:lnTo>
                    <a:pt x="350520" y="423672"/>
                  </a:lnTo>
                  <a:lnTo>
                    <a:pt x="344932" y="4267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7476" y="4600955"/>
              <a:ext cx="483234" cy="440690"/>
            </a:xfrm>
            <a:custGeom>
              <a:avLst/>
              <a:gdLst/>
              <a:ahLst/>
              <a:cxnLst/>
              <a:rect l="l" t="t" r="r" b="b"/>
              <a:pathLst>
                <a:path w="483235" h="440689">
                  <a:moveTo>
                    <a:pt x="105156" y="74675"/>
                  </a:moveTo>
                  <a:lnTo>
                    <a:pt x="126492" y="30479"/>
                  </a:lnTo>
                  <a:lnTo>
                    <a:pt x="169164" y="12191"/>
                  </a:lnTo>
                  <a:lnTo>
                    <a:pt x="216408" y="1524"/>
                  </a:lnTo>
                  <a:lnTo>
                    <a:pt x="228600" y="0"/>
                  </a:lnTo>
                  <a:lnTo>
                    <a:pt x="252984" y="0"/>
                  </a:lnTo>
                  <a:lnTo>
                    <a:pt x="289560" y="4571"/>
                  </a:lnTo>
                  <a:lnTo>
                    <a:pt x="312420" y="10667"/>
                  </a:lnTo>
                  <a:lnTo>
                    <a:pt x="335280" y="19812"/>
                  </a:lnTo>
                  <a:lnTo>
                    <a:pt x="349504" y="25907"/>
                  </a:lnTo>
                  <a:lnTo>
                    <a:pt x="230124" y="25907"/>
                  </a:lnTo>
                  <a:lnTo>
                    <a:pt x="198120" y="30479"/>
                  </a:lnTo>
                  <a:lnTo>
                    <a:pt x="178308" y="35051"/>
                  </a:lnTo>
                  <a:lnTo>
                    <a:pt x="158496" y="42671"/>
                  </a:lnTo>
                  <a:lnTo>
                    <a:pt x="138684" y="51815"/>
                  </a:lnTo>
                  <a:lnTo>
                    <a:pt x="121920" y="62483"/>
                  </a:lnTo>
                  <a:lnTo>
                    <a:pt x="105156" y="74675"/>
                  </a:lnTo>
                  <a:close/>
                </a:path>
                <a:path w="483235" h="440689">
                  <a:moveTo>
                    <a:pt x="378629" y="440436"/>
                  </a:moveTo>
                  <a:lnTo>
                    <a:pt x="324612" y="440436"/>
                  </a:lnTo>
                  <a:lnTo>
                    <a:pt x="344424" y="431292"/>
                  </a:lnTo>
                  <a:lnTo>
                    <a:pt x="361188" y="420624"/>
                  </a:lnTo>
                  <a:lnTo>
                    <a:pt x="393192" y="394716"/>
                  </a:lnTo>
                  <a:lnTo>
                    <a:pt x="420624" y="362712"/>
                  </a:lnTo>
                  <a:lnTo>
                    <a:pt x="440436" y="326136"/>
                  </a:lnTo>
                  <a:lnTo>
                    <a:pt x="452628" y="286512"/>
                  </a:lnTo>
                  <a:lnTo>
                    <a:pt x="455676" y="263652"/>
                  </a:lnTo>
                  <a:lnTo>
                    <a:pt x="457200" y="252984"/>
                  </a:lnTo>
                  <a:lnTo>
                    <a:pt x="457200" y="230124"/>
                  </a:lnTo>
                  <a:lnTo>
                    <a:pt x="452628" y="198120"/>
                  </a:lnTo>
                  <a:lnTo>
                    <a:pt x="440436" y="158495"/>
                  </a:lnTo>
                  <a:lnTo>
                    <a:pt x="420624" y="121919"/>
                  </a:lnTo>
                  <a:lnTo>
                    <a:pt x="394716" y="89915"/>
                  </a:lnTo>
                  <a:lnTo>
                    <a:pt x="362712" y="62483"/>
                  </a:lnTo>
                  <a:lnTo>
                    <a:pt x="326136" y="42671"/>
                  </a:lnTo>
                  <a:lnTo>
                    <a:pt x="284988" y="30479"/>
                  </a:lnTo>
                  <a:lnTo>
                    <a:pt x="252984" y="25907"/>
                  </a:lnTo>
                  <a:lnTo>
                    <a:pt x="349504" y="25907"/>
                  </a:lnTo>
                  <a:lnTo>
                    <a:pt x="394716" y="54863"/>
                  </a:lnTo>
                  <a:lnTo>
                    <a:pt x="441960" y="106679"/>
                  </a:lnTo>
                  <a:lnTo>
                    <a:pt x="463296" y="147827"/>
                  </a:lnTo>
                  <a:lnTo>
                    <a:pt x="477012" y="192024"/>
                  </a:lnTo>
                  <a:lnTo>
                    <a:pt x="483108" y="228600"/>
                  </a:lnTo>
                  <a:lnTo>
                    <a:pt x="483108" y="254508"/>
                  </a:lnTo>
                  <a:lnTo>
                    <a:pt x="472440" y="312420"/>
                  </a:lnTo>
                  <a:lnTo>
                    <a:pt x="454152" y="356616"/>
                  </a:lnTo>
                  <a:lnTo>
                    <a:pt x="428244" y="394716"/>
                  </a:lnTo>
                  <a:lnTo>
                    <a:pt x="396240" y="428244"/>
                  </a:lnTo>
                  <a:lnTo>
                    <a:pt x="378629" y="440436"/>
                  </a:lnTo>
                  <a:close/>
                </a:path>
                <a:path w="483235" h="440689">
                  <a:moveTo>
                    <a:pt x="156972" y="440436"/>
                  </a:moveTo>
                  <a:lnTo>
                    <a:pt x="104648" y="440436"/>
                  </a:lnTo>
                  <a:lnTo>
                    <a:pt x="88392" y="428244"/>
                  </a:lnTo>
                  <a:lnTo>
                    <a:pt x="56388" y="396240"/>
                  </a:lnTo>
                  <a:lnTo>
                    <a:pt x="28956" y="356616"/>
                  </a:lnTo>
                  <a:lnTo>
                    <a:pt x="10668" y="313944"/>
                  </a:lnTo>
                  <a:lnTo>
                    <a:pt x="0" y="254508"/>
                  </a:lnTo>
                  <a:lnTo>
                    <a:pt x="0" y="230124"/>
                  </a:lnTo>
                  <a:lnTo>
                    <a:pt x="10668" y="170688"/>
                  </a:lnTo>
                  <a:lnTo>
                    <a:pt x="28956" y="126491"/>
                  </a:lnTo>
                  <a:lnTo>
                    <a:pt x="41148" y="106679"/>
                  </a:lnTo>
                  <a:lnTo>
                    <a:pt x="35052" y="176784"/>
                  </a:lnTo>
                  <a:lnTo>
                    <a:pt x="30480" y="198120"/>
                  </a:lnTo>
                  <a:lnTo>
                    <a:pt x="25908" y="230124"/>
                  </a:lnTo>
                  <a:lnTo>
                    <a:pt x="25908" y="263652"/>
                  </a:lnTo>
                  <a:lnTo>
                    <a:pt x="30480" y="284988"/>
                  </a:lnTo>
                  <a:lnTo>
                    <a:pt x="42672" y="324612"/>
                  </a:lnTo>
                  <a:lnTo>
                    <a:pt x="62484" y="361188"/>
                  </a:lnTo>
                  <a:lnTo>
                    <a:pt x="88392" y="393192"/>
                  </a:lnTo>
                  <a:lnTo>
                    <a:pt x="120396" y="420624"/>
                  </a:lnTo>
                  <a:lnTo>
                    <a:pt x="138684" y="431292"/>
                  </a:lnTo>
                  <a:lnTo>
                    <a:pt x="156972" y="44043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62527" y="4643627"/>
              <a:ext cx="71627" cy="1341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494519" y="4654295"/>
              <a:ext cx="1852295" cy="356870"/>
            </a:xfrm>
            <a:custGeom>
              <a:avLst/>
              <a:gdLst/>
              <a:ahLst/>
              <a:cxnLst/>
              <a:rect l="l" t="t" r="r" b="b"/>
              <a:pathLst>
                <a:path w="1852295" h="356870">
                  <a:moveTo>
                    <a:pt x="358152" y="178308"/>
                  </a:moveTo>
                  <a:lnTo>
                    <a:pt x="348996" y="124968"/>
                  </a:lnTo>
                  <a:lnTo>
                    <a:pt x="326136" y="77724"/>
                  </a:lnTo>
                  <a:lnTo>
                    <a:pt x="292608" y="39624"/>
                  </a:lnTo>
                  <a:lnTo>
                    <a:pt x="248412" y="13716"/>
                  </a:lnTo>
                  <a:lnTo>
                    <a:pt x="196596" y="0"/>
                  </a:lnTo>
                  <a:lnTo>
                    <a:pt x="160020" y="0"/>
                  </a:lnTo>
                  <a:lnTo>
                    <a:pt x="109728" y="13716"/>
                  </a:lnTo>
                  <a:lnTo>
                    <a:pt x="51816" y="51816"/>
                  </a:lnTo>
                  <a:lnTo>
                    <a:pt x="41135" y="65557"/>
                  </a:lnTo>
                  <a:lnTo>
                    <a:pt x="30480" y="79248"/>
                  </a:lnTo>
                  <a:lnTo>
                    <a:pt x="29819" y="108369"/>
                  </a:lnTo>
                  <a:lnTo>
                    <a:pt x="30480" y="79248"/>
                  </a:lnTo>
                  <a:lnTo>
                    <a:pt x="21336" y="94488"/>
                  </a:lnTo>
                  <a:lnTo>
                    <a:pt x="13716" y="109728"/>
                  </a:lnTo>
                  <a:lnTo>
                    <a:pt x="7620" y="126492"/>
                  </a:lnTo>
                  <a:lnTo>
                    <a:pt x="3048" y="143256"/>
                  </a:lnTo>
                  <a:lnTo>
                    <a:pt x="0" y="178308"/>
                  </a:lnTo>
                  <a:lnTo>
                    <a:pt x="1524" y="196596"/>
                  </a:lnTo>
                  <a:lnTo>
                    <a:pt x="15240" y="248412"/>
                  </a:lnTo>
                  <a:lnTo>
                    <a:pt x="41148" y="292608"/>
                  </a:lnTo>
                  <a:lnTo>
                    <a:pt x="79248" y="326136"/>
                  </a:lnTo>
                  <a:lnTo>
                    <a:pt x="126492" y="348996"/>
                  </a:lnTo>
                  <a:lnTo>
                    <a:pt x="161544" y="356616"/>
                  </a:lnTo>
                  <a:lnTo>
                    <a:pt x="198120" y="356616"/>
                  </a:lnTo>
                  <a:lnTo>
                    <a:pt x="248412" y="342900"/>
                  </a:lnTo>
                  <a:lnTo>
                    <a:pt x="306324" y="304800"/>
                  </a:lnTo>
                  <a:lnTo>
                    <a:pt x="336804" y="263652"/>
                  </a:lnTo>
                  <a:lnTo>
                    <a:pt x="356628" y="196596"/>
                  </a:lnTo>
                  <a:lnTo>
                    <a:pt x="358152" y="178308"/>
                  </a:lnTo>
                  <a:close/>
                </a:path>
                <a:path w="1852295" h="356870">
                  <a:moveTo>
                    <a:pt x="1851672" y="181356"/>
                  </a:moveTo>
                  <a:lnTo>
                    <a:pt x="466356" y="181356"/>
                  </a:lnTo>
                  <a:lnTo>
                    <a:pt x="466356" y="195072"/>
                  </a:lnTo>
                  <a:lnTo>
                    <a:pt x="1851672" y="195072"/>
                  </a:lnTo>
                  <a:lnTo>
                    <a:pt x="1851672" y="181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6867" y="4805172"/>
              <a:ext cx="76200" cy="76200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771893" y="2462268"/>
            <a:ext cx="1537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an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70" dirty="0">
                <a:latin typeface="Cambria"/>
                <a:cs typeface="Cambria"/>
              </a:rPr>
              <a:t>order</a:t>
            </a:r>
            <a:r>
              <a:rPr sz="1800" spc="75" dirty="0">
                <a:latin typeface="Cambria"/>
                <a:cs typeface="Cambria"/>
              </a:rPr>
              <a:t> </a:t>
            </a:r>
            <a:r>
              <a:rPr sz="1800" spc="-95" dirty="0">
                <a:latin typeface="Cambria"/>
                <a:cs typeface="Cambria"/>
              </a:rPr>
              <a:t>request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427476" y="0"/>
            <a:ext cx="7265034" cy="6664959"/>
            <a:chOff x="3427476" y="0"/>
            <a:chExt cx="7265034" cy="6664959"/>
          </a:xfrm>
        </p:grpSpPr>
        <p:sp>
          <p:nvSpPr>
            <p:cNvPr id="21" name="object 21"/>
            <p:cNvSpPr/>
            <p:nvPr/>
          </p:nvSpPr>
          <p:spPr>
            <a:xfrm>
              <a:off x="3427476" y="6181344"/>
              <a:ext cx="483234" cy="483234"/>
            </a:xfrm>
            <a:custGeom>
              <a:avLst/>
              <a:gdLst/>
              <a:ahLst/>
              <a:cxnLst/>
              <a:rect l="l" t="t" r="r" b="b"/>
              <a:pathLst>
                <a:path w="483235" h="483234">
                  <a:moveTo>
                    <a:pt x="254507" y="483107"/>
                  </a:moveTo>
                  <a:lnTo>
                    <a:pt x="230124" y="483107"/>
                  </a:lnTo>
                  <a:lnTo>
                    <a:pt x="193548" y="478536"/>
                  </a:lnTo>
                  <a:lnTo>
                    <a:pt x="147828" y="464819"/>
                  </a:lnTo>
                  <a:lnTo>
                    <a:pt x="106680" y="441959"/>
                  </a:lnTo>
                  <a:lnTo>
                    <a:pt x="71628" y="413003"/>
                  </a:lnTo>
                  <a:lnTo>
                    <a:pt x="41148" y="376427"/>
                  </a:lnTo>
                  <a:lnTo>
                    <a:pt x="19812" y="336803"/>
                  </a:lnTo>
                  <a:lnTo>
                    <a:pt x="4572" y="291083"/>
                  </a:lnTo>
                  <a:lnTo>
                    <a:pt x="0" y="254507"/>
                  </a:lnTo>
                  <a:lnTo>
                    <a:pt x="0" y="230123"/>
                  </a:lnTo>
                  <a:lnTo>
                    <a:pt x="10668" y="170687"/>
                  </a:lnTo>
                  <a:lnTo>
                    <a:pt x="28956" y="126491"/>
                  </a:lnTo>
                  <a:lnTo>
                    <a:pt x="41148" y="106679"/>
                  </a:lnTo>
                  <a:lnTo>
                    <a:pt x="35052" y="176783"/>
                  </a:lnTo>
                  <a:lnTo>
                    <a:pt x="30480" y="198119"/>
                  </a:lnTo>
                  <a:lnTo>
                    <a:pt x="25908" y="230123"/>
                  </a:lnTo>
                  <a:lnTo>
                    <a:pt x="25908" y="263651"/>
                  </a:lnTo>
                  <a:lnTo>
                    <a:pt x="30480" y="284987"/>
                  </a:lnTo>
                  <a:lnTo>
                    <a:pt x="42672" y="324611"/>
                  </a:lnTo>
                  <a:lnTo>
                    <a:pt x="62484" y="361187"/>
                  </a:lnTo>
                  <a:lnTo>
                    <a:pt x="88392" y="393191"/>
                  </a:lnTo>
                  <a:lnTo>
                    <a:pt x="120396" y="420623"/>
                  </a:lnTo>
                  <a:lnTo>
                    <a:pt x="156972" y="440436"/>
                  </a:lnTo>
                  <a:lnTo>
                    <a:pt x="196596" y="452627"/>
                  </a:lnTo>
                  <a:lnTo>
                    <a:pt x="230124" y="457200"/>
                  </a:lnTo>
                  <a:lnTo>
                    <a:pt x="263652" y="457200"/>
                  </a:lnTo>
                  <a:lnTo>
                    <a:pt x="304800" y="448055"/>
                  </a:lnTo>
                  <a:lnTo>
                    <a:pt x="344424" y="431291"/>
                  </a:lnTo>
                  <a:lnTo>
                    <a:pt x="377952" y="408431"/>
                  </a:lnTo>
                  <a:lnTo>
                    <a:pt x="408432" y="379475"/>
                  </a:lnTo>
                  <a:lnTo>
                    <a:pt x="431291" y="344423"/>
                  </a:lnTo>
                  <a:lnTo>
                    <a:pt x="448056" y="306323"/>
                  </a:lnTo>
                  <a:lnTo>
                    <a:pt x="457200" y="252983"/>
                  </a:lnTo>
                  <a:lnTo>
                    <a:pt x="457200" y="230123"/>
                  </a:lnTo>
                  <a:lnTo>
                    <a:pt x="448056" y="178307"/>
                  </a:lnTo>
                  <a:lnTo>
                    <a:pt x="431291" y="138683"/>
                  </a:lnTo>
                  <a:lnTo>
                    <a:pt x="408432" y="105155"/>
                  </a:lnTo>
                  <a:lnTo>
                    <a:pt x="379476" y="74675"/>
                  </a:lnTo>
                  <a:lnTo>
                    <a:pt x="344424" y="51815"/>
                  </a:lnTo>
                  <a:lnTo>
                    <a:pt x="306324" y="35051"/>
                  </a:lnTo>
                  <a:lnTo>
                    <a:pt x="252984" y="25907"/>
                  </a:lnTo>
                  <a:lnTo>
                    <a:pt x="230124" y="25907"/>
                  </a:lnTo>
                  <a:lnTo>
                    <a:pt x="178307" y="35051"/>
                  </a:lnTo>
                  <a:lnTo>
                    <a:pt x="138684" y="51815"/>
                  </a:lnTo>
                  <a:lnTo>
                    <a:pt x="105156" y="74675"/>
                  </a:lnTo>
                  <a:lnTo>
                    <a:pt x="106680" y="41147"/>
                  </a:lnTo>
                  <a:lnTo>
                    <a:pt x="146304" y="19811"/>
                  </a:lnTo>
                  <a:lnTo>
                    <a:pt x="192024" y="6095"/>
                  </a:lnTo>
                  <a:lnTo>
                    <a:pt x="228600" y="0"/>
                  </a:lnTo>
                  <a:lnTo>
                    <a:pt x="252984" y="0"/>
                  </a:lnTo>
                  <a:lnTo>
                    <a:pt x="312419" y="10667"/>
                  </a:lnTo>
                  <a:lnTo>
                    <a:pt x="356615" y="28955"/>
                  </a:lnTo>
                  <a:lnTo>
                    <a:pt x="394715" y="54863"/>
                  </a:lnTo>
                  <a:lnTo>
                    <a:pt x="441960" y="106679"/>
                  </a:lnTo>
                  <a:lnTo>
                    <a:pt x="463296" y="147827"/>
                  </a:lnTo>
                  <a:lnTo>
                    <a:pt x="477011" y="192023"/>
                  </a:lnTo>
                  <a:lnTo>
                    <a:pt x="483108" y="228599"/>
                  </a:lnTo>
                  <a:lnTo>
                    <a:pt x="483108" y="252983"/>
                  </a:lnTo>
                  <a:lnTo>
                    <a:pt x="472439" y="312419"/>
                  </a:lnTo>
                  <a:lnTo>
                    <a:pt x="454152" y="356615"/>
                  </a:lnTo>
                  <a:lnTo>
                    <a:pt x="428243" y="394715"/>
                  </a:lnTo>
                  <a:lnTo>
                    <a:pt x="396239" y="426719"/>
                  </a:lnTo>
                  <a:lnTo>
                    <a:pt x="356615" y="454151"/>
                  </a:lnTo>
                  <a:lnTo>
                    <a:pt x="313943" y="472439"/>
                  </a:lnTo>
                  <a:lnTo>
                    <a:pt x="291084" y="478536"/>
                  </a:lnTo>
                  <a:lnTo>
                    <a:pt x="254507" y="483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62528" y="6222492"/>
              <a:ext cx="71627" cy="1356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494519" y="5041391"/>
              <a:ext cx="1852295" cy="1565275"/>
            </a:xfrm>
            <a:custGeom>
              <a:avLst/>
              <a:gdLst/>
              <a:ahLst/>
              <a:cxnLst/>
              <a:rect l="l" t="t" r="r" b="b"/>
              <a:pathLst>
                <a:path w="1852295" h="1565275">
                  <a:moveTo>
                    <a:pt x="311581" y="0"/>
                  </a:moveTo>
                  <a:lnTo>
                    <a:pt x="257568" y="0"/>
                  </a:lnTo>
                  <a:lnTo>
                    <a:pt x="237756" y="7620"/>
                  </a:lnTo>
                  <a:lnTo>
                    <a:pt x="217944" y="12192"/>
                  </a:lnTo>
                  <a:lnTo>
                    <a:pt x="196608" y="16764"/>
                  </a:lnTo>
                  <a:lnTo>
                    <a:pt x="152412" y="16764"/>
                  </a:lnTo>
                  <a:lnTo>
                    <a:pt x="129552" y="12192"/>
                  </a:lnTo>
                  <a:lnTo>
                    <a:pt x="109740" y="7620"/>
                  </a:lnTo>
                  <a:lnTo>
                    <a:pt x="89928" y="0"/>
                  </a:lnTo>
                  <a:lnTo>
                    <a:pt x="37604" y="0"/>
                  </a:lnTo>
                  <a:lnTo>
                    <a:pt x="80784" y="24384"/>
                  </a:lnTo>
                  <a:lnTo>
                    <a:pt x="126504" y="38100"/>
                  </a:lnTo>
                  <a:lnTo>
                    <a:pt x="163080" y="42672"/>
                  </a:lnTo>
                  <a:lnTo>
                    <a:pt x="187464" y="42672"/>
                  </a:lnTo>
                  <a:lnTo>
                    <a:pt x="224040" y="38100"/>
                  </a:lnTo>
                  <a:lnTo>
                    <a:pt x="246900" y="32004"/>
                  </a:lnTo>
                  <a:lnTo>
                    <a:pt x="282460" y="16764"/>
                  </a:lnTo>
                  <a:lnTo>
                    <a:pt x="289572" y="13716"/>
                  </a:lnTo>
                  <a:lnTo>
                    <a:pt x="309384" y="1524"/>
                  </a:lnTo>
                  <a:lnTo>
                    <a:pt x="311581" y="0"/>
                  </a:lnTo>
                  <a:close/>
                </a:path>
                <a:path w="1852295" h="1565275">
                  <a:moveTo>
                    <a:pt x="358152" y="1385316"/>
                  </a:moveTo>
                  <a:lnTo>
                    <a:pt x="348996" y="1331976"/>
                  </a:lnTo>
                  <a:lnTo>
                    <a:pt x="316992" y="1272540"/>
                  </a:lnTo>
                  <a:lnTo>
                    <a:pt x="278892" y="1237488"/>
                  </a:lnTo>
                  <a:lnTo>
                    <a:pt x="231648" y="1214628"/>
                  </a:lnTo>
                  <a:lnTo>
                    <a:pt x="178308" y="1207008"/>
                  </a:lnTo>
                  <a:lnTo>
                    <a:pt x="160020" y="1208532"/>
                  </a:lnTo>
                  <a:lnTo>
                    <a:pt x="109728" y="1222248"/>
                  </a:lnTo>
                  <a:lnTo>
                    <a:pt x="65532" y="1248156"/>
                  </a:lnTo>
                  <a:lnTo>
                    <a:pt x="41135" y="1272565"/>
                  </a:lnTo>
                  <a:lnTo>
                    <a:pt x="30480" y="1286256"/>
                  </a:lnTo>
                  <a:lnTo>
                    <a:pt x="7620" y="1333500"/>
                  </a:lnTo>
                  <a:lnTo>
                    <a:pt x="0" y="1386840"/>
                  </a:lnTo>
                  <a:lnTo>
                    <a:pt x="1524" y="1405128"/>
                  </a:lnTo>
                  <a:lnTo>
                    <a:pt x="15240" y="1455420"/>
                  </a:lnTo>
                  <a:lnTo>
                    <a:pt x="41148" y="1499616"/>
                  </a:lnTo>
                  <a:lnTo>
                    <a:pt x="79248" y="1534668"/>
                  </a:lnTo>
                  <a:lnTo>
                    <a:pt x="126492" y="1557528"/>
                  </a:lnTo>
                  <a:lnTo>
                    <a:pt x="179832" y="1565148"/>
                  </a:lnTo>
                  <a:lnTo>
                    <a:pt x="198120" y="1563624"/>
                  </a:lnTo>
                  <a:lnTo>
                    <a:pt x="248412" y="1549908"/>
                  </a:lnTo>
                  <a:lnTo>
                    <a:pt x="292608" y="1524000"/>
                  </a:lnTo>
                  <a:lnTo>
                    <a:pt x="327660" y="1485900"/>
                  </a:lnTo>
                  <a:lnTo>
                    <a:pt x="350520" y="1438656"/>
                  </a:lnTo>
                  <a:lnTo>
                    <a:pt x="356628" y="1403604"/>
                  </a:lnTo>
                  <a:lnTo>
                    <a:pt x="358152" y="1385316"/>
                  </a:lnTo>
                  <a:close/>
                </a:path>
                <a:path w="1852295" h="1565275">
                  <a:moveTo>
                    <a:pt x="1851672" y="1376756"/>
                  </a:moveTo>
                  <a:lnTo>
                    <a:pt x="480060" y="1374648"/>
                  </a:lnTo>
                  <a:lnTo>
                    <a:pt x="480060" y="1344180"/>
                  </a:lnTo>
                  <a:lnTo>
                    <a:pt x="402361" y="1382268"/>
                  </a:lnTo>
                  <a:lnTo>
                    <a:pt x="478536" y="1420368"/>
                  </a:lnTo>
                  <a:lnTo>
                    <a:pt x="480060" y="1388364"/>
                  </a:lnTo>
                  <a:lnTo>
                    <a:pt x="1851672" y="1390472"/>
                  </a:lnTo>
                  <a:lnTo>
                    <a:pt x="1851672" y="1388364"/>
                  </a:lnTo>
                  <a:lnTo>
                    <a:pt x="1851672" y="1376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346192" y="1424685"/>
              <a:ext cx="4394200" cy="395605"/>
            </a:xfrm>
            <a:custGeom>
              <a:avLst/>
              <a:gdLst/>
              <a:ahLst/>
              <a:cxnLst/>
              <a:rect l="l" t="t" r="r" b="b"/>
              <a:pathLst>
                <a:path w="4394200" h="395605">
                  <a:moveTo>
                    <a:pt x="4393679" y="6350"/>
                  </a:moveTo>
                  <a:lnTo>
                    <a:pt x="4390504" y="6350"/>
                  </a:lnTo>
                  <a:lnTo>
                    <a:pt x="4390504" y="0"/>
                  </a:lnTo>
                  <a:lnTo>
                    <a:pt x="4379963" y="0"/>
                  </a:lnTo>
                  <a:lnTo>
                    <a:pt x="4379963" y="24130"/>
                  </a:lnTo>
                  <a:lnTo>
                    <a:pt x="4379963" y="24384"/>
                  </a:lnTo>
                  <a:lnTo>
                    <a:pt x="4374007" y="24384"/>
                  </a:lnTo>
                  <a:lnTo>
                    <a:pt x="4374007" y="24130"/>
                  </a:lnTo>
                  <a:lnTo>
                    <a:pt x="4379963" y="24130"/>
                  </a:lnTo>
                  <a:lnTo>
                    <a:pt x="4379963" y="0"/>
                  </a:lnTo>
                  <a:lnTo>
                    <a:pt x="4377042" y="0"/>
                  </a:lnTo>
                  <a:lnTo>
                    <a:pt x="4377042" y="6350"/>
                  </a:lnTo>
                  <a:lnTo>
                    <a:pt x="4373740" y="6350"/>
                  </a:lnTo>
                  <a:lnTo>
                    <a:pt x="4373740" y="12700"/>
                  </a:lnTo>
                  <a:lnTo>
                    <a:pt x="4373740" y="12954"/>
                  </a:lnTo>
                  <a:lnTo>
                    <a:pt x="4373626" y="12700"/>
                  </a:lnTo>
                  <a:lnTo>
                    <a:pt x="4373740" y="6350"/>
                  </a:lnTo>
                  <a:lnTo>
                    <a:pt x="4373626" y="254"/>
                  </a:lnTo>
                  <a:lnTo>
                    <a:pt x="0" y="254"/>
                  </a:lnTo>
                  <a:lnTo>
                    <a:pt x="0" y="12954"/>
                  </a:lnTo>
                  <a:lnTo>
                    <a:pt x="0" y="24384"/>
                  </a:lnTo>
                  <a:lnTo>
                    <a:pt x="4367784" y="24384"/>
                  </a:lnTo>
                  <a:lnTo>
                    <a:pt x="4367784" y="369062"/>
                  </a:lnTo>
                  <a:lnTo>
                    <a:pt x="0" y="369062"/>
                  </a:lnTo>
                  <a:lnTo>
                    <a:pt x="0" y="381254"/>
                  </a:lnTo>
                  <a:lnTo>
                    <a:pt x="0" y="395224"/>
                  </a:lnTo>
                  <a:lnTo>
                    <a:pt x="4379976" y="395224"/>
                  </a:lnTo>
                  <a:lnTo>
                    <a:pt x="4379976" y="394970"/>
                  </a:lnTo>
                  <a:lnTo>
                    <a:pt x="4390758" y="394970"/>
                  </a:lnTo>
                  <a:lnTo>
                    <a:pt x="4390758" y="388620"/>
                  </a:lnTo>
                  <a:lnTo>
                    <a:pt x="4393679" y="388620"/>
                  </a:lnTo>
                  <a:lnTo>
                    <a:pt x="4393679" y="2413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6179" y="2049779"/>
              <a:ext cx="2857500" cy="469900"/>
            </a:xfrm>
            <a:custGeom>
              <a:avLst/>
              <a:gdLst/>
              <a:ahLst/>
              <a:cxnLst/>
              <a:rect l="l" t="t" r="r" b="b"/>
              <a:pathLst>
                <a:path w="2857500" h="469900">
                  <a:moveTo>
                    <a:pt x="2857474" y="446532"/>
                  </a:moveTo>
                  <a:lnTo>
                    <a:pt x="2856242" y="446532"/>
                  </a:lnTo>
                  <a:lnTo>
                    <a:pt x="2856242" y="445262"/>
                  </a:lnTo>
                  <a:lnTo>
                    <a:pt x="2854401" y="445262"/>
                  </a:lnTo>
                  <a:lnTo>
                    <a:pt x="2854464" y="445020"/>
                  </a:lnTo>
                  <a:lnTo>
                    <a:pt x="2854236" y="444906"/>
                  </a:lnTo>
                  <a:lnTo>
                    <a:pt x="2854236" y="445935"/>
                  </a:lnTo>
                  <a:lnTo>
                    <a:pt x="2854236" y="446532"/>
                  </a:lnTo>
                  <a:lnTo>
                    <a:pt x="2854083" y="446532"/>
                  </a:lnTo>
                  <a:lnTo>
                    <a:pt x="2854236" y="445935"/>
                  </a:lnTo>
                  <a:lnTo>
                    <a:pt x="2854236" y="444906"/>
                  </a:lnTo>
                  <a:lnTo>
                    <a:pt x="2852813" y="444195"/>
                  </a:lnTo>
                  <a:lnTo>
                    <a:pt x="2852813" y="451624"/>
                  </a:lnTo>
                  <a:lnTo>
                    <a:pt x="2852813" y="456692"/>
                  </a:lnTo>
                  <a:lnTo>
                    <a:pt x="2851543" y="456692"/>
                  </a:lnTo>
                  <a:lnTo>
                    <a:pt x="2852813" y="451624"/>
                  </a:lnTo>
                  <a:lnTo>
                    <a:pt x="2852813" y="444195"/>
                  </a:lnTo>
                  <a:lnTo>
                    <a:pt x="2851416" y="443496"/>
                  </a:lnTo>
                  <a:lnTo>
                    <a:pt x="2850997" y="443915"/>
                  </a:lnTo>
                  <a:lnTo>
                    <a:pt x="2850997" y="456692"/>
                  </a:lnTo>
                  <a:lnTo>
                    <a:pt x="2847962" y="456692"/>
                  </a:lnTo>
                  <a:lnTo>
                    <a:pt x="2847962" y="452894"/>
                  </a:lnTo>
                  <a:lnTo>
                    <a:pt x="2850997" y="456692"/>
                  </a:lnTo>
                  <a:lnTo>
                    <a:pt x="2850997" y="443915"/>
                  </a:lnTo>
                  <a:lnTo>
                    <a:pt x="2848356" y="446557"/>
                  </a:lnTo>
                  <a:lnTo>
                    <a:pt x="2848356" y="443992"/>
                  </a:lnTo>
                  <a:lnTo>
                    <a:pt x="1002792" y="443992"/>
                  </a:lnTo>
                  <a:lnTo>
                    <a:pt x="1002792" y="158496"/>
                  </a:lnTo>
                  <a:lnTo>
                    <a:pt x="999744" y="126492"/>
                  </a:lnTo>
                  <a:lnTo>
                    <a:pt x="975360" y="70104"/>
                  </a:lnTo>
                  <a:lnTo>
                    <a:pt x="932688" y="27432"/>
                  </a:lnTo>
                  <a:lnTo>
                    <a:pt x="874776" y="3048"/>
                  </a:lnTo>
                  <a:lnTo>
                    <a:pt x="844296" y="0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858012" y="25908"/>
                  </a:lnTo>
                  <a:lnTo>
                    <a:pt x="883920" y="32004"/>
                  </a:lnTo>
                  <a:lnTo>
                    <a:pt x="918972" y="48768"/>
                  </a:lnTo>
                  <a:lnTo>
                    <a:pt x="947928" y="74676"/>
                  </a:lnTo>
                  <a:lnTo>
                    <a:pt x="954024" y="85344"/>
                  </a:lnTo>
                  <a:lnTo>
                    <a:pt x="961644" y="96012"/>
                  </a:lnTo>
                  <a:lnTo>
                    <a:pt x="970788" y="120396"/>
                  </a:lnTo>
                  <a:lnTo>
                    <a:pt x="976884" y="146304"/>
                  </a:lnTo>
                  <a:lnTo>
                    <a:pt x="976884" y="469392"/>
                  </a:lnTo>
                  <a:lnTo>
                    <a:pt x="1002792" y="469392"/>
                  </a:lnTo>
                  <a:lnTo>
                    <a:pt x="1002792" y="456692"/>
                  </a:lnTo>
                  <a:lnTo>
                    <a:pt x="2845244" y="456692"/>
                  </a:lnTo>
                  <a:lnTo>
                    <a:pt x="2845244" y="469392"/>
                  </a:lnTo>
                  <a:lnTo>
                    <a:pt x="2857360" y="469392"/>
                  </a:lnTo>
                  <a:lnTo>
                    <a:pt x="2857360" y="456692"/>
                  </a:lnTo>
                  <a:lnTo>
                    <a:pt x="2857474" y="4465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82886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11040" algn="l"/>
                <a:tab pos="5881370" algn="l"/>
              </a:tabLst>
            </a:pPr>
            <a:r>
              <a:rPr sz="4400" dirty="0"/>
              <a:t>Activity</a:t>
            </a:r>
            <a:r>
              <a:rPr sz="4400" spc="-150" dirty="0"/>
              <a:t> </a:t>
            </a:r>
            <a:r>
              <a:rPr sz="4400" spc="-185" dirty="0"/>
              <a:t>diagram</a:t>
            </a:r>
            <a:r>
              <a:rPr sz="4400" spc="-60" dirty="0"/>
              <a:t> </a:t>
            </a:r>
            <a:r>
              <a:rPr sz="4400" spc="-50" dirty="0"/>
              <a:t>o</a:t>
            </a:r>
            <a:r>
              <a:rPr sz="4400" dirty="0"/>
              <a:t>	</a:t>
            </a:r>
            <a:r>
              <a:rPr sz="4400" spc="-285" dirty="0"/>
              <a:t>order</a:t>
            </a:r>
            <a:r>
              <a:rPr sz="4400" dirty="0"/>
              <a:t>	</a:t>
            </a:r>
            <a:r>
              <a:rPr sz="4400" spc="-150" dirty="0"/>
              <a:t>processing</a:t>
            </a:r>
            <a:endParaRPr sz="4400"/>
          </a:p>
        </p:txBody>
      </p:sp>
      <p:sp>
        <p:nvSpPr>
          <p:cNvPr id="29" name="object 29"/>
          <p:cNvSpPr txBox="1"/>
          <p:nvPr/>
        </p:nvSpPr>
        <p:spPr>
          <a:xfrm>
            <a:off x="4256014" y="2050833"/>
            <a:ext cx="1882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654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"/>
                <a:cs typeface="Cambria"/>
              </a:rPr>
              <a:t>Order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request </a:t>
            </a:r>
            <a:r>
              <a:rPr sz="1800" spc="-60" dirty="0">
                <a:latin typeface="Cambria"/>
                <a:cs typeface="Cambria"/>
              </a:rPr>
              <a:t>system</a:t>
            </a:r>
            <a:r>
              <a:rPr sz="1800" spc="1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con</a:t>
            </a:r>
            <a:r>
              <a:rPr sz="1800" spc="25" dirty="0">
                <a:latin typeface="Cambria"/>
                <a:cs typeface="Cambria"/>
              </a:rPr>
              <a:t> </a:t>
            </a:r>
            <a:r>
              <a:rPr sz="1800" spc="-50" dirty="0">
                <a:latin typeface="Cambria"/>
                <a:cs typeface="Cambria"/>
              </a:rPr>
              <a:t>irms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90" dirty="0">
                <a:latin typeface="Cambria"/>
                <a:cs typeface="Cambria"/>
              </a:rPr>
              <a:t>the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46192" y="1437132"/>
            <a:ext cx="4380230" cy="368935"/>
          </a:xfrm>
          <a:prstGeom prst="rect">
            <a:avLst/>
          </a:prstGeom>
          <a:solidFill>
            <a:srgbClr val="4F80BC"/>
          </a:solidFill>
        </p:spPr>
        <p:txBody>
          <a:bodyPr vert="horz" wrap="square" lIns="0" tIns="0" rIns="0" bIns="0" rtlCol="0">
            <a:spAutoFit/>
          </a:bodyPr>
          <a:lstStyle/>
          <a:p>
            <a:pPr marL="53340">
              <a:lnSpc>
                <a:spcPts val="2014"/>
              </a:lnSpc>
            </a:pPr>
            <a:r>
              <a:rPr sz="1800" spc="-85" dirty="0">
                <a:solidFill>
                  <a:srgbClr val="FFFFFF"/>
                </a:solidFill>
                <a:latin typeface="Cambria"/>
                <a:cs typeface="Cambria"/>
              </a:rPr>
              <a:t>rder,</a:t>
            </a:r>
            <a:r>
              <a:rPr sz="1800" spc="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Confirm</a:t>
            </a:r>
            <a:r>
              <a:rPr sz="1800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114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Cambria"/>
                <a:cs typeface="Cambria"/>
              </a:rPr>
              <a:t>order,</a:t>
            </a:r>
            <a:r>
              <a:rPr sz="1800" spc="1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Cambria"/>
                <a:cs typeface="Cambria"/>
              </a:rPr>
              <a:t>Dispatch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18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order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346191" y="25908"/>
            <a:ext cx="5346700" cy="5015865"/>
            <a:chOff x="5346191" y="25908"/>
            <a:chExt cx="5346700" cy="5015865"/>
          </a:xfrm>
        </p:grpSpPr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9116" y="25908"/>
              <a:ext cx="1676399" cy="67360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46179" y="2519171"/>
              <a:ext cx="3175000" cy="2522220"/>
            </a:xfrm>
            <a:custGeom>
              <a:avLst/>
              <a:gdLst/>
              <a:ahLst/>
              <a:cxnLst/>
              <a:rect l="l" t="t" r="r" b="b"/>
              <a:pathLst>
                <a:path w="3175000" h="2522220">
                  <a:moveTo>
                    <a:pt x="1002792" y="0"/>
                  </a:moveTo>
                  <a:lnTo>
                    <a:pt x="976884" y="0"/>
                  </a:lnTo>
                  <a:lnTo>
                    <a:pt x="976884" y="286512"/>
                  </a:lnTo>
                  <a:lnTo>
                    <a:pt x="970788" y="312420"/>
                  </a:lnTo>
                  <a:lnTo>
                    <a:pt x="946404" y="358140"/>
                  </a:lnTo>
                  <a:lnTo>
                    <a:pt x="917448" y="384048"/>
                  </a:lnTo>
                  <a:lnTo>
                    <a:pt x="882396" y="399288"/>
                  </a:lnTo>
                  <a:lnTo>
                    <a:pt x="870204" y="403860"/>
                  </a:lnTo>
                  <a:lnTo>
                    <a:pt x="856488" y="405384"/>
                  </a:lnTo>
                  <a:lnTo>
                    <a:pt x="0" y="405384"/>
                  </a:lnTo>
                  <a:lnTo>
                    <a:pt x="0" y="431292"/>
                  </a:lnTo>
                  <a:lnTo>
                    <a:pt x="844296" y="431292"/>
                  </a:lnTo>
                  <a:lnTo>
                    <a:pt x="876300" y="428244"/>
                  </a:lnTo>
                  <a:lnTo>
                    <a:pt x="920496" y="411480"/>
                  </a:lnTo>
                  <a:lnTo>
                    <a:pt x="957072" y="384048"/>
                  </a:lnTo>
                  <a:lnTo>
                    <a:pt x="982980" y="347472"/>
                  </a:lnTo>
                  <a:lnTo>
                    <a:pt x="999744" y="303276"/>
                  </a:lnTo>
                  <a:lnTo>
                    <a:pt x="1002792" y="272796"/>
                  </a:lnTo>
                  <a:lnTo>
                    <a:pt x="1002792" y="0"/>
                  </a:lnTo>
                  <a:close/>
                </a:path>
                <a:path w="3175000" h="2522220">
                  <a:moveTo>
                    <a:pt x="1726692" y="2295144"/>
                  </a:moveTo>
                  <a:lnTo>
                    <a:pt x="1720596" y="2290572"/>
                  </a:lnTo>
                  <a:lnTo>
                    <a:pt x="1391424" y="1972056"/>
                  </a:lnTo>
                  <a:lnTo>
                    <a:pt x="1386852" y="1967484"/>
                  </a:lnTo>
                  <a:lnTo>
                    <a:pt x="1379232" y="1967484"/>
                  </a:lnTo>
                  <a:lnTo>
                    <a:pt x="1374660" y="1990344"/>
                  </a:lnTo>
                  <a:lnTo>
                    <a:pt x="1379220" y="1967484"/>
                  </a:lnTo>
                  <a:lnTo>
                    <a:pt x="1374648" y="1973580"/>
                  </a:lnTo>
                  <a:lnTo>
                    <a:pt x="1074432" y="2283853"/>
                  </a:lnTo>
                  <a:lnTo>
                    <a:pt x="1074432" y="2319236"/>
                  </a:lnTo>
                  <a:lnTo>
                    <a:pt x="1074432" y="2319515"/>
                  </a:lnTo>
                  <a:lnTo>
                    <a:pt x="1074420" y="2319236"/>
                  </a:lnTo>
                  <a:lnTo>
                    <a:pt x="1074432" y="2283853"/>
                  </a:lnTo>
                  <a:lnTo>
                    <a:pt x="1056132" y="2302764"/>
                  </a:lnTo>
                  <a:lnTo>
                    <a:pt x="1051560" y="2307336"/>
                  </a:lnTo>
                  <a:lnTo>
                    <a:pt x="1051560" y="2314956"/>
                  </a:lnTo>
                  <a:lnTo>
                    <a:pt x="1057656" y="2319528"/>
                  </a:lnTo>
                  <a:lnTo>
                    <a:pt x="1267142" y="2522220"/>
                  </a:lnTo>
                  <a:lnTo>
                    <a:pt x="1284211" y="2522220"/>
                  </a:lnTo>
                  <a:lnTo>
                    <a:pt x="1514208" y="2522220"/>
                  </a:lnTo>
                  <a:lnTo>
                    <a:pt x="1722132" y="2307336"/>
                  </a:lnTo>
                  <a:lnTo>
                    <a:pt x="1704162" y="2308834"/>
                  </a:lnTo>
                  <a:lnTo>
                    <a:pt x="1722120" y="2307336"/>
                  </a:lnTo>
                  <a:lnTo>
                    <a:pt x="1726692" y="2302764"/>
                  </a:lnTo>
                  <a:lnTo>
                    <a:pt x="1726692" y="2295144"/>
                  </a:lnTo>
                  <a:close/>
                </a:path>
                <a:path w="3175000" h="2522220">
                  <a:moveTo>
                    <a:pt x="3174492" y="618744"/>
                  </a:moveTo>
                  <a:lnTo>
                    <a:pt x="3168396" y="614172"/>
                  </a:lnTo>
                  <a:lnTo>
                    <a:pt x="2839224" y="295656"/>
                  </a:lnTo>
                  <a:lnTo>
                    <a:pt x="2837370" y="293814"/>
                  </a:lnTo>
                  <a:lnTo>
                    <a:pt x="2887992" y="246888"/>
                  </a:lnTo>
                  <a:lnTo>
                    <a:pt x="2883801" y="245364"/>
                  </a:lnTo>
                  <a:lnTo>
                    <a:pt x="2854464" y="234696"/>
                  </a:lnTo>
                  <a:lnTo>
                    <a:pt x="2854490" y="231648"/>
                  </a:lnTo>
                  <a:lnTo>
                    <a:pt x="2857284" y="0"/>
                  </a:lnTo>
                  <a:lnTo>
                    <a:pt x="2845168" y="0"/>
                  </a:lnTo>
                  <a:lnTo>
                    <a:pt x="2842272" y="231648"/>
                  </a:lnTo>
                  <a:lnTo>
                    <a:pt x="2852928" y="245364"/>
                  </a:lnTo>
                  <a:lnTo>
                    <a:pt x="2842260" y="231673"/>
                  </a:lnTo>
                  <a:lnTo>
                    <a:pt x="2825026" y="224955"/>
                  </a:lnTo>
                  <a:lnTo>
                    <a:pt x="2825026" y="301040"/>
                  </a:lnTo>
                  <a:lnTo>
                    <a:pt x="2822460" y="313944"/>
                  </a:lnTo>
                  <a:lnTo>
                    <a:pt x="2825026" y="301040"/>
                  </a:lnTo>
                  <a:lnTo>
                    <a:pt x="2825026" y="224955"/>
                  </a:lnTo>
                  <a:lnTo>
                    <a:pt x="2814840" y="220980"/>
                  </a:lnTo>
                  <a:lnTo>
                    <a:pt x="2824226" y="294805"/>
                  </a:lnTo>
                  <a:lnTo>
                    <a:pt x="2822448" y="297180"/>
                  </a:lnTo>
                  <a:lnTo>
                    <a:pt x="2522232" y="607441"/>
                  </a:lnTo>
                  <a:lnTo>
                    <a:pt x="2522232" y="642848"/>
                  </a:lnTo>
                  <a:lnTo>
                    <a:pt x="2522232" y="643115"/>
                  </a:lnTo>
                  <a:lnTo>
                    <a:pt x="2522220" y="642848"/>
                  </a:lnTo>
                  <a:lnTo>
                    <a:pt x="2522232" y="607441"/>
                  </a:lnTo>
                  <a:lnTo>
                    <a:pt x="2518651" y="611136"/>
                  </a:lnTo>
                  <a:lnTo>
                    <a:pt x="2506980" y="611136"/>
                  </a:lnTo>
                  <a:lnTo>
                    <a:pt x="2506980" y="617220"/>
                  </a:lnTo>
                  <a:lnTo>
                    <a:pt x="1389900" y="617220"/>
                  </a:lnTo>
                  <a:lnTo>
                    <a:pt x="1395996" y="623316"/>
                  </a:lnTo>
                  <a:lnTo>
                    <a:pt x="1389900" y="617220"/>
                  </a:lnTo>
                  <a:lnTo>
                    <a:pt x="1385328" y="617220"/>
                  </a:lnTo>
                  <a:lnTo>
                    <a:pt x="1382280" y="620268"/>
                  </a:lnTo>
                  <a:lnTo>
                    <a:pt x="1382280" y="1257300"/>
                  </a:lnTo>
                  <a:lnTo>
                    <a:pt x="1395996" y="1257300"/>
                  </a:lnTo>
                  <a:lnTo>
                    <a:pt x="1395996" y="629412"/>
                  </a:lnTo>
                  <a:lnTo>
                    <a:pt x="2500884" y="629412"/>
                  </a:lnTo>
                  <a:lnTo>
                    <a:pt x="2499360" y="630936"/>
                  </a:lnTo>
                  <a:lnTo>
                    <a:pt x="2499360" y="638556"/>
                  </a:lnTo>
                  <a:lnTo>
                    <a:pt x="2505456" y="643128"/>
                  </a:lnTo>
                  <a:lnTo>
                    <a:pt x="2825191" y="952512"/>
                  </a:lnTo>
                  <a:lnTo>
                    <a:pt x="2819412" y="952512"/>
                  </a:lnTo>
                  <a:lnTo>
                    <a:pt x="2819412" y="1257312"/>
                  </a:lnTo>
                  <a:lnTo>
                    <a:pt x="2831592" y="1257312"/>
                  </a:lnTo>
                  <a:lnTo>
                    <a:pt x="2831592" y="958697"/>
                  </a:lnTo>
                  <a:lnTo>
                    <a:pt x="2834640" y="961644"/>
                  </a:lnTo>
                  <a:lnTo>
                    <a:pt x="2839212" y="966228"/>
                  </a:lnTo>
                  <a:lnTo>
                    <a:pt x="2846832" y="966228"/>
                  </a:lnTo>
                  <a:lnTo>
                    <a:pt x="2851416" y="960120"/>
                  </a:lnTo>
                  <a:lnTo>
                    <a:pt x="3169932" y="630936"/>
                  </a:lnTo>
                  <a:lnTo>
                    <a:pt x="3151962" y="632434"/>
                  </a:lnTo>
                  <a:lnTo>
                    <a:pt x="3169920" y="630936"/>
                  </a:lnTo>
                  <a:lnTo>
                    <a:pt x="3174492" y="626364"/>
                  </a:lnTo>
                  <a:lnTo>
                    <a:pt x="3174492" y="6187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996428" y="4500371"/>
              <a:ext cx="1539240" cy="541020"/>
            </a:xfrm>
            <a:custGeom>
              <a:avLst/>
              <a:gdLst/>
              <a:ahLst/>
              <a:cxnLst/>
              <a:rect l="l" t="t" r="r" b="b"/>
              <a:pathLst>
                <a:path w="1539240" h="541020">
                  <a:moveTo>
                    <a:pt x="1538967" y="541020"/>
                  </a:moveTo>
                  <a:lnTo>
                    <a:pt x="326" y="541020"/>
                  </a:lnTo>
                  <a:lnTo>
                    <a:pt x="0" y="539496"/>
                  </a:lnTo>
                  <a:lnTo>
                    <a:pt x="0" y="108204"/>
                  </a:lnTo>
                  <a:lnTo>
                    <a:pt x="9144" y="67056"/>
                  </a:lnTo>
                  <a:lnTo>
                    <a:pt x="32004" y="32004"/>
                  </a:lnTo>
                  <a:lnTo>
                    <a:pt x="65532" y="9144"/>
                  </a:lnTo>
                  <a:lnTo>
                    <a:pt x="106680" y="0"/>
                  </a:lnTo>
                  <a:lnTo>
                    <a:pt x="1432559" y="0"/>
                  </a:lnTo>
                  <a:lnTo>
                    <a:pt x="1475232" y="9144"/>
                  </a:lnTo>
                  <a:lnTo>
                    <a:pt x="1508759" y="32004"/>
                  </a:lnTo>
                  <a:lnTo>
                    <a:pt x="1531620" y="67056"/>
                  </a:lnTo>
                  <a:lnTo>
                    <a:pt x="1539240" y="108204"/>
                  </a:lnTo>
                  <a:lnTo>
                    <a:pt x="1539240" y="539496"/>
                  </a:lnTo>
                  <a:lnTo>
                    <a:pt x="1538967" y="5410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697980" y="3776484"/>
              <a:ext cx="2851785" cy="1264920"/>
            </a:xfrm>
            <a:custGeom>
              <a:avLst/>
              <a:gdLst/>
              <a:ahLst/>
              <a:cxnLst/>
              <a:rect l="l" t="t" r="r" b="b"/>
              <a:pathLst>
                <a:path w="2851784" h="1264920">
                  <a:moveTo>
                    <a:pt x="76200" y="647700"/>
                  </a:moveTo>
                  <a:lnTo>
                    <a:pt x="44196" y="647700"/>
                  </a:lnTo>
                  <a:lnTo>
                    <a:pt x="44196" y="0"/>
                  </a:lnTo>
                  <a:lnTo>
                    <a:pt x="30480" y="0"/>
                  </a:lnTo>
                  <a:lnTo>
                    <a:pt x="30480" y="647700"/>
                  </a:lnTo>
                  <a:lnTo>
                    <a:pt x="0" y="647700"/>
                  </a:lnTo>
                  <a:lnTo>
                    <a:pt x="38100" y="723900"/>
                  </a:lnTo>
                  <a:lnTo>
                    <a:pt x="76200" y="647700"/>
                  </a:lnTo>
                  <a:close/>
                </a:path>
                <a:path w="2851784" h="1264920">
                  <a:moveTo>
                    <a:pt x="1347203" y="726935"/>
                  </a:moveTo>
                  <a:lnTo>
                    <a:pt x="1328915" y="739127"/>
                  </a:lnTo>
                  <a:lnTo>
                    <a:pt x="1319771" y="748271"/>
                  </a:lnTo>
                  <a:lnTo>
                    <a:pt x="1312164" y="755891"/>
                  </a:lnTo>
                  <a:lnTo>
                    <a:pt x="1290828" y="797039"/>
                  </a:lnTo>
                  <a:lnTo>
                    <a:pt x="1284732" y="832091"/>
                  </a:lnTo>
                  <a:lnTo>
                    <a:pt x="1284732" y="1263383"/>
                  </a:lnTo>
                  <a:lnTo>
                    <a:pt x="1284922" y="1264907"/>
                  </a:lnTo>
                  <a:lnTo>
                    <a:pt x="1310640" y="1264907"/>
                  </a:lnTo>
                  <a:lnTo>
                    <a:pt x="1310640" y="821423"/>
                  </a:lnTo>
                  <a:lnTo>
                    <a:pt x="1312164" y="812279"/>
                  </a:lnTo>
                  <a:lnTo>
                    <a:pt x="1318260" y="793991"/>
                  </a:lnTo>
                  <a:lnTo>
                    <a:pt x="1327391" y="778751"/>
                  </a:lnTo>
                  <a:lnTo>
                    <a:pt x="1333487" y="771131"/>
                  </a:lnTo>
                  <a:lnTo>
                    <a:pt x="1345679" y="758939"/>
                  </a:lnTo>
                  <a:lnTo>
                    <a:pt x="1347203" y="726935"/>
                  </a:lnTo>
                  <a:close/>
                </a:path>
                <a:path w="2851784" h="1264920">
                  <a:moveTo>
                    <a:pt x="2851404" y="832091"/>
                  </a:moveTo>
                  <a:lnTo>
                    <a:pt x="2836164" y="774179"/>
                  </a:lnTo>
                  <a:lnTo>
                    <a:pt x="2807208" y="739127"/>
                  </a:lnTo>
                  <a:lnTo>
                    <a:pt x="2805379" y="737603"/>
                  </a:lnTo>
                  <a:lnTo>
                    <a:pt x="2798064" y="731507"/>
                  </a:lnTo>
                  <a:lnTo>
                    <a:pt x="2787396" y="725411"/>
                  </a:lnTo>
                  <a:lnTo>
                    <a:pt x="2776728" y="720839"/>
                  </a:lnTo>
                  <a:lnTo>
                    <a:pt x="2766060" y="717791"/>
                  </a:lnTo>
                  <a:lnTo>
                    <a:pt x="2741676" y="711695"/>
                  </a:lnTo>
                  <a:lnTo>
                    <a:pt x="2074164" y="711695"/>
                  </a:lnTo>
                  <a:lnTo>
                    <a:pt x="2106168" y="647700"/>
                  </a:lnTo>
                  <a:lnTo>
                    <a:pt x="2074164" y="647700"/>
                  </a:lnTo>
                  <a:lnTo>
                    <a:pt x="2074164" y="205727"/>
                  </a:lnTo>
                  <a:lnTo>
                    <a:pt x="2071116" y="202692"/>
                  </a:lnTo>
                  <a:lnTo>
                    <a:pt x="1479804" y="202692"/>
                  </a:lnTo>
                  <a:lnTo>
                    <a:pt x="1479804" y="0"/>
                  </a:lnTo>
                  <a:lnTo>
                    <a:pt x="1479791" y="208775"/>
                  </a:lnTo>
                  <a:lnTo>
                    <a:pt x="1476616" y="208775"/>
                  </a:lnTo>
                  <a:lnTo>
                    <a:pt x="1476616" y="205600"/>
                  </a:lnTo>
                  <a:lnTo>
                    <a:pt x="1479791" y="208775"/>
                  </a:lnTo>
                  <a:lnTo>
                    <a:pt x="1479791" y="0"/>
                  </a:lnTo>
                  <a:lnTo>
                    <a:pt x="1473047" y="0"/>
                  </a:lnTo>
                  <a:lnTo>
                    <a:pt x="1473047" y="205663"/>
                  </a:lnTo>
                  <a:lnTo>
                    <a:pt x="1473047" y="208775"/>
                  </a:lnTo>
                  <a:lnTo>
                    <a:pt x="1472349" y="208775"/>
                  </a:lnTo>
                  <a:lnTo>
                    <a:pt x="1473047" y="205663"/>
                  </a:lnTo>
                  <a:lnTo>
                    <a:pt x="1473047" y="0"/>
                  </a:lnTo>
                  <a:lnTo>
                    <a:pt x="1467612" y="0"/>
                  </a:lnTo>
                  <a:lnTo>
                    <a:pt x="1467612" y="213360"/>
                  </a:lnTo>
                  <a:lnTo>
                    <a:pt x="1470660" y="216408"/>
                  </a:lnTo>
                  <a:lnTo>
                    <a:pt x="1471498" y="212636"/>
                  </a:lnTo>
                  <a:lnTo>
                    <a:pt x="1471498" y="216395"/>
                  </a:lnTo>
                  <a:lnTo>
                    <a:pt x="2061959" y="216395"/>
                  </a:lnTo>
                  <a:lnTo>
                    <a:pt x="2061959" y="208788"/>
                  </a:lnTo>
                  <a:lnTo>
                    <a:pt x="2061972" y="647700"/>
                  </a:lnTo>
                  <a:lnTo>
                    <a:pt x="2029968" y="647700"/>
                  </a:lnTo>
                  <a:lnTo>
                    <a:pt x="2061959" y="711695"/>
                  </a:lnTo>
                  <a:lnTo>
                    <a:pt x="1405128" y="711695"/>
                  </a:lnTo>
                  <a:lnTo>
                    <a:pt x="1380744" y="714743"/>
                  </a:lnTo>
                  <a:lnTo>
                    <a:pt x="1370076" y="717791"/>
                  </a:lnTo>
                  <a:lnTo>
                    <a:pt x="1357884" y="720839"/>
                  </a:lnTo>
                  <a:lnTo>
                    <a:pt x="1347216" y="726935"/>
                  </a:lnTo>
                  <a:lnTo>
                    <a:pt x="1345692" y="758939"/>
                  </a:lnTo>
                  <a:lnTo>
                    <a:pt x="1353312" y="752843"/>
                  </a:lnTo>
                  <a:lnTo>
                    <a:pt x="1360932" y="748271"/>
                  </a:lnTo>
                  <a:lnTo>
                    <a:pt x="1370076" y="743699"/>
                  </a:lnTo>
                  <a:lnTo>
                    <a:pt x="1377696" y="740651"/>
                  </a:lnTo>
                  <a:lnTo>
                    <a:pt x="1395984" y="737603"/>
                  </a:lnTo>
                  <a:lnTo>
                    <a:pt x="2741676" y="737603"/>
                  </a:lnTo>
                  <a:lnTo>
                    <a:pt x="2750820" y="739127"/>
                  </a:lnTo>
                  <a:lnTo>
                    <a:pt x="2759964" y="742175"/>
                  </a:lnTo>
                  <a:lnTo>
                    <a:pt x="2767584" y="745223"/>
                  </a:lnTo>
                  <a:lnTo>
                    <a:pt x="2776728" y="748271"/>
                  </a:lnTo>
                  <a:lnTo>
                    <a:pt x="2784348" y="754367"/>
                  </a:lnTo>
                  <a:lnTo>
                    <a:pt x="2791968" y="758939"/>
                  </a:lnTo>
                  <a:lnTo>
                    <a:pt x="2798064" y="765035"/>
                  </a:lnTo>
                  <a:lnTo>
                    <a:pt x="2823972" y="813803"/>
                  </a:lnTo>
                  <a:lnTo>
                    <a:pt x="2825496" y="822947"/>
                  </a:lnTo>
                  <a:lnTo>
                    <a:pt x="2825496" y="1264907"/>
                  </a:lnTo>
                  <a:lnTo>
                    <a:pt x="2851200" y="1264907"/>
                  </a:lnTo>
                  <a:lnTo>
                    <a:pt x="2851404" y="1263383"/>
                  </a:lnTo>
                  <a:lnTo>
                    <a:pt x="2851404" y="8320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20228" y="4785360"/>
              <a:ext cx="76200" cy="76200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46192" y="4817376"/>
              <a:ext cx="2650490" cy="44450"/>
            </a:xfrm>
            <a:custGeom>
              <a:avLst/>
              <a:gdLst/>
              <a:ahLst/>
              <a:cxnLst/>
              <a:rect l="l" t="t" r="r" b="b"/>
              <a:pathLst>
                <a:path w="2650490" h="44450">
                  <a:moveTo>
                    <a:pt x="1065276" y="18275"/>
                  </a:moveTo>
                  <a:lnTo>
                    <a:pt x="0" y="18275"/>
                  </a:lnTo>
                  <a:lnTo>
                    <a:pt x="0" y="31991"/>
                  </a:lnTo>
                  <a:lnTo>
                    <a:pt x="1065276" y="31991"/>
                  </a:lnTo>
                  <a:lnTo>
                    <a:pt x="1065276" y="18275"/>
                  </a:lnTo>
                  <a:close/>
                </a:path>
                <a:path w="2650490" h="44450">
                  <a:moveTo>
                    <a:pt x="2650236" y="6083"/>
                  </a:moveTo>
                  <a:lnTo>
                    <a:pt x="2586215" y="0"/>
                  </a:lnTo>
                  <a:lnTo>
                    <a:pt x="1712963" y="0"/>
                  </a:lnTo>
                  <a:lnTo>
                    <a:pt x="1712963" y="13716"/>
                  </a:lnTo>
                  <a:lnTo>
                    <a:pt x="2586215" y="13716"/>
                  </a:lnTo>
                  <a:lnTo>
                    <a:pt x="2574036" y="44183"/>
                  </a:lnTo>
                  <a:lnTo>
                    <a:pt x="2650236" y="60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467871" y="2599450"/>
            <a:ext cx="146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mbria"/>
                <a:cs typeface="Cambria"/>
              </a:rPr>
              <a:t>receipt</a:t>
            </a:r>
            <a:r>
              <a:rPr sz="1800" spc="14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of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95" dirty="0">
                <a:latin typeface="Cambria"/>
                <a:cs typeface="Cambria"/>
              </a:rPr>
              <a:t>order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413979" y="2168147"/>
            <a:ext cx="1811655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</a:pPr>
            <a:r>
              <a:rPr sz="1800" dirty="0">
                <a:latin typeface="Cambria"/>
                <a:cs typeface="Cambria"/>
              </a:rPr>
              <a:t>[Check</a:t>
            </a:r>
            <a:r>
              <a:rPr sz="1800" spc="18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the</a:t>
            </a:r>
            <a:r>
              <a:rPr sz="1800" spc="175" dirty="0">
                <a:latin typeface="Cambria"/>
                <a:cs typeface="Cambria"/>
              </a:rPr>
              <a:t> </a:t>
            </a:r>
            <a:r>
              <a:rPr sz="1800" spc="-114" dirty="0">
                <a:latin typeface="Cambria"/>
                <a:cs typeface="Cambria"/>
              </a:rPr>
              <a:t>order </a:t>
            </a:r>
            <a:r>
              <a:rPr sz="1800" spc="-10" dirty="0">
                <a:latin typeface="Cambria"/>
                <a:cs typeface="Cambria"/>
              </a:rPr>
              <a:t>is</a:t>
            </a:r>
            <a:r>
              <a:rPr sz="1800" spc="-90" dirty="0">
                <a:latin typeface="Cambria"/>
                <a:cs typeface="Cambria"/>
              </a:rPr>
              <a:t> </a:t>
            </a:r>
            <a:r>
              <a:rPr sz="1800" spc="-25" dirty="0">
                <a:latin typeface="Cambria"/>
                <a:cs typeface="Cambria"/>
              </a:rPr>
              <a:t>Normal</a:t>
            </a:r>
            <a:r>
              <a:rPr sz="1800" spc="7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order]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48295" y="3163358"/>
            <a:ext cx="45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[No]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60118" y="3414728"/>
            <a:ext cx="1530350" cy="8045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287020">
              <a:lnSpc>
                <a:spcPts val="1910"/>
              </a:lnSpc>
              <a:spcBef>
                <a:spcPts val="370"/>
              </a:spcBef>
            </a:pPr>
            <a:r>
              <a:rPr sz="1800" dirty="0">
                <a:latin typeface="Cambria"/>
                <a:cs typeface="Cambria"/>
              </a:rPr>
              <a:t>[Check</a:t>
            </a:r>
            <a:r>
              <a:rPr sz="1800" spc="25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if</a:t>
            </a:r>
            <a:r>
              <a:rPr sz="1800" spc="30" dirty="0">
                <a:latin typeface="Cambria"/>
                <a:cs typeface="Cambria"/>
              </a:rPr>
              <a:t> </a:t>
            </a:r>
            <a:r>
              <a:rPr sz="1800" spc="-95" dirty="0">
                <a:latin typeface="Cambria"/>
                <a:cs typeface="Cambria"/>
              </a:rPr>
              <a:t>the </a:t>
            </a:r>
            <a:r>
              <a:rPr sz="1800" spc="-10" dirty="0">
                <a:latin typeface="Cambria"/>
                <a:cs typeface="Cambria"/>
              </a:rPr>
              <a:t>order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039"/>
              </a:lnSpc>
            </a:pPr>
            <a:r>
              <a:rPr sz="1800" dirty="0">
                <a:latin typeface="Cambria"/>
                <a:cs typeface="Cambria"/>
              </a:rPr>
              <a:t>is</a:t>
            </a:r>
            <a:r>
              <a:rPr sz="1800" spc="-100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Special</a:t>
            </a:r>
            <a:r>
              <a:rPr sz="1800" spc="40" dirty="0">
                <a:latin typeface="Cambria"/>
                <a:cs typeface="Cambria"/>
              </a:rPr>
              <a:t> </a:t>
            </a:r>
            <a:r>
              <a:rPr sz="1800" spc="-90" dirty="0">
                <a:latin typeface="Cambria"/>
                <a:cs typeface="Cambria"/>
              </a:rPr>
              <a:t>order]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244309" y="3533604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mbria"/>
                <a:cs typeface="Cambria"/>
              </a:rPr>
              <a:t>[Yes]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05869" y="4409939"/>
            <a:ext cx="4559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mbria"/>
                <a:cs typeface="Cambria"/>
              </a:rPr>
              <a:t>[No]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31798" y="4437398"/>
            <a:ext cx="49275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5" dirty="0">
                <a:latin typeface="Cambria"/>
                <a:cs typeface="Cambria"/>
              </a:rPr>
              <a:t>[Yes]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209288" y="4512073"/>
            <a:ext cx="1125855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289560" marR="5080" indent="-277495">
              <a:lnSpc>
                <a:spcPts val="2080"/>
              </a:lnSpc>
              <a:spcBef>
                <a:spcPts val="235"/>
              </a:spcBef>
            </a:pPr>
            <a:r>
              <a:rPr sz="1800" spc="-25" dirty="0">
                <a:latin typeface="Cambria"/>
                <a:cs typeface="Cambria"/>
              </a:rPr>
              <a:t>Confirm</a:t>
            </a:r>
            <a:r>
              <a:rPr sz="1800" spc="-55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the </a:t>
            </a:r>
            <a:r>
              <a:rPr sz="1800" spc="-10" dirty="0">
                <a:latin typeface="Cambria"/>
                <a:cs typeface="Cambria"/>
              </a:rPr>
              <a:t>Order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346191" y="5041391"/>
            <a:ext cx="5346700" cy="2519680"/>
            <a:chOff x="5346191" y="5041391"/>
            <a:chExt cx="5346700" cy="2519680"/>
          </a:xfrm>
        </p:grpSpPr>
        <p:sp>
          <p:nvSpPr>
            <p:cNvPr id="48" name="object 48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13328" y="5041391"/>
              <a:ext cx="247063" cy="12039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7996754" y="5041391"/>
              <a:ext cx="1539240" cy="106680"/>
            </a:xfrm>
            <a:custGeom>
              <a:avLst/>
              <a:gdLst/>
              <a:ahLst/>
              <a:cxnLst/>
              <a:rect l="l" t="t" r="r" b="b"/>
              <a:pathLst>
                <a:path w="1539240" h="106679">
                  <a:moveTo>
                    <a:pt x="1432233" y="106680"/>
                  </a:moveTo>
                  <a:lnTo>
                    <a:pt x="106353" y="106680"/>
                  </a:lnTo>
                  <a:lnTo>
                    <a:pt x="65205" y="99060"/>
                  </a:lnTo>
                  <a:lnTo>
                    <a:pt x="31677" y="74676"/>
                  </a:lnTo>
                  <a:lnTo>
                    <a:pt x="8817" y="41147"/>
                  </a:lnTo>
                  <a:lnTo>
                    <a:pt x="0" y="0"/>
                  </a:lnTo>
                  <a:lnTo>
                    <a:pt x="1538641" y="0"/>
                  </a:lnTo>
                  <a:lnTo>
                    <a:pt x="1531293" y="41147"/>
                  </a:lnTo>
                  <a:lnTo>
                    <a:pt x="1508433" y="76200"/>
                  </a:lnTo>
                  <a:lnTo>
                    <a:pt x="1474905" y="99060"/>
                  </a:lnTo>
                  <a:lnTo>
                    <a:pt x="1432233" y="1066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982903" y="5041391"/>
              <a:ext cx="1566545" cy="119380"/>
            </a:xfrm>
            <a:custGeom>
              <a:avLst/>
              <a:gdLst/>
              <a:ahLst/>
              <a:cxnLst/>
              <a:rect l="l" t="t" r="r" b="b"/>
              <a:pathLst>
                <a:path w="1566545" h="119379">
                  <a:moveTo>
                    <a:pt x="1446085" y="118871"/>
                  </a:moveTo>
                  <a:lnTo>
                    <a:pt x="109537" y="118871"/>
                  </a:lnTo>
                  <a:lnTo>
                    <a:pt x="85153" y="112775"/>
                  </a:lnTo>
                  <a:lnTo>
                    <a:pt x="45529" y="91439"/>
                  </a:lnTo>
                  <a:lnTo>
                    <a:pt x="15049" y="56387"/>
                  </a:lnTo>
                  <a:lnTo>
                    <a:pt x="1333" y="10667"/>
                  </a:lnTo>
                  <a:lnTo>
                    <a:pt x="0" y="0"/>
                  </a:lnTo>
                  <a:lnTo>
                    <a:pt x="25717" y="0"/>
                  </a:lnTo>
                  <a:lnTo>
                    <a:pt x="25717" y="7619"/>
                  </a:lnTo>
                  <a:lnTo>
                    <a:pt x="27241" y="16763"/>
                  </a:lnTo>
                  <a:lnTo>
                    <a:pt x="47053" y="57911"/>
                  </a:lnTo>
                  <a:lnTo>
                    <a:pt x="66865" y="76200"/>
                  </a:lnTo>
                  <a:lnTo>
                    <a:pt x="74485" y="82295"/>
                  </a:lnTo>
                  <a:lnTo>
                    <a:pt x="92773" y="88391"/>
                  </a:lnTo>
                  <a:lnTo>
                    <a:pt x="100393" y="91439"/>
                  </a:lnTo>
                  <a:lnTo>
                    <a:pt x="111061" y="92964"/>
                  </a:lnTo>
                  <a:lnTo>
                    <a:pt x="1517931" y="92964"/>
                  </a:lnTo>
                  <a:lnTo>
                    <a:pt x="1513141" y="97535"/>
                  </a:lnTo>
                  <a:lnTo>
                    <a:pt x="1470469" y="115823"/>
                  </a:lnTo>
                  <a:lnTo>
                    <a:pt x="1446085" y="118871"/>
                  </a:lnTo>
                  <a:close/>
                </a:path>
                <a:path w="1566545" h="119379">
                  <a:moveTo>
                    <a:pt x="1517931" y="92964"/>
                  </a:moveTo>
                  <a:lnTo>
                    <a:pt x="1455229" y="92964"/>
                  </a:lnTo>
                  <a:lnTo>
                    <a:pt x="1473517" y="89916"/>
                  </a:lnTo>
                  <a:lnTo>
                    <a:pt x="1482661" y="86868"/>
                  </a:lnTo>
                  <a:lnTo>
                    <a:pt x="1519237" y="59435"/>
                  </a:lnTo>
                  <a:lnTo>
                    <a:pt x="1539049" y="18287"/>
                  </a:lnTo>
                  <a:lnTo>
                    <a:pt x="1540573" y="9143"/>
                  </a:lnTo>
                  <a:lnTo>
                    <a:pt x="1540573" y="0"/>
                  </a:lnTo>
                  <a:lnTo>
                    <a:pt x="1566278" y="0"/>
                  </a:lnTo>
                  <a:lnTo>
                    <a:pt x="1563433" y="21335"/>
                  </a:lnTo>
                  <a:lnTo>
                    <a:pt x="1557337" y="44195"/>
                  </a:lnTo>
                  <a:lnTo>
                    <a:pt x="1551241" y="54863"/>
                  </a:lnTo>
                  <a:lnTo>
                    <a:pt x="1546669" y="65531"/>
                  </a:lnTo>
                  <a:lnTo>
                    <a:pt x="1517931" y="929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964935" y="6102096"/>
              <a:ext cx="1541145" cy="646430"/>
            </a:xfrm>
            <a:custGeom>
              <a:avLst/>
              <a:gdLst/>
              <a:ahLst/>
              <a:cxnLst/>
              <a:rect l="l" t="t" r="r" b="b"/>
              <a:pathLst>
                <a:path w="1541145" h="646429">
                  <a:moveTo>
                    <a:pt x="1432559" y="646175"/>
                  </a:moveTo>
                  <a:lnTo>
                    <a:pt x="108204" y="646175"/>
                  </a:lnTo>
                  <a:lnTo>
                    <a:pt x="67056" y="638555"/>
                  </a:lnTo>
                  <a:lnTo>
                    <a:pt x="32004" y="615695"/>
                  </a:lnTo>
                  <a:lnTo>
                    <a:pt x="9144" y="582167"/>
                  </a:lnTo>
                  <a:lnTo>
                    <a:pt x="0" y="539495"/>
                  </a:lnTo>
                  <a:lnTo>
                    <a:pt x="0" y="108203"/>
                  </a:lnTo>
                  <a:lnTo>
                    <a:pt x="9144" y="67055"/>
                  </a:lnTo>
                  <a:lnTo>
                    <a:pt x="32004" y="33527"/>
                  </a:lnTo>
                  <a:lnTo>
                    <a:pt x="67056" y="9143"/>
                  </a:lnTo>
                  <a:lnTo>
                    <a:pt x="108204" y="0"/>
                  </a:lnTo>
                  <a:lnTo>
                    <a:pt x="1432559" y="0"/>
                  </a:lnTo>
                  <a:lnTo>
                    <a:pt x="1487424" y="15239"/>
                  </a:lnTo>
                  <a:lnTo>
                    <a:pt x="1517904" y="42671"/>
                  </a:lnTo>
                  <a:lnTo>
                    <a:pt x="1537716" y="79247"/>
                  </a:lnTo>
                  <a:lnTo>
                    <a:pt x="1540763" y="539495"/>
                  </a:lnTo>
                  <a:lnTo>
                    <a:pt x="1540763" y="554736"/>
                  </a:lnTo>
                  <a:lnTo>
                    <a:pt x="1527048" y="594360"/>
                  </a:lnTo>
                  <a:lnTo>
                    <a:pt x="1499616" y="624840"/>
                  </a:lnTo>
                  <a:lnTo>
                    <a:pt x="1461516" y="643127"/>
                  </a:lnTo>
                  <a:lnTo>
                    <a:pt x="1432559" y="6461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952731" y="5148072"/>
              <a:ext cx="2820035" cy="1614170"/>
            </a:xfrm>
            <a:custGeom>
              <a:avLst/>
              <a:gdLst/>
              <a:ahLst/>
              <a:cxnLst/>
              <a:rect l="l" t="t" r="r" b="b"/>
              <a:pathLst>
                <a:path w="2820034" h="1614170">
                  <a:moveTo>
                    <a:pt x="1565148" y="1050048"/>
                  </a:moveTo>
                  <a:lnTo>
                    <a:pt x="1545336" y="993660"/>
                  </a:lnTo>
                  <a:lnTo>
                    <a:pt x="1511808" y="961656"/>
                  </a:lnTo>
                  <a:lnTo>
                    <a:pt x="1469136" y="943368"/>
                  </a:lnTo>
                  <a:lnTo>
                    <a:pt x="1456944" y="941844"/>
                  </a:lnTo>
                  <a:lnTo>
                    <a:pt x="106680" y="941844"/>
                  </a:lnTo>
                  <a:lnTo>
                    <a:pt x="96012" y="944892"/>
                  </a:lnTo>
                  <a:lnTo>
                    <a:pt x="83820" y="947940"/>
                  </a:lnTo>
                  <a:lnTo>
                    <a:pt x="73152" y="950988"/>
                  </a:lnTo>
                  <a:lnTo>
                    <a:pt x="62496" y="957084"/>
                  </a:lnTo>
                  <a:lnTo>
                    <a:pt x="51828" y="963180"/>
                  </a:lnTo>
                  <a:lnTo>
                    <a:pt x="42684" y="969276"/>
                  </a:lnTo>
                  <a:lnTo>
                    <a:pt x="35064" y="976896"/>
                  </a:lnTo>
                  <a:lnTo>
                    <a:pt x="33540" y="1024140"/>
                  </a:lnTo>
                  <a:lnTo>
                    <a:pt x="36588" y="1016520"/>
                  </a:lnTo>
                  <a:lnTo>
                    <a:pt x="41160" y="1008900"/>
                  </a:lnTo>
                  <a:lnTo>
                    <a:pt x="47256" y="1001280"/>
                  </a:lnTo>
                  <a:lnTo>
                    <a:pt x="53352" y="995184"/>
                  </a:lnTo>
                  <a:lnTo>
                    <a:pt x="60972" y="989088"/>
                  </a:lnTo>
                  <a:lnTo>
                    <a:pt x="67056" y="982992"/>
                  </a:lnTo>
                  <a:lnTo>
                    <a:pt x="76200" y="978420"/>
                  </a:lnTo>
                  <a:lnTo>
                    <a:pt x="83820" y="973848"/>
                  </a:lnTo>
                  <a:lnTo>
                    <a:pt x="92964" y="970800"/>
                  </a:lnTo>
                  <a:lnTo>
                    <a:pt x="111252" y="967752"/>
                  </a:lnTo>
                  <a:lnTo>
                    <a:pt x="1455420" y="967752"/>
                  </a:lnTo>
                  <a:lnTo>
                    <a:pt x="1498092" y="982992"/>
                  </a:lnTo>
                  <a:lnTo>
                    <a:pt x="1528572" y="1018044"/>
                  </a:lnTo>
                  <a:lnTo>
                    <a:pt x="1533144" y="1025664"/>
                  </a:lnTo>
                  <a:lnTo>
                    <a:pt x="1536192" y="1034808"/>
                  </a:lnTo>
                  <a:lnTo>
                    <a:pt x="1540764" y="1062240"/>
                  </a:lnTo>
                  <a:lnTo>
                    <a:pt x="1540764" y="1493532"/>
                  </a:lnTo>
                  <a:lnTo>
                    <a:pt x="1528572" y="1539252"/>
                  </a:lnTo>
                  <a:lnTo>
                    <a:pt x="1498092" y="1572780"/>
                  </a:lnTo>
                  <a:lnTo>
                    <a:pt x="1453896" y="1588020"/>
                  </a:lnTo>
                  <a:lnTo>
                    <a:pt x="109728" y="1588020"/>
                  </a:lnTo>
                  <a:lnTo>
                    <a:pt x="59436" y="1566684"/>
                  </a:lnTo>
                  <a:lnTo>
                    <a:pt x="32004" y="1530108"/>
                  </a:lnTo>
                  <a:lnTo>
                    <a:pt x="25908" y="1502676"/>
                  </a:lnTo>
                  <a:lnTo>
                    <a:pt x="25908" y="1051572"/>
                  </a:lnTo>
                  <a:lnTo>
                    <a:pt x="28956" y="1033284"/>
                  </a:lnTo>
                  <a:lnTo>
                    <a:pt x="33528" y="1024140"/>
                  </a:lnTo>
                  <a:lnTo>
                    <a:pt x="35052" y="976896"/>
                  </a:lnTo>
                  <a:lnTo>
                    <a:pt x="27432" y="986040"/>
                  </a:lnTo>
                  <a:lnTo>
                    <a:pt x="13716" y="1005852"/>
                  </a:lnTo>
                  <a:lnTo>
                    <a:pt x="4572" y="1027188"/>
                  </a:lnTo>
                  <a:lnTo>
                    <a:pt x="0" y="1050048"/>
                  </a:lnTo>
                  <a:lnTo>
                    <a:pt x="0" y="1505724"/>
                  </a:lnTo>
                  <a:lnTo>
                    <a:pt x="21336" y="1560588"/>
                  </a:lnTo>
                  <a:lnTo>
                    <a:pt x="53340" y="1594116"/>
                  </a:lnTo>
                  <a:lnTo>
                    <a:pt x="64008" y="1598688"/>
                  </a:lnTo>
                  <a:lnTo>
                    <a:pt x="74676" y="1604784"/>
                  </a:lnTo>
                  <a:lnTo>
                    <a:pt x="120396" y="1613928"/>
                  </a:lnTo>
                  <a:lnTo>
                    <a:pt x="1446276" y="1613928"/>
                  </a:lnTo>
                  <a:lnTo>
                    <a:pt x="1502664" y="1598688"/>
                  </a:lnTo>
                  <a:lnTo>
                    <a:pt x="1530096" y="1577352"/>
                  </a:lnTo>
                  <a:lnTo>
                    <a:pt x="1539240" y="1569732"/>
                  </a:lnTo>
                  <a:lnTo>
                    <a:pt x="1551432" y="1549920"/>
                  </a:lnTo>
                  <a:lnTo>
                    <a:pt x="1560576" y="1528584"/>
                  </a:lnTo>
                  <a:lnTo>
                    <a:pt x="1565148" y="1504200"/>
                  </a:lnTo>
                  <a:lnTo>
                    <a:pt x="1565148" y="1050048"/>
                  </a:lnTo>
                  <a:close/>
                </a:path>
                <a:path w="2820034" h="1614170">
                  <a:moveTo>
                    <a:pt x="2819412" y="0"/>
                  </a:moveTo>
                  <a:lnTo>
                    <a:pt x="2807208" y="0"/>
                  </a:lnTo>
                  <a:lnTo>
                    <a:pt x="2807208" y="1271016"/>
                  </a:lnTo>
                  <a:lnTo>
                    <a:pt x="1616976" y="1271016"/>
                  </a:lnTo>
                  <a:lnTo>
                    <a:pt x="1616976" y="1284732"/>
                  </a:lnTo>
                  <a:lnTo>
                    <a:pt x="2805976" y="1277124"/>
                  </a:lnTo>
                  <a:lnTo>
                    <a:pt x="1629168" y="1284732"/>
                  </a:lnTo>
                  <a:lnTo>
                    <a:pt x="2813316" y="1284732"/>
                  </a:lnTo>
                  <a:lnTo>
                    <a:pt x="2807208" y="1277124"/>
                  </a:lnTo>
                  <a:lnTo>
                    <a:pt x="2813316" y="1284732"/>
                  </a:lnTo>
                  <a:lnTo>
                    <a:pt x="2816364" y="1284732"/>
                  </a:lnTo>
                  <a:lnTo>
                    <a:pt x="2819412" y="1281684"/>
                  </a:lnTo>
                  <a:lnTo>
                    <a:pt x="28194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05699" y="6387083"/>
              <a:ext cx="76200" cy="76200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46191" y="6418140"/>
              <a:ext cx="619125" cy="15240"/>
            </a:xfrm>
            <a:custGeom>
              <a:avLst/>
              <a:gdLst/>
              <a:ahLst/>
              <a:cxnLst/>
              <a:rect l="l" t="t" r="r" b="b"/>
              <a:pathLst>
                <a:path w="619125" h="15239">
                  <a:moveTo>
                    <a:pt x="618743" y="14663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618743" y="947"/>
                  </a:lnTo>
                  <a:lnTo>
                    <a:pt x="618743" y="146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6156470" y="6113719"/>
            <a:ext cx="1176655" cy="56388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12420" marR="5080" indent="-300355">
              <a:lnSpc>
                <a:spcPts val="2080"/>
              </a:lnSpc>
              <a:spcBef>
                <a:spcPts val="235"/>
              </a:spcBef>
            </a:pPr>
            <a:r>
              <a:rPr sz="1800" spc="-35" dirty="0">
                <a:latin typeface="Cambria"/>
                <a:cs typeface="Cambria"/>
              </a:rPr>
              <a:t>Dispatch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0" dirty="0">
                <a:latin typeface="Cambria"/>
                <a:cs typeface="Cambria"/>
              </a:rPr>
              <a:t>the </a:t>
            </a:r>
            <a:r>
              <a:rPr sz="1800" spc="-10" dirty="0">
                <a:latin typeface="Cambria"/>
                <a:cs typeface="Cambria"/>
              </a:rPr>
              <a:t>Order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6768465"/>
            <a:chOff x="963168" y="0"/>
            <a:chExt cx="9729470" cy="67684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8363" y="1299972"/>
              <a:ext cx="3957828" cy="546811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192" y="1299972"/>
              <a:ext cx="3956303" cy="546811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41934" y="502474"/>
            <a:ext cx="79178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727065" algn="l"/>
              </a:tabLst>
            </a:pPr>
            <a:r>
              <a:rPr sz="4000" spc="-80" dirty="0"/>
              <a:t>Swimlane</a:t>
            </a:r>
            <a:r>
              <a:rPr sz="4000" spc="45" dirty="0"/>
              <a:t> </a:t>
            </a:r>
            <a:r>
              <a:rPr sz="4000" spc="-175" dirty="0"/>
              <a:t>diagram</a:t>
            </a:r>
            <a:r>
              <a:rPr sz="4000" spc="-40" dirty="0"/>
              <a:t> </a:t>
            </a:r>
            <a:r>
              <a:rPr sz="4000" dirty="0"/>
              <a:t>of</a:t>
            </a:r>
            <a:r>
              <a:rPr sz="4000" spc="-85" dirty="0"/>
              <a:t> </a:t>
            </a:r>
            <a:r>
              <a:rPr sz="4000" spc="-275" dirty="0"/>
              <a:t>order</a:t>
            </a:r>
            <a:r>
              <a:rPr sz="4000" dirty="0"/>
              <a:t>	</a:t>
            </a:r>
            <a:r>
              <a:rPr sz="4000" spc="-135" dirty="0"/>
              <a:t>processing</a:t>
            </a:r>
            <a:endParaRPr sz="40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283" y="450600"/>
            <a:ext cx="270002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Activity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diagram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for </a:t>
            </a:r>
            <a:r>
              <a:rPr sz="2400" b="1" dirty="0">
                <a:latin typeface="Times New Roman"/>
                <a:cs typeface="Times New Roman"/>
              </a:rPr>
              <a:t>Access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camera </a:t>
            </a:r>
            <a:r>
              <a:rPr sz="2400" b="1" dirty="0">
                <a:latin typeface="Times New Roman"/>
                <a:cs typeface="Times New Roman"/>
              </a:rPr>
              <a:t>surveillance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via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the </a:t>
            </a:r>
            <a:r>
              <a:rPr sz="2400" b="1" dirty="0">
                <a:latin typeface="Times New Roman"/>
                <a:cs typeface="Times New Roman"/>
              </a:rPr>
              <a:t>Internet—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display </a:t>
            </a:r>
            <a:r>
              <a:rPr sz="2400" b="1" dirty="0">
                <a:latin typeface="Times New Roman"/>
                <a:cs typeface="Times New Roman"/>
              </a:rPr>
              <a:t>camera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views function.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8940165" cy="7560945"/>
            <a:chOff x="0" y="0"/>
            <a:chExt cx="8940165" cy="7560945"/>
          </a:xfrm>
        </p:grpSpPr>
        <p:sp>
          <p:nvSpPr>
            <p:cNvPr id="4" name="object 4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55648" y="2519172"/>
              <a:ext cx="3590544" cy="504139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192" y="0"/>
              <a:ext cx="3593591" cy="7560564"/>
            </a:xfrm>
            <a:prstGeom prst="rect">
              <a:avLst/>
            </a:prstGeom>
          </p:spPr>
        </p:pic>
      </p:grpSp>
      <p:sp>
        <p:nvSpPr>
          <p:cNvPr id="7" name="Footer Placeholder 6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pc="-1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3916" y="734568"/>
            <a:ext cx="3732276" cy="178460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42475" y="440381"/>
            <a:ext cx="1866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0" dirty="0"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13916" y="0"/>
            <a:ext cx="9078595" cy="7360920"/>
            <a:chOff x="1613916" y="0"/>
            <a:chExt cx="9078595" cy="736092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3916" y="2519172"/>
              <a:ext cx="3732276" cy="484174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734568"/>
              <a:ext cx="3582923" cy="1784604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19483" y="42217"/>
            <a:ext cx="8382000" cy="7480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810"/>
              </a:lnSpc>
              <a:spcBef>
                <a:spcPts val="250"/>
              </a:spcBef>
              <a:tabLst>
                <a:tab pos="5108575" algn="l"/>
              </a:tabLst>
            </a:pPr>
            <a:r>
              <a:rPr sz="2400" b="1" dirty="0">
                <a:latin typeface="Arial"/>
                <a:cs typeface="Arial"/>
              </a:rPr>
              <a:t>Swimlane</a:t>
            </a:r>
            <a:r>
              <a:rPr sz="2400" b="1" spc="-10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diagram</a:t>
            </a:r>
            <a:r>
              <a:rPr sz="2400" b="1" spc="-9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for</a:t>
            </a:r>
            <a:r>
              <a:rPr sz="2400" b="1" spc="-1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Access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camera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surveillance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via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the </a:t>
            </a:r>
            <a:r>
              <a:rPr sz="2400" b="1" spc="-10" dirty="0">
                <a:latin typeface="Arial"/>
                <a:cs typeface="Arial"/>
              </a:rPr>
              <a:t>Internet—</a:t>
            </a:r>
            <a:r>
              <a:rPr sz="2400" b="1" dirty="0">
                <a:latin typeface="Arial"/>
                <a:cs typeface="Arial"/>
              </a:rPr>
              <a:t>display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camera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views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fu</a:t>
            </a:r>
            <a:r>
              <a:rPr sz="2400" b="1" dirty="0">
                <a:latin typeface="Arial"/>
                <a:cs typeface="Arial"/>
              </a:rPr>
              <a:t>	</a:t>
            </a:r>
            <a:r>
              <a:rPr sz="2400" b="1" spc="-10" dirty="0">
                <a:latin typeface="Arial"/>
                <a:cs typeface="Arial"/>
              </a:rPr>
              <a:t>ction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46192" y="2519172"/>
            <a:ext cx="3582923" cy="4841747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pc="-1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40968" y="2096685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70" dirty="0">
                <a:latin typeface="Cambria"/>
                <a:cs typeface="Cambria"/>
              </a:rPr>
              <a:t>y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4372" y="3003804"/>
            <a:ext cx="3131820" cy="310743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5292" y="6231070"/>
            <a:ext cx="4276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Level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0: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Context-</a:t>
            </a:r>
            <a:r>
              <a:rPr sz="2400" spc="-50" dirty="0">
                <a:latin typeface="Cambria"/>
                <a:cs typeface="Cambria"/>
              </a:rPr>
              <a:t>level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105" dirty="0">
                <a:latin typeface="Cambria"/>
                <a:cs typeface="Cambria"/>
              </a:rPr>
              <a:t>DFD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for</a:t>
            </a:r>
            <a:r>
              <a:rPr sz="2400" spc="-18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22663" y="6276959"/>
            <a:ext cx="1695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90" dirty="0"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7" name="object 7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16878" y="551208"/>
            <a:ext cx="84912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60590" algn="l"/>
              </a:tabLst>
            </a:pPr>
            <a:r>
              <a:rPr spc="-10" dirty="0"/>
              <a:t>Data</a:t>
            </a:r>
            <a:r>
              <a:rPr spc="-105" dirty="0"/>
              <a:t> </a:t>
            </a:r>
            <a:r>
              <a:rPr dirty="0"/>
              <a:t>Flow</a:t>
            </a:r>
            <a:r>
              <a:rPr spc="-45" dirty="0"/>
              <a:t> </a:t>
            </a:r>
            <a:r>
              <a:rPr dirty="0"/>
              <a:t>Model:</a:t>
            </a:r>
            <a:r>
              <a:rPr spc="-25" dirty="0"/>
              <a:t> </a:t>
            </a:r>
            <a:r>
              <a:rPr spc="-70" dirty="0"/>
              <a:t>Data </a:t>
            </a:r>
            <a:r>
              <a:rPr spc="-55" dirty="0"/>
              <a:t>Flow</a:t>
            </a:r>
            <a:r>
              <a:rPr spc="-140" dirty="0"/>
              <a:t> </a:t>
            </a:r>
            <a:r>
              <a:rPr spc="-10" dirty="0"/>
              <a:t>Diagram</a:t>
            </a:r>
            <a:r>
              <a:rPr dirty="0"/>
              <a:t>	</a:t>
            </a:r>
            <a:r>
              <a:rPr spc="-10" dirty="0"/>
              <a:t>(DFD)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3003803"/>
              <a:ext cx="3192779" cy="2037588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41893" y="1316182"/>
            <a:ext cx="8561070" cy="1455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3695" marR="50165" indent="-341630">
              <a:lnSpc>
                <a:spcPts val="2590"/>
              </a:lnSpc>
              <a:spcBef>
                <a:spcPts val="425"/>
              </a:spcBef>
              <a:buChar char="◻"/>
              <a:tabLst>
                <a:tab pos="354965" algn="l"/>
                <a:tab pos="5166360" algn="l"/>
                <a:tab pos="7118984" algn="l"/>
                <a:tab pos="8213090" algn="l"/>
              </a:tabLst>
            </a:pPr>
            <a:r>
              <a:rPr sz="2400" dirty="0">
                <a:latin typeface="Cambria"/>
                <a:cs typeface="Cambria"/>
              </a:rPr>
              <a:t>It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265" dirty="0">
                <a:latin typeface="Cambria"/>
                <a:cs typeface="Cambria"/>
              </a:rPr>
              <a:t> </a:t>
            </a:r>
            <a:r>
              <a:rPr sz="2400" spc="-60" dirty="0">
                <a:solidFill>
                  <a:srgbClr val="BF0000"/>
                </a:solidFill>
                <a:latin typeface="Cambria"/>
                <a:cs typeface="Cambria"/>
              </a:rPr>
              <a:t>graphical</a:t>
            </a:r>
            <a:r>
              <a:rPr sz="2400" spc="1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20" dirty="0">
                <a:solidFill>
                  <a:srgbClr val="BF0000"/>
                </a:solidFill>
                <a:latin typeface="Cambria"/>
                <a:cs typeface="Cambria"/>
              </a:rPr>
              <a:t>representation</a:t>
            </a:r>
            <a:r>
              <a:rPr sz="2400" spc="1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2400" spc="19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"flow"</a:t>
            </a:r>
            <a:r>
              <a:rPr sz="2400" spc="3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2400" spc="3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data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through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40" dirty="0">
                <a:latin typeface="Cambria"/>
                <a:cs typeface="Cambria"/>
              </a:rPr>
              <a:t>an 	</a:t>
            </a:r>
            <a:r>
              <a:rPr sz="2400" spc="-105" dirty="0">
                <a:latin typeface="Cambria"/>
                <a:cs typeface="Cambria"/>
              </a:rPr>
              <a:t>information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system,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modelling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its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process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aspects</a:t>
            </a:r>
            <a:endParaRPr sz="2400">
              <a:latin typeface="Cambria"/>
              <a:cs typeface="Cambria"/>
            </a:endParaRPr>
          </a:p>
          <a:p>
            <a:pPr marL="353695" marR="5080" indent="-341630">
              <a:lnSpc>
                <a:spcPts val="2590"/>
              </a:lnSpc>
              <a:spcBef>
                <a:spcPts val="605"/>
              </a:spcBef>
              <a:buChar char="◻"/>
              <a:tabLst>
                <a:tab pos="354965" algn="l"/>
                <a:tab pos="4431665" algn="l"/>
                <a:tab pos="6229985" algn="l"/>
              </a:tabLst>
            </a:pPr>
            <a:r>
              <a:rPr sz="2400" dirty="0">
                <a:latin typeface="Cambria"/>
                <a:cs typeface="Cambria"/>
              </a:rPr>
              <a:t>It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often</a:t>
            </a:r>
            <a:r>
              <a:rPr sz="2400" spc="195" dirty="0"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used</a:t>
            </a:r>
            <a:r>
              <a:rPr sz="2400" spc="2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</a:t>
            </a:r>
            <a:r>
              <a:rPr sz="2400" spc="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preliminar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65" dirty="0">
                <a:latin typeface="Cambria"/>
                <a:cs typeface="Cambria"/>
              </a:rPr>
              <a:t>step</a:t>
            </a:r>
            <a:r>
              <a:rPr sz="2400" spc="13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create</a:t>
            </a:r>
            <a:r>
              <a:rPr sz="2400" dirty="0">
                <a:latin typeface="Cambria"/>
                <a:cs typeface="Cambria"/>
              </a:rPr>
              <a:t>	an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overview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the 	</a:t>
            </a:r>
            <a:r>
              <a:rPr sz="2400" spc="-65" dirty="0">
                <a:latin typeface="Cambria"/>
                <a:cs typeface="Cambria"/>
              </a:rPr>
              <a:t>system,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which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can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later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elaborated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46192" y="5041392"/>
            <a:ext cx="5346700" cy="2519680"/>
            <a:chOff x="5346192" y="5041392"/>
            <a:chExt cx="5346700" cy="2519680"/>
          </a:xfrm>
        </p:grpSpPr>
        <p:sp>
          <p:nvSpPr>
            <p:cNvPr id="16" name="object 16"/>
            <p:cNvSpPr/>
            <p:nvPr/>
          </p:nvSpPr>
          <p:spPr>
            <a:xfrm>
              <a:off x="5346192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2" y="5041392"/>
              <a:ext cx="3192779" cy="1069847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5382305" y="6231070"/>
            <a:ext cx="3305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mbria"/>
                <a:cs typeface="Cambria"/>
              </a:rPr>
              <a:t>afeHome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security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function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1255775"/>
            <a:ext cx="8763000" cy="5440680"/>
            <a:chOff x="963168" y="1255775"/>
            <a:chExt cx="8763000" cy="54406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03960" y="1281683"/>
              <a:ext cx="4142232" cy="541477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192" y="1281683"/>
              <a:ext cx="3613403" cy="5414771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691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Data</a:t>
            </a:r>
            <a:r>
              <a:rPr spc="30" dirty="0"/>
              <a:t> </a:t>
            </a:r>
            <a:r>
              <a:rPr dirty="0"/>
              <a:t>Flow</a:t>
            </a:r>
            <a:r>
              <a:rPr spc="5" dirty="0"/>
              <a:t> </a:t>
            </a:r>
            <a:r>
              <a:rPr dirty="0"/>
              <a:t>Model:</a:t>
            </a:r>
            <a:r>
              <a:rPr spc="25" dirty="0"/>
              <a:t> </a:t>
            </a:r>
            <a:r>
              <a:rPr spc="155" dirty="0"/>
              <a:t>DFD</a:t>
            </a:r>
            <a:r>
              <a:rPr spc="45" dirty="0"/>
              <a:t> </a:t>
            </a:r>
            <a:r>
              <a:rPr dirty="0"/>
              <a:t>Level</a:t>
            </a:r>
            <a:r>
              <a:rPr spc="55" dirty="0"/>
              <a:t> </a:t>
            </a:r>
            <a:r>
              <a:rPr spc="-50" dirty="0"/>
              <a:t>1</a:t>
            </a: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3960" y="1260348"/>
            <a:ext cx="4142232" cy="57530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594" y="658443"/>
            <a:ext cx="18097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495"/>
              </a:lnSpc>
            </a:pPr>
            <a:r>
              <a:rPr sz="3200" spc="-195" dirty="0">
                <a:latin typeface="Cambria"/>
                <a:cs typeface="Cambria"/>
              </a:rPr>
              <a:t>e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6192" y="0"/>
            <a:ext cx="5346700" cy="7013575"/>
            <a:chOff x="5346192" y="0"/>
            <a:chExt cx="5346700" cy="7013575"/>
          </a:xfrm>
        </p:grpSpPr>
        <p:sp>
          <p:nvSpPr>
            <p:cNvPr id="5" name="object 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192" y="1260348"/>
              <a:ext cx="3930395" cy="57530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6949" y="601436"/>
            <a:ext cx="8274684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96435" algn="l"/>
              </a:tabLst>
            </a:pPr>
            <a:r>
              <a:rPr sz="3200" dirty="0"/>
              <a:t>Data</a:t>
            </a:r>
            <a:r>
              <a:rPr sz="3200" spc="-10" dirty="0"/>
              <a:t> </a:t>
            </a:r>
            <a:r>
              <a:rPr sz="3200" dirty="0"/>
              <a:t>Flow Model:</a:t>
            </a:r>
            <a:r>
              <a:rPr sz="3200" spc="-15" dirty="0"/>
              <a:t> </a:t>
            </a:r>
            <a:r>
              <a:rPr sz="3200" spc="170" dirty="0"/>
              <a:t>DFD</a:t>
            </a:r>
            <a:r>
              <a:rPr sz="3200" dirty="0"/>
              <a:t> </a:t>
            </a:r>
            <a:r>
              <a:rPr sz="3200" spc="185" dirty="0"/>
              <a:t>L</a:t>
            </a:r>
            <a:r>
              <a:rPr sz="3200" dirty="0"/>
              <a:t>	vel</a:t>
            </a:r>
            <a:r>
              <a:rPr sz="3200" spc="-25" dirty="0"/>
              <a:t> </a:t>
            </a:r>
            <a:r>
              <a:rPr sz="3200" dirty="0"/>
              <a:t>2 </a:t>
            </a:r>
            <a:r>
              <a:rPr sz="3200" spc="-70" dirty="0"/>
              <a:t>(Monitor</a:t>
            </a:r>
            <a:r>
              <a:rPr sz="3200" spc="-65" dirty="0"/>
              <a:t> </a:t>
            </a:r>
            <a:r>
              <a:rPr sz="3200" spc="-75" dirty="0"/>
              <a:t>Sensor)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29116" y="25908"/>
            <a:ext cx="1676399" cy="679704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0"/>
            <a:ext cx="9729470" cy="4005579"/>
            <a:chOff x="963168" y="0"/>
            <a:chExt cx="9729470" cy="400557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31791" y="2252472"/>
              <a:ext cx="914400" cy="1752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4524" y="1947672"/>
            <a:ext cx="1761743" cy="18287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217675" y="4151375"/>
            <a:ext cx="4128770" cy="1222375"/>
            <a:chOff x="1217675" y="4151375"/>
            <a:chExt cx="4128770" cy="1222375"/>
          </a:xfrm>
        </p:grpSpPr>
        <p:sp>
          <p:nvSpPr>
            <p:cNvPr id="8" name="object 8"/>
            <p:cNvSpPr/>
            <p:nvPr/>
          </p:nvSpPr>
          <p:spPr>
            <a:xfrm>
              <a:off x="1229855" y="4152899"/>
              <a:ext cx="4116704" cy="889000"/>
            </a:xfrm>
            <a:custGeom>
              <a:avLst/>
              <a:gdLst/>
              <a:ahLst/>
              <a:cxnLst/>
              <a:rect l="l" t="t" r="r" b="b"/>
              <a:pathLst>
                <a:path w="4116704" h="889000">
                  <a:moveTo>
                    <a:pt x="4116336" y="0"/>
                  </a:moveTo>
                  <a:lnTo>
                    <a:pt x="451104" y="0"/>
                  </a:lnTo>
                  <a:lnTo>
                    <a:pt x="445008" y="6096"/>
                  </a:lnTo>
                  <a:lnTo>
                    <a:pt x="445008" y="12192"/>
                  </a:lnTo>
                  <a:lnTo>
                    <a:pt x="0" y="12192"/>
                  </a:lnTo>
                  <a:lnTo>
                    <a:pt x="0" y="888504"/>
                  </a:lnTo>
                  <a:lnTo>
                    <a:pt x="461784" y="888504"/>
                  </a:lnTo>
                  <a:lnTo>
                    <a:pt x="469353" y="888492"/>
                  </a:lnTo>
                  <a:lnTo>
                    <a:pt x="470916" y="844296"/>
                  </a:lnTo>
                  <a:lnTo>
                    <a:pt x="4116336" y="844296"/>
                  </a:lnTo>
                  <a:lnTo>
                    <a:pt x="4116336" y="832104"/>
                  </a:lnTo>
                  <a:lnTo>
                    <a:pt x="4116336" y="819912"/>
                  </a:lnTo>
                  <a:lnTo>
                    <a:pt x="461784" y="819912"/>
                  </a:lnTo>
                  <a:lnTo>
                    <a:pt x="461784" y="797052"/>
                  </a:lnTo>
                  <a:lnTo>
                    <a:pt x="4116336" y="797052"/>
                  </a:lnTo>
                  <a:lnTo>
                    <a:pt x="4116336" y="783336"/>
                  </a:lnTo>
                  <a:lnTo>
                    <a:pt x="470916" y="783336"/>
                  </a:lnTo>
                  <a:lnTo>
                    <a:pt x="461784" y="774204"/>
                  </a:lnTo>
                  <a:lnTo>
                    <a:pt x="461784" y="684682"/>
                  </a:lnTo>
                  <a:lnTo>
                    <a:pt x="470916" y="426720"/>
                  </a:lnTo>
                  <a:lnTo>
                    <a:pt x="4116336" y="426720"/>
                  </a:lnTo>
                  <a:lnTo>
                    <a:pt x="4116336" y="414528"/>
                  </a:lnTo>
                  <a:lnTo>
                    <a:pt x="4116336" y="402336"/>
                  </a:lnTo>
                  <a:lnTo>
                    <a:pt x="461784" y="402336"/>
                  </a:lnTo>
                  <a:lnTo>
                    <a:pt x="461784" y="394716"/>
                  </a:lnTo>
                  <a:lnTo>
                    <a:pt x="4116336" y="394716"/>
                  </a:lnTo>
                  <a:lnTo>
                    <a:pt x="4116336" y="382524"/>
                  </a:lnTo>
                  <a:lnTo>
                    <a:pt x="470916" y="382524"/>
                  </a:lnTo>
                  <a:lnTo>
                    <a:pt x="461784" y="372262"/>
                  </a:lnTo>
                  <a:lnTo>
                    <a:pt x="461784" y="282727"/>
                  </a:lnTo>
                  <a:lnTo>
                    <a:pt x="470916" y="25908"/>
                  </a:lnTo>
                  <a:lnTo>
                    <a:pt x="4116336" y="25908"/>
                  </a:lnTo>
                  <a:lnTo>
                    <a:pt x="4116336" y="12192"/>
                  </a:lnTo>
                  <a:lnTo>
                    <a:pt x="4116336" y="0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7675" y="4151375"/>
              <a:ext cx="474345" cy="890269"/>
            </a:xfrm>
            <a:custGeom>
              <a:avLst/>
              <a:gdLst/>
              <a:ahLst/>
              <a:cxnLst/>
              <a:rect l="l" t="t" r="r" b="b"/>
              <a:pathLst>
                <a:path w="474344" h="890270">
                  <a:moveTo>
                    <a:pt x="12192" y="890016"/>
                  </a:moveTo>
                  <a:lnTo>
                    <a:pt x="0" y="890016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473964" y="0"/>
                  </a:lnTo>
                  <a:lnTo>
                    <a:pt x="461772" y="13716"/>
                  </a:lnTo>
                  <a:lnTo>
                    <a:pt x="25908" y="13716"/>
                  </a:lnTo>
                  <a:lnTo>
                    <a:pt x="12192" y="25908"/>
                  </a:lnTo>
                  <a:lnTo>
                    <a:pt x="12192" y="890016"/>
                  </a:lnTo>
                  <a:close/>
                </a:path>
                <a:path w="474344" h="890270">
                  <a:moveTo>
                    <a:pt x="15781" y="890016"/>
                  </a:moveTo>
                  <a:lnTo>
                    <a:pt x="12192" y="890016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15781" y="890016"/>
                  </a:lnTo>
                  <a:close/>
                </a:path>
                <a:path w="474344" h="890270">
                  <a:moveTo>
                    <a:pt x="473964" y="890016"/>
                  </a:moveTo>
                  <a:lnTo>
                    <a:pt x="461772" y="890016"/>
                  </a:lnTo>
                  <a:lnTo>
                    <a:pt x="461772" y="25908"/>
                  </a:lnTo>
                  <a:lnTo>
                    <a:pt x="25908" y="25908"/>
                  </a:lnTo>
                  <a:lnTo>
                    <a:pt x="25908" y="13716"/>
                  </a:lnTo>
                  <a:lnTo>
                    <a:pt x="461772" y="13716"/>
                  </a:lnTo>
                  <a:lnTo>
                    <a:pt x="473964" y="25908"/>
                  </a:lnTo>
                  <a:lnTo>
                    <a:pt x="473964" y="890016"/>
                  </a:lnTo>
                  <a:close/>
                </a:path>
              </a:pathLst>
            </a:custGeom>
            <a:solidFill>
              <a:srgbClr val="8C3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29855" y="5041391"/>
              <a:ext cx="4116704" cy="326390"/>
            </a:xfrm>
            <a:custGeom>
              <a:avLst/>
              <a:gdLst/>
              <a:ahLst/>
              <a:cxnLst/>
              <a:rect l="l" t="t" r="r" b="b"/>
              <a:pathLst>
                <a:path w="4116704" h="326389">
                  <a:moveTo>
                    <a:pt x="4116336" y="312420"/>
                  </a:moveTo>
                  <a:lnTo>
                    <a:pt x="470916" y="312420"/>
                  </a:lnTo>
                  <a:lnTo>
                    <a:pt x="461784" y="303288"/>
                  </a:lnTo>
                  <a:lnTo>
                    <a:pt x="461784" y="213791"/>
                  </a:lnTo>
                  <a:lnTo>
                    <a:pt x="469353" y="0"/>
                  </a:lnTo>
                  <a:lnTo>
                    <a:pt x="458724" y="0"/>
                  </a:lnTo>
                  <a:lnTo>
                    <a:pt x="445008" y="0"/>
                  </a:lnTo>
                  <a:lnTo>
                    <a:pt x="0" y="12"/>
                  </a:lnTo>
                  <a:lnTo>
                    <a:pt x="0" y="318516"/>
                  </a:lnTo>
                  <a:lnTo>
                    <a:pt x="445008" y="318516"/>
                  </a:lnTo>
                  <a:lnTo>
                    <a:pt x="445008" y="320040"/>
                  </a:lnTo>
                  <a:lnTo>
                    <a:pt x="451104" y="326136"/>
                  </a:lnTo>
                  <a:lnTo>
                    <a:pt x="458724" y="326136"/>
                  </a:lnTo>
                  <a:lnTo>
                    <a:pt x="4116336" y="326136"/>
                  </a:lnTo>
                  <a:lnTo>
                    <a:pt x="4116336" y="312420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7675" y="5041391"/>
              <a:ext cx="474345" cy="332740"/>
            </a:xfrm>
            <a:custGeom>
              <a:avLst/>
              <a:gdLst/>
              <a:ahLst/>
              <a:cxnLst/>
              <a:rect l="l" t="t" r="r" b="b"/>
              <a:pathLst>
                <a:path w="474344" h="332739">
                  <a:moveTo>
                    <a:pt x="12192" y="332232"/>
                  </a:moveTo>
                  <a:lnTo>
                    <a:pt x="6096" y="332232"/>
                  </a:lnTo>
                  <a:lnTo>
                    <a:pt x="0" y="326136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332232"/>
                  </a:lnTo>
                  <a:close/>
                </a:path>
                <a:path w="474344" h="332739">
                  <a:moveTo>
                    <a:pt x="12192" y="306323"/>
                  </a:moveTo>
                  <a:lnTo>
                    <a:pt x="12192" y="0"/>
                  </a:lnTo>
                  <a:lnTo>
                    <a:pt x="15781" y="0"/>
                  </a:lnTo>
                  <a:lnTo>
                    <a:pt x="12192" y="306323"/>
                  </a:lnTo>
                  <a:close/>
                </a:path>
                <a:path w="474344" h="332739">
                  <a:moveTo>
                    <a:pt x="473964" y="318515"/>
                  </a:moveTo>
                  <a:lnTo>
                    <a:pt x="461772" y="318515"/>
                  </a:lnTo>
                  <a:lnTo>
                    <a:pt x="461772" y="0"/>
                  </a:lnTo>
                  <a:lnTo>
                    <a:pt x="473964" y="0"/>
                  </a:lnTo>
                  <a:lnTo>
                    <a:pt x="473964" y="318515"/>
                  </a:lnTo>
                  <a:close/>
                </a:path>
                <a:path w="474344" h="332739">
                  <a:moveTo>
                    <a:pt x="473964" y="332232"/>
                  </a:moveTo>
                  <a:lnTo>
                    <a:pt x="12192" y="332232"/>
                  </a:lnTo>
                  <a:lnTo>
                    <a:pt x="12192" y="306323"/>
                  </a:lnTo>
                  <a:lnTo>
                    <a:pt x="25908" y="318515"/>
                  </a:lnTo>
                  <a:lnTo>
                    <a:pt x="473964" y="318515"/>
                  </a:lnTo>
                  <a:lnTo>
                    <a:pt x="473964" y="332232"/>
                  </a:lnTo>
                  <a:close/>
                </a:path>
              </a:pathLst>
            </a:custGeom>
            <a:solidFill>
              <a:srgbClr val="8C38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226328" y="4152518"/>
          <a:ext cx="5262245" cy="11811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2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58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urpose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9375" marB="0" vert="vert270">
                    <a:lnL w="12700">
                      <a:solidFill>
                        <a:srgbClr val="8C3836"/>
                      </a:solidFill>
                      <a:prstDash val="solid"/>
                    </a:lnL>
                    <a:lnR w="19050">
                      <a:solidFill>
                        <a:srgbClr val="8C383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spc="-35" dirty="0">
                          <a:latin typeface="Cambria"/>
                          <a:cs typeface="Cambria"/>
                        </a:rPr>
                        <a:t>Describe</a:t>
                      </a:r>
                      <a:r>
                        <a:rPr sz="18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what</a:t>
                      </a:r>
                      <a:r>
                        <a:rPr sz="18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65" dirty="0">
                          <a:latin typeface="Cambria"/>
                          <a:cs typeface="Cambria"/>
                        </a:rPr>
                        <a:t>customer</a:t>
                      </a:r>
                      <a:r>
                        <a:rPr sz="18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60" dirty="0">
                          <a:latin typeface="Cambria"/>
                          <a:cs typeface="Cambria"/>
                        </a:rPr>
                        <a:t>wants</a:t>
                      </a:r>
                      <a:r>
                        <a:rPr sz="18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built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9050">
                      <a:solidFill>
                        <a:srgbClr val="8C3836"/>
                      </a:solidFill>
                      <a:prstDash val="solid"/>
                    </a:lnL>
                    <a:lnR w="28575">
                      <a:solidFill>
                        <a:srgbClr val="BF504D"/>
                      </a:solidFill>
                      <a:prstDash val="solid"/>
                    </a:lnR>
                    <a:lnB w="28575">
                      <a:solidFill>
                        <a:srgbClr val="BF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 vert="vert270">
                    <a:lnL w="12700">
                      <a:solidFill>
                        <a:srgbClr val="8C3836"/>
                      </a:solidFill>
                      <a:prstDash val="solid"/>
                    </a:lnL>
                    <a:lnR w="19050">
                      <a:solidFill>
                        <a:srgbClr val="8C3836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1800" spc="-60" dirty="0">
                          <a:latin typeface="Cambria"/>
                          <a:cs typeface="Cambria"/>
                        </a:rPr>
                        <a:t>Establish</a:t>
                      </a:r>
                      <a:r>
                        <a:rPr sz="18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45" dirty="0">
                          <a:latin typeface="Cambria"/>
                          <a:cs typeface="Cambria"/>
                        </a:rPr>
                        <a:t>foundation</a:t>
                      </a:r>
                      <a:r>
                        <a:rPr sz="18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8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5" dirty="0">
                          <a:latin typeface="Cambria"/>
                          <a:cs typeface="Cambria"/>
                        </a:rPr>
                        <a:t>software</a:t>
                      </a:r>
                      <a:r>
                        <a:rPr sz="1800" spc="229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design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60325" marB="0">
                    <a:lnL w="19050">
                      <a:solidFill>
                        <a:srgbClr val="8C3836"/>
                      </a:solidFill>
                      <a:prstDash val="solid"/>
                    </a:lnL>
                    <a:lnR w="28575">
                      <a:solidFill>
                        <a:srgbClr val="BF504D"/>
                      </a:solidFill>
                      <a:prstDash val="solid"/>
                    </a:lnR>
                    <a:lnT w="28575">
                      <a:solidFill>
                        <a:srgbClr val="BF504D"/>
                      </a:solidFill>
                      <a:prstDash val="solid"/>
                    </a:lnT>
                    <a:lnB w="28575">
                      <a:solidFill>
                        <a:srgbClr val="BF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9375" marB="0" vert="vert270">
                    <a:lnL w="12700">
                      <a:solidFill>
                        <a:srgbClr val="8C3836"/>
                      </a:solidFill>
                      <a:prstDash val="solid"/>
                    </a:lnL>
                    <a:lnR w="19050">
                      <a:solidFill>
                        <a:srgbClr val="8C3836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7937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sz="1800" spc="-50" dirty="0">
                          <a:latin typeface="Cambria"/>
                          <a:cs typeface="Cambria"/>
                        </a:rPr>
                        <a:t>Provide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25" dirty="0">
                          <a:latin typeface="Cambria"/>
                          <a:cs typeface="Cambria"/>
                        </a:rPr>
                        <a:t>set</a:t>
                      </a:r>
                      <a:r>
                        <a:rPr sz="1800" spc="11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40" dirty="0">
                          <a:latin typeface="Cambria"/>
                          <a:cs typeface="Cambria"/>
                        </a:rPr>
                        <a:t>validation</a:t>
                      </a:r>
                      <a:r>
                        <a:rPr sz="18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10" dirty="0">
                          <a:latin typeface="Cambria"/>
                          <a:cs typeface="Cambria"/>
                        </a:rPr>
                        <a:t>requirements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6200" marB="0">
                    <a:lnL w="19050">
                      <a:solidFill>
                        <a:srgbClr val="8C3836"/>
                      </a:solidFill>
                      <a:prstDash val="solid"/>
                    </a:lnL>
                    <a:lnR w="28575">
                      <a:solidFill>
                        <a:srgbClr val="BF504D"/>
                      </a:solidFill>
                      <a:prstDash val="solid"/>
                    </a:lnR>
                    <a:lnT w="28575">
                      <a:solidFill>
                        <a:srgbClr val="BF504D"/>
                      </a:solidFill>
                      <a:prstDash val="solid"/>
                    </a:lnT>
                    <a:lnB w="28575">
                      <a:solidFill>
                        <a:srgbClr val="BF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70"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P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79375" marB="0" vert="vert270">
                    <a:lnL w="12700">
                      <a:solidFill>
                        <a:srgbClr val="8C3836"/>
                      </a:solidFill>
                      <a:prstDash val="solid"/>
                    </a:lnL>
                    <a:lnR w="19050">
                      <a:solidFill>
                        <a:srgbClr val="8C3836"/>
                      </a:solidFill>
                      <a:prstDash val="solid"/>
                    </a:lnR>
                    <a:lnB w="12700">
                      <a:solidFill>
                        <a:srgbClr val="8C383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76200" marB="0">
                    <a:lnL w="19050">
                      <a:solidFill>
                        <a:srgbClr val="8C3836"/>
                      </a:solidFill>
                      <a:prstDash val="solid"/>
                    </a:lnL>
                    <a:lnR w="28575">
                      <a:solidFill>
                        <a:srgbClr val="BF504D"/>
                      </a:solidFill>
                      <a:prstDash val="solid"/>
                    </a:lnR>
                    <a:lnT w="28575">
                      <a:solidFill>
                        <a:srgbClr val="BF504D"/>
                      </a:solidFill>
                      <a:prstDash val="solid"/>
                    </a:lnT>
                    <a:lnB w="28575">
                      <a:solidFill>
                        <a:srgbClr val="BF504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object 13"/>
          <p:cNvSpPr/>
          <p:nvPr/>
        </p:nvSpPr>
        <p:spPr>
          <a:xfrm>
            <a:off x="3198863" y="2755391"/>
            <a:ext cx="793115" cy="596265"/>
          </a:xfrm>
          <a:custGeom>
            <a:avLst/>
            <a:gdLst/>
            <a:ahLst/>
            <a:cxnLst/>
            <a:rect l="l" t="t" r="r" b="b"/>
            <a:pathLst>
              <a:path w="793114" h="596264">
                <a:moveTo>
                  <a:pt x="521208" y="419100"/>
                </a:moveTo>
                <a:lnTo>
                  <a:pt x="25908" y="419100"/>
                </a:lnTo>
                <a:lnTo>
                  <a:pt x="25908" y="176784"/>
                </a:lnTo>
                <a:lnTo>
                  <a:pt x="495300" y="164592"/>
                </a:lnTo>
                <a:lnTo>
                  <a:pt x="495300" y="152400"/>
                </a:lnTo>
                <a:lnTo>
                  <a:pt x="0" y="152400"/>
                </a:lnTo>
                <a:lnTo>
                  <a:pt x="0" y="443484"/>
                </a:lnTo>
                <a:lnTo>
                  <a:pt x="495300" y="443484"/>
                </a:lnTo>
                <a:lnTo>
                  <a:pt x="495300" y="595884"/>
                </a:lnTo>
                <a:lnTo>
                  <a:pt x="499872" y="556260"/>
                </a:lnTo>
                <a:lnTo>
                  <a:pt x="507492" y="443484"/>
                </a:lnTo>
                <a:lnTo>
                  <a:pt x="521208" y="419100"/>
                </a:lnTo>
                <a:close/>
              </a:path>
              <a:path w="793114" h="596264">
                <a:moveTo>
                  <a:pt x="792492" y="297192"/>
                </a:moveTo>
                <a:lnTo>
                  <a:pt x="766584" y="306336"/>
                </a:lnTo>
                <a:lnTo>
                  <a:pt x="792492" y="297192"/>
                </a:lnTo>
                <a:lnTo>
                  <a:pt x="784872" y="289572"/>
                </a:lnTo>
                <a:lnTo>
                  <a:pt x="525792" y="30492"/>
                </a:lnTo>
                <a:lnTo>
                  <a:pt x="495312" y="0"/>
                </a:lnTo>
                <a:lnTo>
                  <a:pt x="495312" y="164604"/>
                </a:lnTo>
                <a:lnTo>
                  <a:pt x="25920" y="176796"/>
                </a:lnTo>
                <a:lnTo>
                  <a:pt x="521220" y="176796"/>
                </a:lnTo>
                <a:lnTo>
                  <a:pt x="521208" y="60960"/>
                </a:lnTo>
                <a:lnTo>
                  <a:pt x="521208" y="30505"/>
                </a:lnTo>
                <a:lnTo>
                  <a:pt x="521220" y="60972"/>
                </a:lnTo>
                <a:lnTo>
                  <a:pt x="758952" y="298716"/>
                </a:lnTo>
                <a:lnTo>
                  <a:pt x="521220" y="563880"/>
                </a:lnTo>
                <a:lnTo>
                  <a:pt x="758952" y="298716"/>
                </a:lnTo>
                <a:lnTo>
                  <a:pt x="521220" y="534924"/>
                </a:lnTo>
                <a:lnTo>
                  <a:pt x="521220" y="419112"/>
                </a:lnTo>
                <a:lnTo>
                  <a:pt x="507504" y="443496"/>
                </a:lnTo>
                <a:lnTo>
                  <a:pt x="499884" y="556272"/>
                </a:lnTo>
                <a:lnTo>
                  <a:pt x="495312" y="595896"/>
                </a:lnTo>
                <a:lnTo>
                  <a:pt x="527151" y="563892"/>
                </a:lnTo>
                <a:lnTo>
                  <a:pt x="783386" y="306336"/>
                </a:lnTo>
                <a:lnTo>
                  <a:pt x="792492" y="29719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727138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55335" algn="l"/>
              </a:tabLst>
            </a:pPr>
            <a:r>
              <a:rPr sz="4400" spc="-100" dirty="0"/>
              <a:t>The</a:t>
            </a:r>
            <a:r>
              <a:rPr sz="4400" spc="-50" dirty="0"/>
              <a:t> </a:t>
            </a:r>
            <a:r>
              <a:rPr sz="4400" spc="-254" dirty="0"/>
              <a:t>requirement</a:t>
            </a:r>
            <a:r>
              <a:rPr sz="4400" spc="-35" dirty="0"/>
              <a:t> </a:t>
            </a:r>
            <a:r>
              <a:rPr sz="4400" spc="-10" dirty="0"/>
              <a:t>analysis</a:t>
            </a:r>
            <a:r>
              <a:rPr sz="4400" dirty="0"/>
              <a:t>	</a:t>
            </a:r>
            <a:r>
              <a:rPr sz="4400" spc="-145" dirty="0"/>
              <a:t>model</a:t>
            </a:r>
            <a:endParaRPr sz="4400"/>
          </a:p>
        </p:txBody>
      </p:sp>
      <p:sp>
        <p:nvSpPr>
          <p:cNvPr id="15" name="object 15"/>
          <p:cNvSpPr txBox="1"/>
          <p:nvPr/>
        </p:nvSpPr>
        <p:spPr>
          <a:xfrm>
            <a:off x="1232392" y="1424380"/>
            <a:ext cx="831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585584" algn="l"/>
              </a:tabLst>
            </a:pPr>
            <a:r>
              <a:rPr sz="2400" spc="-45" dirty="0">
                <a:latin typeface="Cambria"/>
                <a:cs typeface="Cambria"/>
              </a:rPr>
              <a:t>System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Description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3600" spc="-60" baseline="1157" dirty="0">
                <a:latin typeface="Cambria"/>
                <a:cs typeface="Cambria"/>
              </a:rPr>
              <a:t>Design</a:t>
            </a:r>
            <a:r>
              <a:rPr sz="3600" spc="-142" baseline="1157" dirty="0">
                <a:latin typeface="Cambria"/>
                <a:cs typeface="Cambria"/>
              </a:rPr>
              <a:t> </a:t>
            </a:r>
            <a:r>
              <a:rPr sz="3600" spc="-15" baseline="1157" dirty="0">
                <a:latin typeface="Cambria"/>
                <a:cs typeface="Cambria"/>
              </a:rPr>
              <a:t>Model</a:t>
            </a:r>
            <a:endParaRPr sz="3600" baseline="1157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814316" y="5617464"/>
            <a:ext cx="1167765" cy="1169035"/>
            <a:chOff x="4814316" y="5617464"/>
            <a:chExt cx="1167765" cy="1169035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6508" y="5631180"/>
              <a:ext cx="519684" cy="11429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14316" y="5617464"/>
              <a:ext cx="532130" cy="1169035"/>
            </a:xfrm>
            <a:custGeom>
              <a:avLst/>
              <a:gdLst/>
              <a:ahLst/>
              <a:cxnLst/>
              <a:rect l="l" t="t" r="r" b="b"/>
              <a:pathLst>
                <a:path w="532129" h="1169034">
                  <a:moveTo>
                    <a:pt x="531876" y="0"/>
                  </a:moveTo>
                  <a:lnTo>
                    <a:pt x="9271" y="0"/>
                  </a:lnTo>
                  <a:lnTo>
                    <a:pt x="9271" y="1156716"/>
                  </a:lnTo>
                  <a:lnTo>
                    <a:pt x="9271" y="1159903"/>
                  </a:lnTo>
                  <a:lnTo>
                    <a:pt x="6096" y="1156728"/>
                  </a:lnTo>
                  <a:lnTo>
                    <a:pt x="9144" y="585228"/>
                  </a:lnTo>
                  <a:lnTo>
                    <a:pt x="9144" y="1156716"/>
                  </a:lnTo>
                  <a:lnTo>
                    <a:pt x="9271" y="1156716"/>
                  </a:lnTo>
                  <a:lnTo>
                    <a:pt x="9271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165872"/>
                  </a:lnTo>
                  <a:lnTo>
                    <a:pt x="3048" y="1168920"/>
                  </a:lnTo>
                  <a:lnTo>
                    <a:pt x="6096" y="1168920"/>
                  </a:lnTo>
                  <a:lnTo>
                    <a:pt x="531876" y="1168920"/>
                  </a:lnTo>
                  <a:lnTo>
                    <a:pt x="531876" y="1163066"/>
                  </a:lnTo>
                  <a:lnTo>
                    <a:pt x="531876" y="1162824"/>
                  </a:lnTo>
                  <a:lnTo>
                    <a:pt x="531876" y="1156716"/>
                  </a:lnTo>
                  <a:lnTo>
                    <a:pt x="12192" y="1156716"/>
                  </a:lnTo>
                  <a:lnTo>
                    <a:pt x="12192" y="13716"/>
                  </a:lnTo>
                  <a:lnTo>
                    <a:pt x="531876" y="13716"/>
                  </a:lnTo>
                  <a:lnTo>
                    <a:pt x="531876" y="6096"/>
                  </a:lnTo>
                  <a:lnTo>
                    <a:pt x="53187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2" y="5631180"/>
              <a:ext cx="623315" cy="114299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46192" y="5617476"/>
              <a:ext cx="635635" cy="1169035"/>
            </a:xfrm>
            <a:custGeom>
              <a:avLst/>
              <a:gdLst/>
              <a:ahLst/>
              <a:cxnLst/>
              <a:rect l="l" t="t" r="r" b="b"/>
              <a:pathLst>
                <a:path w="635635" h="1169034">
                  <a:moveTo>
                    <a:pt x="623303" y="1156703"/>
                  </a:moveTo>
                  <a:lnTo>
                    <a:pt x="0" y="1156703"/>
                  </a:lnTo>
                  <a:lnTo>
                    <a:pt x="0" y="1162799"/>
                  </a:lnTo>
                  <a:lnTo>
                    <a:pt x="623303" y="1162799"/>
                  </a:lnTo>
                  <a:lnTo>
                    <a:pt x="623303" y="1156703"/>
                  </a:lnTo>
                  <a:close/>
                </a:path>
                <a:path w="635635" h="1169034">
                  <a:moveTo>
                    <a:pt x="635495" y="3035"/>
                  </a:moveTo>
                  <a:lnTo>
                    <a:pt x="634225" y="3035"/>
                  </a:lnTo>
                  <a:lnTo>
                    <a:pt x="634225" y="495"/>
                  </a:lnTo>
                  <a:lnTo>
                    <a:pt x="629399" y="495"/>
                  </a:lnTo>
                  <a:lnTo>
                    <a:pt x="629399" y="13195"/>
                  </a:lnTo>
                  <a:lnTo>
                    <a:pt x="629399" y="13970"/>
                  </a:lnTo>
                  <a:lnTo>
                    <a:pt x="626567" y="13970"/>
                  </a:lnTo>
                  <a:lnTo>
                    <a:pt x="626567" y="13195"/>
                  </a:lnTo>
                  <a:lnTo>
                    <a:pt x="629399" y="13195"/>
                  </a:lnTo>
                  <a:lnTo>
                    <a:pt x="629399" y="495"/>
                  </a:lnTo>
                  <a:lnTo>
                    <a:pt x="627621" y="495"/>
                  </a:lnTo>
                  <a:lnTo>
                    <a:pt x="627621" y="3035"/>
                  </a:lnTo>
                  <a:lnTo>
                    <a:pt x="626237" y="3035"/>
                  </a:lnTo>
                  <a:lnTo>
                    <a:pt x="626237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3970"/>
                  </a:lnTo>
                  <a:lnTo>
                    <a:pt x="623316" y="13970"/>
                  </a:lnTo>
                  <a:lnTo>
                    <a:pt x="623316" y="1163320"/>
                  </a:lnTo>
                  <a:lnTo>
                    <a:pt x="0" y="1163320"/>
                  </a:lnTo>
                  <a:lnTo>
                    <a:pt x="0" y="1168400"/>
                  </a:lnTo>
                  <a:lnTo>
                    <a:pt x="629399" y="1168400"/>
                  </a:lnTo>
                  <a:lnTo>
                    <a:pt x="629399" y="1168895"/>
                  </a:lnTo>
                  <a:lnTo>
                    <a:pt x="633717" y="1168895"/>
                  </a:lnTo>
                  <a:lnTo>
                    <a:pt x="633717" y="1166355"/>
                  </a:lnTo>
                  <a:lnTo>
                    <a:pt x="635495" y="1166355"/>
                  </a:lnTo>
                  <a:lnTo>
                    <a:pt x="635495" y="13195"/>
                  </a:lnTo>
                  <a:lnTo>
                    <a:pt x="635495" y="5575"/>
                  </a:lnTo>
                  <a:lnTo>
                    <a:pt x="635495" y="30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973324" y="5617464"/>
            <a:ext cx="1167765" cy="1169035"/>
            <a:chOff x="2973324" y="5617464"/>
            <a:chExt cx="1167765" cy="1169035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85516" y="5631180"/>
              <a:ext cx="1143000" cy="114299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73324" y="5617476"/>
              <a:ext cx="1167765" cy="1169035"/>
            </a:xfrm>
            <a:custGeom>
              <a:avLst/>
              <a:gdLst/>
              <a:ahLst/>
              <a:cxnLst/>
              <a:rect l="l" t="t" r="r" b="b"/>
              <a:pathLst>
                <a:path w="1167764" h="1169034">
                  <a:moveTo>
                    <a:pt x="1167371" y="3035"/>
                  </a:moveTo>
                  <a:lnTo>
                    <a:pt x="1166101" y="3035"/>
                  </a:lnTo>
                  <a:lnTo>
                    <a:pt x="1166101" y="495"/>
                  </a:lnTo>
                  <a:lnTo>
                    <a:pt x="1161275" y="495"/>
                  </a:lnTo>
                  <a:lnTo>
                    <a:pt x="1161275" y="13195"/>
                  </a:lnTo>
                  <a:lnTo>
                    <a:pt x="1161275" y="13703"/>
                  </a:lnTo>
                  <a:lnTo>
                    <a:pt x="1160868" y="13195"/>
                  </a:lnTo>
                  <a:lnTo>
                    <a:pt x="1161275" y="13195"/>
                  </a:lnTo>
                  <a:lnTo>
                    <a:pt x="1161275" y="495"/>
                  </a:lnTo>
                  <a:lnTo>
                    <a:pt x="1160792" y="495"/>
                  </a:lnTo>
                  <a:lnTo>
                    <a:pt x="1161288" y="0"/>
                  </a:lnTo>
                  <a:lnTo>
                    <a:pt x="1159497" y="0"/>
                  </a:lnTo>
                  <a:lnTo>
                    <a:pt x="1159497" y="1790"/>
                  </a:lnTo>
                  <a:lnTo>
                    <a:pt x="1159497" y="3035"/>
                  </a:lnTo>
                  <a:lnTo>
                    <a:pt x="1158252" y="3035"/>
                  </a:lnTo>
                  <a:lnTo>
                    <a:pt x="1159497" y="1790"/>
                  </a:lnTo>
                  <a:lnTo>
                    <a:pt x="1159497" y="0"/>
                  </a:lnTo>
                  <a:lnTo>
                    <a:pt x="1157820" y="0"/>
                  </a:lnTo>
                  <a:lnTo>
                    <a:pt x="1157820" y="5575"/>
                  </a:lnTo>
                  <a:lnTo>
                    <a:pt x="1157820" y="9385"/>
                  </a:lnTo>
                  <a:lnTo>
                    <a:pt x="1155192" y="6096"/>
                  </a:lnTo>
                  <a:lnTo>
                    <a:pt x="1155192" y="13716"/>
                  </a:lnTo>
                  <a:lnTo>
                    <a:pt x="1155192" y="1156703"/>
                  </a:lnTo>
                  <a:lnTo>
                    <a:pt x="12192" y="1156703"/>
                  </a:lnTo>
                  <a:lnTo>
                    <a:pt x="12192" y="13716"/>
                  </a:lnTo>
                  <a:lnTo>
                    <a:pt x="1155192" y="13716"/>
                  </a:lnTo>
                  <a:lnTo>
                    <a:pt x="1155192" y="6096"/>
                  </a:lnTo>
                  <a:lnTo>
                    <a:pt x="1156957" y="4330"/>
                  </a:lnTo>
                  <a:lnTo>
                    <a:pt x="1156957" y="5575"/>
                  </a:lnTo>
                  <a:lnTo>
                    <a:pt x="1157820" y="5575"/>
                  </a:lnTo>
                  <a:lnTo>
                    <a:pt x="1157820" y="0"/>
                  </a:lnTo>
                  <a:lnTo>
                    <a:pt x="9258" y="0"/>
                  </a:lnTo>
                  <a:lnTo>
                    <a:pt x="9258" y="1156703"/>
                  </a:lnTo>
                  <a:lnTo>
                    <a:pt x="9258" y="1159878"/>
                  </a:lnTo>
                  <a:lnTo>
                    <a:pt x="6096" y="1156716"/>
                  </a:lnTo>
                  <a:lnTo>
                    <a:pt x="9131" y="587603"/>
                  </a:lnTo>
                  <a:lnTo>
                    <a:pt x="9131" y="1156703"/>
                  </a:lnTo>
                  <a:lnTo>
                    <a:pt x="9258" y="1156703"/>
                  </a:lnTo>
                  <a:lnTo>
                    <a:pt x="9258" y="0"/>
                  </a:lnTo>
                  <a:lnTo>
                    <a:pt x="1524" y="0"/>
                  </a:lnTo>
                  <a:lnTo>
                    <a:pt x="0" y="3048"/>
                  </a:lnTo>
                  <a:lnTo>
                    <a:pt x="0" y="1165860"/>
                  </a:lnTo>
                  <a:lnTo>
                    <a:pt x="1524" y="1168908"/>
                  </a:lnTo>
                  <a:lnTo>
                    <a:pt x="6096" y="1168908"/>
                  </a:lnTo>
                  <a:lnTo>
                    <a:pt x="1161288" y="1168908"/>
                  </a:lnTo>
                  <a:lnTo>
                    <a:pt x="1165593" y="1168895"/>
                  </a:lnTo>
                  <a:lnTo>
                    <a:pt x="1165593" y="1166355"/>
                  </a:lnTo>
                  <a:lnTo>
                    <a:pt x="1167371" y="1166355"/>
                  </a:lnTo>
                  <a:lnTo>
                    <a:pt x="1167371" y="13195"/>
                  </a:lnTo>
                  <a:lnTo>
                    <a:pt x="1167371" y="5575"/>
                  </a:lnTo>
                  <a:lnTo>
                    <a:pt x="1167371" y="30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1132332" y="5617464"/>
            <a:ext cx="1167765" cy="1169035"/>
            <a:chOff x="1132332" y="5617464"/>
            <a:chExt cx="1167765" cy="116903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524" y="5631180"/>
              <a:ext cx="1143000" cy="11429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32332" y="5617476"/>
              <a:ext cx="1167765" cy="1169035"/>
            </a:xfrm>
            <a:custGeom>
              <a:avLst/>
              <a:gdLst/>
              <a:ahLst/>
              <a:cxnLst/>
              <a:rect l="l" t="t" r="r" b="b"/>
              <a:pathLst>
                <a:path w="1167764" h="1169034">
                  <a:moveTo>
                    <a:pt x="1167384" y="3035"/>
                  </a:moveTo>
                  <a:lnTo>
                    <a:pt x="1166114" y="3035"/>
                  </a:lnTo>
                  <a:lnTo>
                    <a:pt x="1166114" y="495"/>
                  </a:lnTo>
                  <a:lnTo>
                    <a:pt x="1161288" y="495"/>
                  </a:lnTo>
                  <a:lnTo>
                    <a:pt x="1161288" y="13195"/>
                  </a:lnTo>
                  <a:lnTo>
                    <a:pt x="1161288" y="13716"/>
                  </a:lnTo>
                  <a:lnTo>
                    <a:pt x="1160868" y="13195"/>
                  </a:lnTo>
                  <a:lnTo>
                    <a:pt x="1161288" y="13195"/>
                  </a:lnTo>
                  <a:lnTo>
                    <a:pt x="1161288" y="495"/>
                  </a:lnTo>
                  <a:lnTo>
                    <a:pt x="1160792" y="495"/>
                  </a:lnTo>
                  <a:lnTo>
                    <a:pt x="1161288" y="0"/>
                  </a:lnTo>
                  <a:lnTo>
                    <a:pt x="1159510" y="0"/>
                  </a:lnTo>
                  <a:lnTo>
                    <a:pt x="1159510" y="1778"/>
                  </a:lnTo>
                  <a:lnTo>
                    <a:pt x="1159510" y="3035"/>
                  </a:lnTo>
                  <a:lnTo>
                    <a:pt x="1158252" y="3035"/>
                  </a:lnTo>
                  <a:lnTo>
                    <a:pt x="1159510" y="1778"/>
                  </a:lnTo>
                  <a:lnTo>
                    <a:pt x="1159510" y="0"/>
                  </a:lnTo>
                  <a:lnTo>
                    <a:pt x="1157833" y="0"/>
                  </a:lnTo>
                  <a:lnTo>
                    <a:pt x="1157833" y="5575"/>
                  </a:lnTo>
                  <a:lnTo>
                    <a:pt x="1157833" y="9398"/>
                  </a:lnTo>
                  <a:lnTo>
                    <a:pt x="1155192" y="6096"/>
                  </a:lnTo>
                  <a:lnTo>
                    <a:pt x="1155192" y="13716"/>
                  </a:lnTo>
                  <a:lnTo>
                    <a:pt x="1155192" y="1156703"/>
                  </a:lnTo>
                  <a:lnTo>
                    <a:pt x="12192" y="1156703"/>
                  </a:lnTo>
                  <a:lnTo>
                    <a:pt x="12192" y="13716"/>
                  </a:lnTo>
                  <a:lnTo>
                    <a:pt x="1155192" y="13716"/>
                  </a:lnTo>
                  <a:lnTo>
                    <a:pt x="1155192" y="6096"/>
                  </a:lnTo>
                  <a:lnTo>
                    <a:pt x="1156970" y="4318"/>
                  </a:lnTo>
                  <a:lnTo>
                    <a:pt x="1156970" y="5575"/>
                  </a:lnTo>
                  <a:lnTo>
                    <a:pt x="1157833" y="5575"/>
                  </a:lnTo>
                  <a:lnTo>
                    <a:pt x="1157833" y="0"/>
                  </a:lnTo>
                  <a:lnTo>
                    <a:pt x="9258" y="0"/>
                  </a:lnTo>
                  <a:lnTo>
                    <a:pt x="9258" y="1156703"/>
                  </a:lnTo>
                  <a:lnTo>
                    <a:pt x="9258" y="1159878"/>
                  </a:lnTo>
                  <a:lnTo>
                    <a:pt x="6096" y="1156716"/>
                  </a:lnTo>
                  <a:lnTo>
                    <a:pt x="9144" y="585216"/>
                  </a:lnTo>
                  <a:lnTo>
                    <a:pt x="9144" y="1156703"/>
                  </a:lnTo>
                  <a:lnTo>
                    <a:pt x="9258" y="0"/>
                  </a:lnTo>
                  <a:lnTo>
                    <a:pt x="1524" y="0"/>
                  </a:lnTo>
                  <a:lnTo>
                    <a:pt x="0" y="3048"/>
                  </a:lnTo>
                  <a:lnTo>
                    <a:pt x="0" y="1165860"/>
                  </a:lnTo>
                  <a:lnTo>
                    <a:pt x="1524" y="1168908"/>
                  </a:lnTo>
                  <a:lnTo>
                    <a:pt x="6096" y="1168908"/>
                  </a:lnTo>
                  <a:lnTo>
                    <a:pt x="1161288" y="1168908"/>
                  </a:lnTo>
                  <a:lnTo>
                    <a:pt x="1165606" y="1168895"/>
                  </a:lnTo>
                  <a:lnTo>
                    <a:pt x="1165606" y="1166355"/>
                  </a:lnTo>
                  <a:lnTo>
                    <a:pt x="1167384" y="1166355"/>
                  </a:lnTo>
                  <a:lnTo>
                    <a:pt x="1167384" y="13195"/>
                  </a:lnTo>
                  <a:lnTo>
                    <a:pt x="1167384" y="5575"/>
                  </a:lnTo>
                  <a:lnTo>
                    <a:pt x="1167384" y="30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5346192" y="25908"/>
            <a:ext cx="5259705" cy="4061460"/>
            <a:chOff x="5346192" y="25908"/>
            <a:chExt cx="5259705" cy="406146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52944" y="2127503"/>
              <a:ext cx="2098548" cy="1467612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6192" y="2252471"/>
              <a:ext cx="838199" cy="17526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501384" y="3471672"/>
              <a:ext cx="1138555" cy="304800"/>
            </a:xfrm>
            <a:custGeom>
              <a:avLst/>
              <a:gdLst/>
              <a:ahLst/>
              <a:cxnLst/>
              <a:rect l="l" t="t" r="r" b="b"/>
              <a:pathLst>
                <a:path w="1138554" h="304800">
                  <a:moveTo>
                    <a:pt x="1138427" y="304799"/>
                  </a:moveTo>
                  <a:lnTo>
                    <a:pt x="987551" y="304799"/>
                  </a:lnTo>
                  <a:lnTo>
                    <a:pt x="987551" y="251459"/>
                  </a:lnTo>
                  <a:lnTo>
                    <a:pt x="984503" y="237743"/>
                  </a:lnTo>
                  <a:lnTo>
                    <a:pt x="967739" y="199643"/>
                  </a:lnTo>
                  <a:lnTo>
                    <a:pt x="937259" y="170687"/>
                  </a:lnTo>
                  <a:lnTo>
                    <a:pt x="899159" y="153923"/>
                  </a:lnTo>
                  <a:lnTo>
                    <a:pt x="885443" y="152399"/>
                  </a:lnTo>
                  <a:lnTo>
                    <a:pt x="874775" y="150875"/>
                  </a:lnTo>
                  <a:lnTo>
                    <a:pt x="0" y="150875"/>
                  </a:lnTo>
                  <a:lnTo>
                    <a:pt x="0" y="0"/>
                  </a:lnTo>
                  <a:lnTo>
                    <a:pt x="874775" y="0"/>
                  </a:lnTo>
                  <a:lnTo>
                    <a:pt x="917447" y="4571"/>
                  </a:lnTo>
                  <a:lnTo>
                    <a:pt x="958595" y="13715"/>
                  </a:lnTo>
                  <a:lnTo>
                    <a:pt x="996695" y="30480"/>
                  </a:lnTo>
                  <a:lnTo>
                    <a:pt x="1030223" y="51815"/>
                  </a:lnTo>
                  <a:lnTo>
                    <a:pt x="1062227" y="77723"/>
                  </a:lnTo>
                  <a:lnTo>
                    <a:pt x="1088135" y="109727"/>
                  </a:lnTo>
                  <a:lnTo>
                    <a:pt x="1109471" y="144779"/>
                  </a:lnTo>
                  <a:lnTo>
                    <a:pt x="1126235" y="182879"/>
                  </a:lnTo>
                  <a:lnTo>
                    <a:pt x="1135379" y="222503"/>
                  </a:lnTo>
                  <a:lnTo>
                    <a:pt x="1138427" y="265175"/>
                  </a:lnTo>
                  <a:lnTo>
                    <a:pt x="1138427" y="304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489179" y="3459479"/>
              <a:ext cx="1234440" cy="628015"/>
            </a:xfrm>
            <a:custGeom>
              <a:avLst/>
              <a:gdLst/>
              <a:ahLst/>
              <a:cxnLst/>
              <a:rect l="l" t="t" r="r" b="b"/>
              <a:pathLst>
                <a:path w="1234440" h="628014">
                  <a:moveTo>
                    <a:pt x="1162812" y="262128"/>
                  </a:moveTo>
                  <a:lnTo>
                    <a:pt x="1159764" y="234696"/>
                  </a:lnTo>
                  <a:lnTo>
                    <a:pt x="1153668" y="207327"/>
                  </a:lnTo>
                  <a:lnTo>
                    <a:pt x="1150632" y="193548"/>
                  </a:lnTo>
                  <a:lnTo>
                    <a:pt x="1141488" y="169164"/>
                  </a:lnTo>
                  <a:lnTo>
                    <a:pt x="1115580" y="121920"/>
                  </a:lnTo>
                  <a:lnTo>
                    <a:pt x="1082052" y="80772"/>
                  </a:lnTo>
                  <a:lnTo>
                    <a:pt x="1040904" y="47244"/>
                  </a:lnTo>
                  <a:lnTo>
                    <a:pt x="1002804" y="25908"/>
                  </a:lnTo>
                  <a:lnTo>
                    <a:pt x="993660" y="21336"/>
                  </a:lnTo>
                  <a:lnTo>
                    <a:pt x="955560" y="9144"/>
                  </a:lnTo>
                  <a:lnTo>
                    <a:pt x="900696" y="0"/>
                  </a:lnTo>
                  <a:lnTo>
                    <a:pt x="24396" y="0"/>
                  </a:lnTo>
                  <a:lnTo>
                    <a:pt x="24396" y="12192"/>
                  </a:lnTo>
                  <a:lnTo>
                    <a:pt x="18402" y="18935"/>
                  </a:lnTo>
                  <a:lnTo>
                    <a:pt x="18402" y="11950"/>
                  </a:lnTo>
                  <a:lnTo>
                    <a:pt x="20955" y="11950"/>
                  </a:lnTo>
                  <a:lnTo>
                    <a:pt x="20955" y="8750"/>
                  </a:lnTo>
                  <a:lnTo>
                    <a:pt x="24396" y="12192"/>
                  </a:lnTo>
                  <a:lnTo>
                    <a:pt x="24396" y="0"/>
                  </a:lnTo>
                  <a:lnTo>
                    <a:pt x="17805" y="0"/>
                  </a:lnTo>
                  <a:lnTo>
                    <a:pt x="17805" y="5600"/>
                  </a:lnTo>
                  <a:lnTo>
                    <a:pt x="15240" y="5600"/>
                  </a:lnTo>
                  <a:lnTo>
                    <a:pt x="15240" y="3035"/>
                  </a:lnTo>
                  <a:lnTo>
                    <a:pt x="17805" y="5600"/>
                  </a:lnTo>
                  <a:lnTo>
                    <a:pt x="17805" y="0"/>
                  </a:lnTo>
                  <a:lnTo>
                    <a:pt x="12204" y="0"/>
                  </a:lnTo>
                  <a:lnTo>
                    <a:pt x="12725" y="520"/>
                  </a:lnTo>
                  <a:lnTo>
                    <a:pt x="3048" y="520"/>
                  </a:lnTo>
                  <a:lnTo>
                    <a:pt x="3048" y="5600"/>
                  </a:lnTo>
                  <a:lnTo>
                    <a:pt x="0" y="5600"/>
                  </a:lnTo>
                  <a:lnTo>
                    <a:pt x="0" y="11950"/>
                  </a:lnTo>
                  <a:lnTo>
                    <a:pt x="0" y="25920"/>
                  </a:lnTo>
                  <a:lnTo>
                    <a:pt x="0" y="170700"/>
                  </a:lnTo>
                  <a:lnTo>
                    <a:pt x="3175" y="170700"/>
                  </a:lnTo>
                  <a:lnTo>
                    <a:pt x="3175" y="177050"/>
                  </a:lnTo>
                  <a:lnTo>
                    <a:pt x="12192" y="177050"/>
                  </a:lnTo>
                  <a:lnTo>
                    <a:pt x="12192" y="170700"/>
                  </a:lnTo>
                  <a:lnTo>
                    <a:pt x="12192" y="25920"/>
                  </a:lnTo>
                  <a:lnTo>
                    <a:pt x="12204" y="150876"/>
                  </a:lnTo>
                  <a:lnTo>
                    <a:pt x="18300" y="88392"/>
                  </a:lnTo>
                  <a:lnTo>
                    <a:pt x="18300" y="151130"/>
                  </a:lnTo>
                  <a:lnTo>
                    <a:pt x="18173" y="151130"/>
                  </a:lnTo>
                  <a:lnTo>
                    <a:pt x="18173" y="156845"/>
                  </a:lnTo>
                  <a:lnTo>
                    <a:pt x="12204" y="150876"/>
                  </a:lnTo>
                  <a:lnTo>
                    <a:pt x="12204" y="176784"/>
                  </a:lnTo>
                  <a:lnTo>
                    <a:pt x="896124" y="176784"/>
                  </a:lnTo>
                  <a:lnTo>
                    <a:pt x="906792" y="178308"/>
                  </a:lnTo>
                  <a:lnTo>
                    <a:pt x="957084" y="205740"/>
                  </a:lnTo>
                  <a:lnTo>
                    <a:pt x="978420" y="237744"/>
                  </a:lnTo>
                  <a:lnTo>
                    <a:pt x="987564" y="277368"/>
                  </a:lnTo>
                  <a:lnTo>
                    <a:pt x="987564" y="316992"/>
                  </a:lnTo>
                  <a:lnTo>
                    <a:pt x="1001280" y="316992"/>
                  </a:lnTo>
                  <a:lnTo>
                    <a:pt x="1011948" y="317004"/>
                  </a:lnTo>
                  <a:lnTo>
                    <a:pt x="1011948" y="265176"/>
                  </a:lnTo>
                  <a:lnTo>
                    <a:pt x="1010412" y="251460"/>
                  </a:lnTo>
                  <a:lnTo>
                    <a:pt x="1007364" y="239268"/>
                  </a:lnTo>
                  <a:lnTo>
                    <a:pt x="1002792" y="228650"/>
                  </a:lnTo>
                  <a:lnTo>
                    <a:pt x="984516" y="196596"/>
                  </a:lnTo>
                  <a:lnTo>
                    <a:pt x="975372" y="188976"/>
                  </a:lnTo>
                  <a:lnTo>
                    <a:pt x="966228" y="179832"/>
                  </a:lnTo>
                  <a:lnTo>
                    <a:pt x="957084" y="172212"/>
                  </a:lnTo>
                  <a:lnTo>
                    <a:pt x="946416" y="166116"/>
                  </a:lnTo>
                  <a:lnTo>
                    <a:pt x="939304" y="163068"/>
                  </a:lnTo>
                  <a:lnTo>
                    <a:pt x="925080" y="156972"/>
                  </a:lnTo>
                  <a:lnTo>
                    <a:pt x="912888" y="153924"/>
                  </a:lnTo>
                  <a:lnTo>
                    <a:pt x="900696" y="152400"/>
                  </a:lnTo>
                  <a:lnTo>
                    <a:pt x="886980" y="150876"/>
                  </a:lnTo>
                  <a:lnTo>
                    <a:pt x="464667" y="156857"/>
                  </a:lnTo>
                  <a:lnTo>
                    <a:pt x="464667" y="151130"/>
                  </a:lnTo>
                  <a:lnTo>
                    <a:pt x="60337" y="151130"/>
                  </a:lnTo>
                  <a:lnTo>
                    <a:pt x="60337" y="162560"/>
                  </a:lnTo>
                  <a:lnTo>
                    <a:pt x="24396" y="163068"/>
                  </a:lnTo>
                  <a:lnTo>
                    <a:pt x="23888" y="162560"/>
                  </a:lnTo>
                  <a:lnTo>
                    <a:pt x="60337" y="162560"/>
                  </a:lnTo>
                  <a:lnTo>
                    <a:pt x="60337" y="151130"/>
                  </a:lnTo>
                  <a:lnTo>
                    <a:pt x="24396" y="151130"/>
                  </a:lnTo>
                  <a:lnTo>
                    <a:pt x="24396" y="25908"/>
                  </a:lnTo>
                  <a:lnTo>
                    <a:pt x="899172" y="25908"/>
                  </a:lnTo>
                  <a:lnTo>
                    <a:pt x="912888" y="27432"/>
                  </a:lnTo>
                  <a:lnTo>
                    <a:pt x="961656" y="36576"/>
                  </a:lnTo>
                  <a:lnTo>
                    <a:pt x="1007376" y="56388"/>
                  </a:lnTo>
                  <a:lnTo>
                    <a:pt x="1047000" y="83820"/>
                  </a:lnTo>
                  <a:lnTo>
                    <a:pt x="1080528" y="117348"/>
                  </a:lnTo>
                  <a:lnTo>
                    <a:pt x="1107960" y="156972"/>
                  </a:lnTo>
                  <a:lnTo>
                    <a:pt x="1135392" y="239268"/>
                  </a:lnTo>
                  <a:lnTo>
                    <a:pt x="1136916" y="251460"/>
                  </a:lnTo>
                  <a:lnTo>
                    <a:pt x="1136916" y="316992"/>
                  </a:lnTo>
                  <a:lnTo>
                    <a:pt x="1152144" y="316992"/>
                  </a:lnTo>
                  <a:lnTo>
                    <a:pt x="1162812" y="316992"/>
                  </a:lnTo>
                  <a:lnTo>
                    <a:pt x="1162812" y="262128"/>
                  </a:lnTo>
                  <a:close/>
                </a:path>
                <a:path w="1234440" h="628014">
                  <a:moveTo>
                    <a:pt x="1234440" y="417576"/>
                  </a:moveTo>
                  <a:lnTo>
                    <a:pt x="1232916" y="413004"/>
                  </a:lnTo>
                  <a:lnTo>
                    <a:pt x="1229868" y="408432"/>
                  </a:lnTo>
                  <a:lnTo>
                    <a:pt x="1225296" y="405384"/>
                  </a:lnTo>
                  <a:lnTo>
                    <a:pt x="1220724" y="431292"/>
                  </a:lnTo>
                  <a:lnTo>
                    <a:pt x="1196340" y="431292"/>
                  </a:lnTo>
                  <a:lnTo>
                    <a:pt x="1075944" y="595884"/>
                  </a:lnTo>
                  <a:lnTo>
                    <a:pt x="954024" y="431292"/>
                  </a:lnTo>
                  <a:lnTo>
                    <a:pt x="928116" y="431292"/>
                  </a:lnTo>
                  <a:lnTo>
                    <a:pt x="923544" y="405384"/>
                  </a:lnTo>
                  <a:lnTo>
                    <a:pt x="918972" y="408432"/>
                  </a:lnTo>
                  <a:lnTo>
                    <a:pt x="915924" y="417576"/>
                  </a:lnTo>
                  <a:lnTo>
                    <a:pt x="915924" y="422148"/>
                  </a:lnTo>
                  <a:lnTo>
                    <a:pt x="918972" y="426720"/>
                  </a:lnTo>
                  <a:lnTo>
                    <a:pt x="1065276" y="623316"/>
                  </a:lnTo>
                  <a:lnTo>
                    <a:pt x="1065276" y="608076"/>
                  </a:lnTo>
                  <a:lnTo>
                    <a:pt x="1065288" y="623316"/>
                  </a:lnTo>
                  <a:lnTo>
                    <a:pt x="1066812" y="626364"/>
                  </a:lnTo>
                  <a:lnTo>
                    <a:pt x="1071384" y="627888"/>
                  </a:lnTo>
                  <a:lnTo>
                    <a:pt x="1079004" y="627888"/>
                  </a:lnTo>
                  <a:lnTo>
                    <a:pt x="1082052" y="626364"/>
                  </a:lnTo>
                  <a:lnTo>
                    <a:pt x="1085100" y="623316"/>
                  </a:lnTo>
                  <a:lnTo>
                    <a:pt x="1231392" y="426720"/>
                  </a:lnTo>
                  <a:lnTo>
                    <a:pt x="1234440" y="422148"/>
                  </a:lnTo>
                  <a:lnTo>
                    <a:pt x="1234440" y="417576"/>
                  </a:lnTo>
                  <a:close/>
                </a:path>
              </a:pathLst>
            </a:custGeom>
            <a:solidFill>
              <a:srgbClr val="BF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26096" y="3776472"/>
              <a:ext cx="88391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12736" y="3776472"/>
              <a:ext cx="88392" cy="11430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60223" y="2759963"/>
              <a:ext cx="794385" cy="594360"/>
            </a:xfrm>
            <a:custGeom>
              <a:avLst/>
              <a:gdLst/>
              <a:ahLst/>
              <a:cxnLst/>
              <a:rect l="l" t="t" r="r" b="b"/>
              <a:pathLst>
                <a:path w="794384" h="594360">
                  <a:moveTo>
                    <a:pt x="794004" y="297180"/>
                  </a:moveTo>
                  <a:lnTo>
                    <a:pt x="784821" y="288036"/>
                  </a:lnTo>
                  <a:lnTo>
                    <a:pt x="757428" y="260794"/>
                  </a:lnTo>
                  <a:lnTo>
                    <a:pt x="757428" y="297180"/>
                  </a:lnTo>
                  <a:lnTo>
                    <a:pt x="521220" y="533412"/>
                  </a:lnTo>
                  <a:lnTo>
                    <a:pt x="521220" y="563867"/>
                  </a:lnTo>
                  <a:lnTo>
                    <a:pt x="521208" y="417576"/>
                  </a:lnTo>
                  <a:lnTo>
                    <a:pt x="25908" y="417576"/>
                  </a:lnTo>
                  <a:lnTo>
                    <a:pt x="25908" y="176784"/>
                  </a:lnTo>
                  <a:lnTo>
                    <a:pt x="25908" y="164592"/>
                  </a:lnTo>
                  <a:lnTo>
                    <a:pt x="25920" y="176784"/>
                  </a:lnTo>
                  <a:lnTo>
                    <a:pt x="521208" y="176784"/>
                  </a:lnTo>
                  <a:lnTo>
                    <a:pt x="521220" y="60972"/>
                  </a:lnTo>
                  <a:lnTo>
                    <a:pt x="757428" y="297180"/>
                  </a:lnTo>
                  <a:lnTo>
                    <a:pt x="757428" y="260794"/>
                  </a:lnTo>
                  <a:lnTo>
                    <a:pt x="525945" y="30480"/>
                  </a:lnTo>
                  <a:lnTo>
                    <a:pt x="521208" y="25781"/>
                  </a:lnTo>
                  <a:lnTo>
                    <a:pt x="521208" y="30480"/>
                  </a:lnTo>
                  <a:lnTo>
                    <a:pt x="499872" y="39636"/>
                  </a:lnTo>
                  <a:lnTo>
                    <a:pt x="521208" y="30480"/>
                  </a:lnTo>
                  <a:lnTo>
                    <a:pt x="521208" y="25781"/>
                  </a:lnTo>
                  <a:lnTo>
                    <a:pt x="495300" y="0"/>
                  </a:lnTo>
                  <a:lnTo>
                    <a:pt x="495300" y="150876"/>
                  </a:lnTo>
                  <a:lnTo>
                    <a:pt x="0" y="150876"/>
                  </a:lnTo>
                  <a:lnTo>
                    <a:pt x="0" y="443484"/>
                  </a:lnTo>
                  <a:lnTo>
                    <a:pt x="495300" y="443484"/>
                  </a:lnTo>
                  <a:lnTo>
                    <a:pt x="495300" y="594360"/>
                  </a:lnTo>
                  <a:lnTo>
                    <a:pt x="525945" y="563880"/>
                  </a:lnTo>
                  <a:lnTo>
                    <a:pt x="784821" y="306324"/>
                  </a:lnTo>
                  <a:lnTo>
                    <a:pt x="794004" y="2971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30688" y="1456378"/>
            <a:ext cx="19240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Cambria"/>
                <a:cs typeface="Cambria"/>
              </a:rPr>
              <a:t>Analysis</a:t>
            </a:r>
            <a:r>
              <a:rPr sz="2400" spc="-2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466076" y="4151121"/>
            <a:ext cx="2273935" cy="1216660"/>
            <a:chOff x="7466076" y="4151121"/>
            <a:chExt cx="2273935" cy="1216660"/>
          </a:xfrm>
        </p:grpSpPr>
        <p:sp>
          <p:nvSpPr>
            <p:cNvPr id="38" name="object 38"/>
            <p:cNvSpPr/>
            <p:nvPr/>
          </p:nvSpPr>
          <p:spPr>
            <a:xfrm>
              <a:off x="7478268" y="4165091"/>
              <a:ext cx="2247900" cy="368935"/>
            </a:xfrm>
            <a:custGeom>
              <a:avLst/>
              <a:gdLst/>
              <a:ahLst/>
              <a:cxnLst/>
              <a:rect l="l" t="t" r="r" b="b"/>
              <a:pathLst>
                <a:path w="2247900" h="368935">
                  <a:moveTo>
                    <a:pt x="2247900" y="368808"/>
                  </a:moveTo>
                  <a:lnTo>
                    <a:pt x="0" y="368808"/>
                  </a:lnTo>
                  <a:lnTo>
                    <a:pt x="0" y="0"/>
                  </a:lnTo>
                  <a:lnTo>
                    <a:pt x="2247900" y="0"/>
                  </a:lnTo>
                  <a:lnTo>
                    <a:pt x="2247900" y="36880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466063" y="4151121"/>
              <a:ext cx="2273935" cy="394970"/>
            </a:xfrm>
            <a:custGeom>
              <a:avLst/>
              <a:gdLst/>
              <a:ahLst/>
              <a:cxnLst/>
              <a:rect l="l" t="t" r="r" b="b"/>
              <a:pathLst>
                <a:path w="2273934" h="394970">
                  <a:moveTo>
                    <a:pt x="2273808" y="6350"/>
                  </a:moveTo>
                  <a:lnTo>
                    <a:pt x="2270633" y="6350"/>
                  </a:lnTo>
                  <a:lnTo>
                    <a:pt x="2270633" y="0"/>
                  </a:lnTo>
                  <a:lnTo>
                    <a:pt x="2257501" y="0"/>
                  </a:lnTo>
                  <a:lnTo>
                    <a:pt x="2257501" y="254"/>
                  </a:lnTo>
                  <a:lnTo>
                    <a:pt x="2257501" y="3175"/>
                  </a:lnTo>
                  <a:lnTo>
                    <a:pt x="2257501" y="6350"/>
                  </a:lnTo>
                  <a:lnTo>
                    <a:pt x="2254669" y="6350"/>
                  </a:lnTo>
                  <a:lnTo>
                    <a:pt x="2257501" y="3175"/>
                  </a:lnTo>
                  <a:lnTo>
                    <a:pt x="2257501" y="254"/>
                  </a:lnTo>
                  <a:lnTo>
                    <a:pt x="2254250" y="254"/>
                  </a:lnTo>
                  <a:lnTo>
                    <a:pt x="2254250" y="13970"/>
                  </a:lnTo>
                  <a:lnTo>
                    <a:pt x="2254250" y="20320"/>
                  </a:lnTo>
                  <a:lnTo>
                    <a:pt x="2247900" y="13970"/>
                  </a:lnTo>
                  <a:lnTo>
                    <a:pt x="2247900" y="26162"/>
                  </a:lnTo>
                  <a:lnTo>
                    <a:pt x="2247900" y="370078"/>
                  </a:lnTo>
                  <a:lnTo>
                    <a:pt x="25908" y="370078"/>
                  </a:lnTo>
                  <a:lnTo>
                    <a:pt x="25908" y="26162"/>
                  </a:lnTo>
                  <a:lnTo>
                    <a:pt x="2247900" y="26162"/>
                  </a:lnTo>
                  <a:lnTo>
                    <a:pt x="2247900" y="13970"/>
                  </a:lnTo>
                  <a:lnTo>
                    <a:pt x="2251291" y="10160"/>
                  </a:lnTo>
                  <a:lnTo>
                    <a:pt x="2251291" y="13970"/>
                  </a:lnTo>
                  <a:lnTo>
                    <a:pt x="2254250" y="13970"/>
                  </a:lnTo>
                  <a:lnTo>
                    <a:pt x="2254250" y="254"/>
                  </a:lnTo>
                  <a:lnTo>
                    <a:pt x="19075" y="254"/>
                  </a:lnTo>
                  <a:lnTo>
                    <a:pt x="19075" y="197739"/>
                  </a:lnTo>
                  <a:lnTo>
                    <a:pt x="19075" y="370078"/>
                  </a:lnTo>
                  <a:lnTo>
                    <a:pt x="18770" y="370078"/>
                  </a:lnTo>
                  <a:lnTo>
                    <a:pt x="18770" y="376440"/>
                  </a:lnTo>
                  <a:lnTo>
                    <a:pt x="12192" y="370586"/>
                  </a:lnTo>
                  <a:lnTo>
                    <a:pt x="19075" y="197739"/>
                  </a:lnTo>
                  <a:lnTo>
                    <a:pt x="19075" y="254"/>
                  </a:lnTo>
                  <a:lnTo>
                    <a:pt x="6096" y="254"/>
                  </a:lnTo>
                  <a:lnTo>
                    <a:pt x="0" y="6350"/>
                  </a:lnTo>
                  <a:lnTo>
                    <a:pt x="0" y="388874"/>
                  </a:lnTo>
                  <a:lnTo>
                    <a:pt x="6096" y="394970"/>
                  </a:lnTo>
                  <a:lnTo>
                    <a:pt x="12192" y="394970"/>
                  </a:lnTo>
                  <a:lnTo>
                    <a:pt x="2260092" y="394970"/>
                  </a:lnTo>
                  <a:lnTo>
                    <a:pt x="2270887" y="394970"/>
                  </a:lnTo>
                  <a:lnTo>
                    <a:pt x="2270887" y="388620"/>
                  </a:lnTo>
                  <a:lnTo>
                    <a:pt x="2273808" y="388620"/>
                  </a:lnTo>
                  <a:lnTo>
                    <a:pt x="2273808" y="26670"/>
                  </a:lnTo>
                  <a:lnTo>
                    <a:pt x="2273808" y="13970"/>
                  </a:lnTo>
                  <a:lnTo>
                    <a:pt x="2273808" y="635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78268" y="4570475"/>
              <a:ext cx="2247900" cy="370840"/>
            </a:xfrm>
            <a:custGeom>
              <a:avLst/>
              <a:gdLst/>
              <a:ahLst/>
              <a:cxnLst/>
              <a:rect l="l" t="t" r="r" b="b"/>
              <a:pathLst>
                <a:path w="2247900" h="370839">
                  <a:moveTo>
                    <a:pt x="2247900" y="370331"/>
                  </a:moveTo>
                  <a:lnTo>
                    <a:pt x="0" y="370331"/>
                  </a:lnTo>
                  <a:lnTo>
                    <a:pt x="0" y="0"/>
                  </a:lnTo>
                  <a:lnTo>
                    <a:pt x="2247900" y="0"/>
                  </a:lnTo>
                  <a:lnTo>
                    <a:pt x="2247900" y="370331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466063" y="4558029"/>
              <a:ext cx="2273935" cy="394970"/>
            </a:xfrm>
            <a:custGeom>
              <a:avLst/>
              <a:gdLst/>
              <a:ahLst/>
              <a:cxnLst/>
              <a:rect l="l" t="t" r="r" b="b"/>
              <a:pathLst>
                <a:path w="2273934" h="394970">
                  <a:moveTo>
                    <a:pt x="2273808" y="6350"/>
                  </a:moveTo>
                  <a:lnTo>
                    <a:pt x="2270633" y="6350"/>
                  </a:lnTo>
                  <a:lnTo>
                    <a:pt x="2270633" y="0"/>
                  </a:lnTo>
                  <a:lnTo>
                    <a:pt x="2257171" y="0"/>
                  </a:lnTo>
                  <a:lnTo>
                    <a:pt x="2257171" y="254"/>
                  </a:lnTo>
                  <a:lnTo>
                    <a:pt x="2257171" y="3175"/>
                  </a:lnTo>
                  <a:lnTo>
                    <a:pt x="2257171" y="6350"/>
                  </a:lnTo>
                  <a:lnTo>
                    <a:pt x="2254339" y="6350"/>
                  </a:lnTo>
                  <a:lnTo>
                    <a:pt x="2254339" y="12700"/>
                  </a:lnTo>
                  <a:lnTo>
                    <a:pt x="2254339" y="19697"/>
                  </a:lnTo>
                  <a:lnTo>
                    <a:pt x="2247900" y="12446"/>
                  </a:lnTo>
                  <a:lnTo>
                    <a:pt x="2247900" y="26162"/>
                  </a:lnTo>
                  <a:lnTo>
                    <a:pt x="2247900" y="369074"/>
                  </a:lnTo>
                  <a:lnTo>
                    <a:pt x="25908" y="369074"/>
                  </a:lnTo>
                  <a:lnTo>
                    <a:pt x="25908" y="26162"/>
                  </a:lnTo>
                  <a:lnTo>
                    <a:pt x="2247900" y="26162"/>
                  </a:lnTo>
                  <a:lnTo>
                    <a:pt x="2247900" y="12446"/>
                  </a:lnTo>
                  <a:lnTo>
                    <a:pt x="2250821" y="9525"/>
                  </a:lnTo>
                  <a:lnTo>
                    <a:pt x="2250821" y="12700"/>
                  </a:lnTo>
                  <a:lnTo>
                    <a:pt x="2254339" y="12700"/>
                  </a:lnTo>
                  <a:lnTo>
                    <a:pt x="2254339" y="6350"/>
                  </a:lnTo>
                  <a:lnTo>
                    <a:pt x="2253996" y="6350"/>
                  </a:lnTo>
                  <a:lnTo>
                    <a:pt x="2257171" y="3175"/>
                  </a:lnTo>
                  <a:lnTo>
                    <a:pt x="2257171" y="254"/>
                  </a:lnTo>
                  <a:lnTo>
                    <a:pt x="6096" y="254"/>
                  </a:lnTo>
                  <a:lnTo>
                    <a:pt x="0" y="6350"/>
                  </a:lnTo>
                  <a:lnTo>
                    <a:pt x="0" y="388874"/>
                  </a:lnTo>
                  <a:lnTo>
                    <a:pt x="6096" y="394970"/>
                  </a:lnTo>
                  <a:lnTo>
                    <a:pt x="12192" y="394970"/>
                  </a:lnTo>
                  <a:lnTo>
                    <a:pt x="2260092" y="394970"/>
                  </a:lnTo>
                  <a:lnTo>
                    <a:pt x="2270887" y="394970"/>
                  </a:lnTo>
                  <a:lnTo>
                    <a:pt x="2270887" y="388620"/>
                  </a:lnTo>
                  <a:lnTo>
                    <a:pt x="2273808" y="388620"/>
                  </a:lnTo>
                  <a:lnTo>
                    <a:pt x="2273808" y="26670"/>
                  </a:lnTo>
                  <a:lnTo>
                    <a:pt x="2273808" y="12700"/>
                  </a:lnTo>
                  <a:lnTo>
                    <a:pt x="2273808" y="635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78268" y="4985003"/>
              <a:ext cx="2247900" cy="56515"/>
            </a:xfrm>
            <a:custGeom>
              <a:avLst/>
              <a:gdLst/>
              <a:ahLst/>
              <a:cxnLst/>
              <a:rect l="l" t="t" r="r" b="b"/>
              <a:pathLst>
                <a:path w="2247900" h="56514">
                  <a:moveTo>
                    <a:pt x="2247900" y="56388"/>
                  </a:moveTo>
                  <a:lnTo>
                    <a:pt x="0" y="56388"/>
                  </a:lnTo>
                  <a:lnTo>
                    <a:pt x="0" y="0"/>
                  </a:lnTo>
                  <a:lnTo>
                    <a:pt x="2247900" y="0"/>
                  </a:lnTo>
                  <a:lnTo>
                    <a:pt x="2247900" y="5638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466076" y="4972811"/>
              <a:ext cx="2273935" cy="69215"/>
            </a:xfrm>
            <a:custGeom>
              <a:avLst/>
              <a:gdLst/>
              <a:ahLst/>
              <a:cxnLst/>
              <a:rect l="l" t="t" r="r" b="b"/>
              <a:pathLst>
                <a:path w="2273934" h="69214">
                  <a:moveTo>
                    <a:pt x="2273808" y="4584"/>
                  </a:moveTo>
                  <a:lnTo>
                    <a:pt x="2267712" y="12"/>
                  </a:lnTo>
                  <a:lnTo>
                    <a:pt x="2260092" y="12"/>
                  </a:lnTo>
                  <a:lnTo>
                    <a:pt x="2247900" y="12204"/>
                  </a:lnTo>
                  <a:lnTo>
                    <a:pt x="2260092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68580"/>
                  </a:lnTo>
                  <a:lnTo>
                    <a:pt x="12192" y="68580"/>
                  </a:lnTo>
                  <a:lnTo>
                    <a:pt x="24142" y="68580"/>
                  </a:lnTo>
                  <a:lnTo>
                    <a:pt x="25908" y="68580"/>
                  </a:lnTo>
                  <a:lnTo>
                    <a:pt x="25908" y="24384"/>
                  </a:lnTo>
                  <a:lnTo>
                    <a:pt x="2247900" y="24384"/>
                  </a:lnTo>
                  <a:lnTo>
                    <a:pt x="2247900" y="68580"/>
                  </a:lnTo>
                  <a:lnTo>
                    <a:pt x="2260092" y="68580"/>
                  </a:lnTo>
                  <a:lnTo>
                    <a:pt x="2273808" y="68592"/>
                  </a:lnTo>
                  <a:lnTo>
                    <a:pt x="2273808" y="4584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478268" y="5041392"/>
              <a:ext cx="2247900" cy="312420"/>
            </a:xfrm>
            <a:custGeom>
              <a:avLst/>
              <a:gdLst/>
              <a:ahLst/>
              <a:cxnLst/>
              <a:rect l="l" t="t" r="r" b="b"/>
              <a:pathLst>
                <a:path w="2247900" h="312420">
                  <a:moveTo>
                    <a:pt x="2247900" y="312419"/>
                  </a:moveTo>
                  <a:lnTo>
                    <a:pt x="0" y="312419"/>
                  </a:lnTo>
                  <a:lnTo>
                    <a:pt x="0" y="0"/>
                  </a:lnTo>
                  <a:lnTo>
                    <a:pt x="2247900" y="0"/>
                  </a:lnTo>
                  <a:lnTo>
                    <a:pt x="2247900" y="312419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66076" y="5041150"/>
              <a:ext cx="2273935" cy="326390"/>
            </a:xfrm>
            <a:custGeom>
              <a:avLst/>
              <a:gdLst/>
              <a:ahLst/>
              <a:cxnLst/>
              <a:rect l="l" t="t" r="r" b="b"/>
              <a:pathLst>
                <a:path w="2273934" h="326389">
                  <a:moveTo>
                    <a:pt x="2273808" y="0"/>
                  </a:moveTo>
                  <a:lnTo>
                    <a:pt x="2260092" y="0"/>
                  </a:lnTo>
                  <a:lnTo>
                    <a:pt x="2260092" y="241"/>
                  </a:lnTo>
                  <a:lnTo>
                    <a:pt x="2247900" y="241"/>
                  </a:lnTo>
                  <a:lnTo>
                    <a:pt x="2247900" y="300469"/>
                  </a:lnTo>
                  <a:lnTo>
                    <a:pt x="25908" y="300469"/>
                  </a:lnTo>
                  <a:lnTo>
                    <a:pt x="25908" y="749"/>
                  </a:lnTo>
                  <a:lnTo>
                    <a:pt x="24117" y="749"/>
                  </a:lnTo>
                  <a:lnTo>
                    <a:pt x="24142" y="241"/>
                  </a:lnTo>
                  <a:lnTo>
                    <a:pt x="19329" y="241"/>
                  </a:lnTo>
                  <a:lnTo>
                    <a:pt x="19329" y="300469"/>
                  </a:lnTo>
                  <a:lnTo>
                    <a:pt x="19329" y="306819"/>
                  </a:lnTo>
                  <a:lnTo>
                    <a:pt x="12192" y="300469"/>
                  </a:lnTo>
                  <a:lnTo>
                    <a:pt x="18148" y="150837"/>
                  </a:lnTo>
                  <a:lnTo>
                    <a:pt x="18148" y="300469"/>
                  </a:lnTo>
                  <a:lnTo>
                    <a:pt x="19329" y="300469"/>
                  </a:lnTo>
                  <a:lnTo>
                    <a:pt x="19329" y="241"/>
                  </a:lnTo>
                  <a:lnTo>
                    <a:pt x="12192" y="241"/>
                  </a:lnTo>
                  <a:lnTo>
                    <a:pt x="0" y="241"/>
                  </a:lnTo>
                  <a:lnTo>
                    <a:pt x="0" y="320281"/>
                  </a:lnTo>
                  <a:lnTo>
                    <a:pt x="6096" y="326377"/>
                  </a:lnTo>
                  <a:lnTo>
                    <a:pt x="12192" y="326377"/>
                  </a:lnTo>
                  <a:lnTo>
                    <a:pt x="2260092" y="326377"/>
                  </a:lnTo>
                  <a:lnTo>
                    <a:pt x="2270887" y="326390"/>
                  </a:lnTo>
                  <a:lnTo>
                    <a:pt x="2270887" y="320040"/>
                  </a:lnTo>
                  <a:lnTo>
                    <a:pt x="2273808" y="320040"/>
                  </a:lnTo>
                  <a:lnTo>
                    <a:pt x="2273808" y="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7492210" y="4134124"/>
            <a:ext cx="2234565" cy="1120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Information</a:t>
            </a:r>
            <a:endParaRPr sz="1800">
              <a:latin typeface="Cambria"/>
              <a:cs typeface="Cambria"/>
            </a:endParaRPr>
          </a:p>
          <a:p>
            <a:pPr marL="479425" marR="98425" indent="104775">
              <a:lnSpc>
                <a:spcPct val="135000"/>
              </a:lnSpc>
              <a:spcBef>
                <a:spcPts val="620"/>
              </a:spcBef>
            </a:pP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Cambria"/>
                <a:cs typeface="Cambria"/>
              </a:rPr>
              <a:t>Function System</a:t>
            </a:r>
            <a:r>
              <a:rPr sz="1800" spc="-1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Cambria"/>
                <a:cs typeface="Cambria"/>
              </a:rPr>
              <a:t>Behaviors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496300" y="5617464"/>
            <a:ext cx="1167765" cy="1169035"/>
            <a:chOff x="8496300" y="5617464"/>
            <a:chExt cx="1167765" cy="1169035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08492" y="5631180"/>
              <a:ext cx="1143000" cy="1142999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496300" y="5617476"/>
              <a:ext cx="1167765" cy="1169035"/>
            </a:xfrm>
            <a:custGeom>
              <a:avLst/>
              <a:gdLst/>
              <a:ahLst/>
              <a:cxnLst/>
              <a:rect l="l" t="t" r="r" b="b"/>
              <a:pathLst>
                <a:path w="1167765" h="1169034">
                  <a:moveTo>
                    <a:pt x="1167371" y="3035"/>
                  </a:moveTo>
                  <a:lnTo>
                    <a:pt x="1166736" y="3035"/>
                  </a:lnTo>
                  <a:lnTo>
                    <a:pt x="1166736" y="495"/>
                  </a:lnTo>
                  <a:lnTo>
                    <a:pt x="1161275" y="495"/>
                  </a:lnTo>
                  <a:lnTo>
                    <a:pt x="1161275" y="13195"/>
                  </a:lnTo>
                  <a:lnTo>
                    <a:pt x="1161275" y="13703"/>
                  </a:lnTo>
                  <a:lnTo>
                    <a:pt x="1160868" y="13195"/>
                  </a:lnTo>
                  <a:lnTo>
                    <a:pt x="1161275" y="13195"/>
                  </a:lnTo>
                  <a:lnTo>
                    <a:pt x="1161275" y="495"/>
                  </a:lnTo>
                  <a:lnTo>
                    <a:pt x="1160792" y="495"/>
                  </a:lnTo>
                  <a:lnTo>
                    <a:pt x="1161288" y="0"/>
                  </a:lnTo>
                  <a:lnTo>
                    <a:pt x="1159497" y="0"/>
                  </a:lnTo>
                  <a:lnTo>
                    <a:pt x="1159497" y="1790"/>
                  </a:lnTo>
                  <a:lnTo>
                    <a:pt x="1159497" y="3035"/>
                  </a:lnTo>
                  <a:lnTo>
                    <a:pt x="1158252" y="3035"/>
                  </a:lnTo>
                  <a:lnTo>
                    <a:pt x="1159497" y="1790"/>
                  </a:lnTo>
                  <a:lnTo>
                    <a:pt x="1159497" y="0"/>
                  </a:lnTo>
                  <a:lnTo>
                    <a:pt x="1157820" y="0"/>
                  </a:lnTo>
                  <a:lnTo>
                    <a:pt x="1157820" y="5575"/>
                  </a:lnTo>
                  <a:lnTo>
                    <a:pt x="1157820" y="9385"/>
                  </a:lnTo>
                  <a:lnTo>
                    <a:pt x="1155192" y="6096"/>
                  </a:lnTo>
                  <a:lnTo>
                    <a:pt x="1155192" y="13716"/>
                  </a:lnTo>
                  <a:lnTo>
                    <a:pt x="1155192" y="1156703"/>
                  </a:lnTo>
                  <a:lnTo>
                    <a:pt x="12192" y="1156703"/>
                  </a:lnTo>
                  <a:lnTo>
                    <a:pt x="12192" y="13716"/>
                  </a:lnTo>
                  <a:lnTo>
                    <a:pt x="1155192" y="13716"/>
                  </a:lnTo>
                  <a:lnTo>
                    <a:pt x="1155192" y="6096"/>
                  </a:lnTo>
                  <a:lnTo>
                    <a:pt x="1156957" y="4330"/>
                  </a:lnTo>
                  <a:lnTo>
                    <a:pt x="1156957" y="5575"/>
                  </a:lnTo>
                  <a:lnTo>
                    <a:pt x="1157820" y="5575"/>
                  </a:lnTo>
                  <a:lnTo>
                    <a:pt x="1157820" y="0"/>
                  </a:lnTo>
                  <a:lnTo>
                    <a:pt x="9271" y="0"/>
                  </a:lnTo>
                  <a:lnTo>
                    <a:pt x="9271" y="1156703"/>
                  </a:lnTo>
                  <a:lnTo>
                    <a:pt x="9271" y="1159891"/>
                  </a:lnTo>
                  <a:lnTo>
                    <a:pt x="6096" y="1156716"/>
                  </a:lnTo>
                  <a:lnTo>
                    <a:pt x="9144" y="585216"/>
                  </a:lnTo>
                  <a:lnTo>
                    <a:pt x="9144" y="1156703"/>
                  </a:lnTo>
                  <a:lnTo>
                    <a:pt x="9271" y="1156703"/>
                  </a:lnTo>
                  <a:lnTo>
                    <a:pt x="9271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165860"/>
                  </a:lnTo>
                  <a:lnTo>
                    <a:pt x="3048" y="1168908"/>
                  </a:lnTo>
                  <a:lnTo>
                    <a:pt x="6096" y="1168908"/>
                  </a:lnTo>
                  <a:lnTo>
                    <a:pt x="1161288" y="1168908"/>
                  </a:lnTo>
                  <a:lnTo>
                    <a:pt x="1166482" y="1168895"/>
                  </a:lnTo>
                  <a:lnTo>
                    <a:pt x="1166482" y="1166355"/>
                  </a:lnTo>
                  <a:lnTo>
                    <a:pt x="1167371" y="1166355"/>
                  </a:lnTo>
                  <a:lnTo>
                    <a:pt x="1167371" y="13195"/>
                  </a:lnTo>
                  <a:lnTo>
                    <a:pt x="1167371" y="5575"/>
                  </a:lnTo>
                  <a:lnTo>
                    <a:pt x="1167371" y="30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6655307" y="5617464"/>
            <a:ext cx="1167765" cy="1169035"/>
            <a:chOff x="6655307" y="5617464"/>
            <a:chExt cx="1167765" cy="1169035"/>
          </a:xfrm>
        </p:grpSpPr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67499" y="5631180"/>
              <a:ext cx="1143000" cy="114299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655295" y="5617476"/>
              <a:ext cx="1167765" cy="1169035"/>
            </a:xfrm>
            <a:custGeom>
              <a:avLst/>
              <a:gdLst/>
              <a:ahLst/>
              <a:cxnLst/>
              <a:rect l="l" t="t" r="r" b="b"/>
              <a:pathLst>
                <a:path w="1167765" h="1169034">
                  <a:moveTo>
                    <a:pt x="1167396" y="3035"/>
                  </a:moveTo>
                  <a:lnTo>
                    <a:pt x="1166761" y="3035"/>
                  </a:lnTo>
                  <a:lnTo>
                    <a:pt x="1166761" y="495"/>
                  </a:lnTo>
                  <a:lnTo>
                    <a:pt x="1160792" y="495"/>
                  </a:lnTo>
                  <a:lnTo>
                    <a:pt x="1161288" y="0"/>
                  </a:lnTo>
                  <a:lnTo>
                    <a:pt x="1159522" y="0"/>
                  </a:lnTo>
                  <a:lnTo>
                    <a:pt x="1159522" y="1765"/>
                  </a:lnTo>
                  <a:lnTo>
                    <a:pt x="1159522" y="3035"/>
                  </a:lnTo>
                  <a:lnTo>
                    <a:pt x="1158252" y="3035"/>
                  </a:lnTo>
                  <a:lnTo>
                    <a:pt x="1159522" y="1765"/>
                  </a:lnTo>
                  <a:lnTo>
                    <a:pt x="1159522" y="0"/>
                  </a:lnTo>
                  <a:lnTo>
                    <a:pt x="1157846" y="0"/>
                  </a:lnTo>
                  <a:lnTo>
                    <a:pt x="1157846" y="5575"/>
                  </a:lnTo>
                  <a:lnTo>
                    <a:pt x="1157846" y="9423"/>
                  </a:lnTo>
                  <a:lnTo>
                    <a:pt x="1155192" y="6096"/>
                  </a:lnTo>
                  <a:lnTo>
                    <a:pt x="1155192" y="13716"/>
                  </a:lnTo>
                  <a:lnTo>
                    <a:pt x="1155192" y="1156703"/>
                  </a:lnTo>
                  <a:lnTo>
                    <a:pt x="12204" y="1156703"/>
                  </a:lnTo>
                  <a:lnTo>
                    <a:pt x="12204" y="13716"/>
                  </a:lnTo>
                  <a:lnTo>
                    <a:pt x="1155192" y="13716"/>
                  </a:lnTo>
                  <a:lnTo>
                    <a:pt x="1155192" y="6096"/>
                  </a:lnTo>
                  <a:lnTo>
                    <a:pt x="1156982" y="4305"/>
                  </a:lnTo>
                  <a:lnTo>
                    <a:pt x="1156982" y="5575"/>
                  </a:lnTo>
                  <a:lnTo>
                    <a:pt x="1157846" y="5575"/>
                  </a:lnTo>
                  <a:lnTo>
                    <a:pt x="1157846" y="0"/>
                  </a:lnTo>
                  <a:lnTo>
                    <a:pt x="9271" y="0"/>
                  </a:lnTo>
                  <a:lnTo>
                    <a:pt x="9271" y="1156703"/>
                  </a:lnTo>
                  <a:lnTo>
                    <a:pt x="9271" y="1159891"/>
                  </a:lnTo>
                  <a:lnTo>
                    <a:pt x="6096" y="1156716"/>
                  </a:lnTo>
                  <a:lnTo>
                    <a:pt x="9144" y="585216"/>
                  </a:lnTo>
                  <a:lnTo>
                    <a:pt x="9144" y="1156703"/>
                  </a:lnTo>
                  <a:lnTo>
                    <a:pt x="9271" y="1156703"/>
                  </a:lnTo>
                  <a:lnTo>
                    <a:pt x="9271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1165860"/>
                  </a:lnTo>
                  <a:lnTo>
                    <a:pt x="3048" y="1168908"/>
                  </a:lnTo>
                  <a:lnTo>
                    <a:pt x="6096" y="1168908"/>
                  </a:lnTo>
                  <a:lnTo>
                    <a:pt x="1161288" y="1168908"/>
                  </a:lnTo>
                  <a:lnTo>
                    <a:pt x="1161288" y="1162812"/>
                  </a:lnTo>
                  <a:lnTo>
                    <a:pt x="1161288" y="13716"/>
                  </a:lnTo>
                  <a:lnTo>
                    <a:pt x="1160868" y="13195"/>
                  </a:lnTo>
                  <a:lnTo>
                    <a:pt x="1161300" y="13195"/>
                  </a:lnTo>
                  <a:lnTo>
                    <a:pt x="1161300" y="1166355"/>
                  </a:lnTo>
                  <a:lnTo>
                    <a:pt x="1161300" y="1168895"/>
                  </a:lnTo>
                  <a:lnTo>
                    <a:pt x="1166507" y="1168895"/>
                  </a:lnTo>
                  <a:lnTo>
                    <a:pt x="1166507" y="1166355"/>
                  </a:lnTo>
                  <a:lnTo>
                    <a:pt x="1167396" y="1166355"/>
                  </a:lnTo>
                  <a:lnTo>
                    <a:pt x="1167396" y="13195"/>
                  </a:lnTo>
                  <a:lnTo>
                    <a:pt x="1167396" y="5575"/>
                  </a:lnTo>
                  <a:lnTo>
                    <a:pt x="1167396" y="303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8763000" cy="15240"/>
          </a:xfrm>
          <a:custGeom>
            <a:avLst/>
            <a:gdLst/>
            <a:ahLst/>
            <a:cxnLst/>
            <a:rect l="l" t="t" r="r" b="b"/>
            <a:pathLst>
              <a:path w="8763000" h="15240">
                <a:moveTo>
                  <a:pt x="8763000" y="0"/>
                </a:moveTo>
                <a:lnTo>
                  <a:pt x="4383024" y="0"/>
                </a:lnTo>
                <a:lnTo>
                  <a:pt x="0" y="0"/>
                </a:lnTo>
                <a:lnTo>
                  <a:pt x="0" y="15240"/>
                </a:lnTo>
                <a:lnTo>
                  <a:pt x="4383024" y="15240"/>
                </a:lnTo>
                <a:lnTo>
                  <a:pt x="8763000" y="15240"/>
                </a:lnTo>
                <a:lnTo>
                  <a:pt x="87630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691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Data</a:t>
            </a:r>
            <a:r>
              <a:rPr spc="-150" dirty="0"/>
              <a:t> </a:t>
            </a:r>
            <a:r>
              <a:rPr dirty="0"/>
              <a:t>Flow</a:t>
            </a:r>
            <a:r>
              <a:rPr spc="-165" dirty="0"/>
              <a:t> </a:t>
            </a:r>
            <a:r>
              <a:rPr spc="-105" dirty="0"/>
              <a:t>Notations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1191768" y="1626120"/>
            <a:ext cx="2668905" cy="1240790"/>
          </a:xfrm>
          <a:custGeom>
            <a:avLst/>
            <a:gdLst/>
            <a:ahLst/>
            <a:cxnLst/>
            <a:rect l="l" t="t" r="r" b="b"/>
            <a:pathLst>
              <a:path w="2668904" h="1240789">
                <a:moveTo>
                  <a:pt x="2668524" y="6096"/>
                </a:moveTo>
                <a:lnTo>
                  <a:pt x="2662428" y="0"/>
                </a:lnTo>
                <a:lnTo>
                  <a:pt x="2642616" y="0"/>
                </a:lnTo>
                <a:lnTo>
                  <a:pt x="2642616" y="25908"/>
                </a:lnTo>
                <a:lnTo>
                  <a:pt x="2642616" y="893064"/>
                </a:lnTo>
                <a:lnTo>
                  <a:pt x="2642616" y="1214628"/>
                </a:lnTo>
                <a:lnTo>
                  <a:pt x="24384" y="1214628"/>
                </a:lnTo>
                <a:lnTo>
                  <a:pt x="24384" y="893064"/>
                </a:lnTo>
                <a:lnTo>
                  <a:pt x="24384" y="25908"/>
                </a:lnTo>
                <a:lnTo>
                  <a:pt x="2642616" y="25908"/>
                </a:lnTo>
                <a:lnTo>
                  <a:pt x="2642616" y="0"/>
                </a:lnTo>
                <a:lnTo>
                  <a:pt x="4572" y="0"/>
                </a:lnTo>
                <a:lnTo>
                  <a:pt x="0" y="6096"/>
                </a:lnTo>
                <a:lnTo>
                  <a:pt x="0" y="893064"/>
                </a:lnTo>
                <a:lnTo>
                  <a:pt x="0" y="1234440"/>
                </a:lnTo>
                <a:lnTo>
                  <a:pt x="4572" y="1240536"/>
                </a:lnTo>
                <a:lnTo>
                  <a:pt x="2662428" y="1240536"/>
                </a:lnTo>
                <a:lnTo>
                  <a:pt x="2668524" y="1234440"/>
                </a:lnTo>
                <a:lnTo>
                  <a:pt x="2668524" y="1226820"/>
                </a:lnTo>
                <a:lnTo>
                  <a:pt x="2668524" y="1214628"/>
                </a:lnTo>
                <a:lnTo>
                  <a:pt x="2668524" y="893064"/>
                </a:lnTo>
                <a:lnTo>
                  <a:pt x="2668524" y="25908"/>
                </a:lnTo>
                <a:lnTo>
                  <a:pt x="2668524" y="13716"/>
                </a:lnTo>
                <a:lnTo>
                  <a:pt x="2668524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60704" y="4569952"/>
            <a:ext cx="2786380" cy="142875"/>
          </a:xfrm>
          <a:custGeom>
            <a:avLst/>
            <a:gdLst/>
            <a:ahLst/>
            <a:cxnLst/>
            <a:rect l="l" t="t" r="r" b="b"/>
            <a:pathLst>
              <a:path w="2786379" h="142875">
                <a:moveTo>
                  <a:pt x="2724097" y="70815"/>
                </a:moveTo>
                <a:lnTo>
                  <a:pt x="2651760" y="29479"/>
                </a:lnTo>
                <a:lnTo>
                  <a:pt x="2646949" y="25288"/>
                </a:lnTo>
                <a:lnTo>
                  <a:pt x="2644140" y="19954"/>
                </a:lnTo>
                <a:lnTo>
                  <a:pt x="2643616" y="14049"/>
                </a:lnTo>
                <a:lnTo>
                  <a:pt x="2645664" y="8143"/>
                </a:lnTo>
                <a:lnTo>
                  <a:pt x="2650093" y="3333"/>
                </a:lnTo>
                <a:lnTo>
                  <a:pt x="2655951" y="523"/>
                </a:lnTo>
                <a:lnTo>
                  <a:pt x="2662380" y="0"/>
                </a:lnTo>
                <a:lnTo>
                  <a:pt x="2668524" y="2047"/>
                </a:lnTo>
                <a:lnTo>
                  <a:pt x="2759739" y="55355"/>
                </a:lnTo>
                <a:lnTo>
                  <a:pt x="2755392" y="55355"/>
                </a:lnTo>
                <a:lnTo>
                  <a:pt x="2755392" y="56911"/>
                </a:lnTo>
                <a:lnTo>
                  <a:pt x="2747772" y="56911"/>
                </a:lnTo>
                <a:lnTo>
                  <a:pt x="2724097" y="70815"/>
                </a:lnTo>
                <a:close/>
              </a:path>
              <a:path w="2786379" h="142875">
                <a:moveTo>
                  <a:pt x="2695929" y="87358"/>
                </a:moveTo>
                <a:lnTo>
                  <a:pt x="0" y="85867"/>
                </a:lnTo>
                <a:lnTo>
                  <a:pt x="0" y="53863"/>
                </a:lnTo>
                <a:lnTo>
                  <a:pt x="2697042" y="55355"/>
                </a:lnTo>
                <a:lnTo>
                  <a:pt x="2724097" y="70815"/>
                </a:lnTo>
                <a:lnTo>
                  <a:pt x="2695929" y="87358"/>
                </a:lnTo>
                <a:close/>
              </a:path>
              <a:path w="2786379" h="142875">
                <a:moveTo>
                  <a:pt x="2757865" y="87358"/>
                </a:moveTo>
                <a:lnTo>
                  <a:pt x="2755392" y="87358"/>
                </a:lnTo>
                <a:lnTo>
                  <a:pt x="2755392" y="55355"/>
                </a:lnTo>
                <a:lnTo>
                  <a:pt x="2759739" y="55355"/>
                </a:lnTo>
                <a:lnTo>
                  <a:pt x="2785872" y="70627"/>
                </a:lnTo>
                <a:lnTo>
                  <a:pt x="2757865" y="87358"/>
                </a:lnTo>
                <a:close/>
              </a:path>
              <a:path w="2786379" h="142875">
                <a:moveTo>
                  <a:pt x="2747772" y="84343"/>
                </a:moveTo>
                <a:lnTo>
                  <a:pt x="2724097" y="70815"/>
                </a:lnTo>
                <a:lnTo>
                  <a:pt x="2747772" y="56911"/>
                </a:lnTo>
                <a:lnTo>
                  <a:pt x="2747772" y="84343"/>
                </a:lnTo>
                <a:close/>
              </a:path>
              <a:path w="2786379" h="142875">
                <a:moveTo>
                  <a:pt x="2755392" y="84343"/>
                </a:moveTo>
                <a:lnTo>
                  <a:pt x="2747772" y="84343"/>
                </a:lnTo>
                <a:lnTo>
                  <a:pt x="2747772" y="56911"/>
                </a:lnTo>
                <a:lnTo>
                  <a:pt x="2755392" y="56911"/>
                </a:lnTo>
                <a:lnTo>
                  <a:pt x="2755392" y="84343"/>
                </a:lnTo>
                <a:close/>
              </a:path>
              <a:path w="2786379" h="142875">
                <a:moveTo>
                  <a:pt x="2662380" y="142779"/>
                </a:moveTo>
                <a:lnTo>
                  <a:pt x="2655951" y="142255"/>
                </a:lnTo>
                <a:lnTo>
                  <a:pt x="2650093" y="139446"/>
                </a:lnTo>
                <a:lnTo>
                  <a:pt x="2645664" y="134635"/>
                </a:lnTo>
                <a:lnTo>
                  <a:pt x="2643616" y="128730"/>
                </a:lnTo>
                <a:lnTo>
                  <a:pt x="2644140" y="122824"/>
                </a:lnTo>
                <a:lnTo>
                  <a:pt x="2646949" y="117490"/>
                </a:lnTo>
                <a:lnTo>
                  <a:pt x="2651760" y="113299"/>
                </a:lnTo>
                <a:lnTo>
                  <a:pt x="2724097" y="70815"/>
                </a:lnTo>
                <a:lnTo>
                  <a:pt x="2747772" y="84343"/>
                </a:lnTo>
                <a:lnTo>
                  <a:pt x="2755392" y="84343"/>
                </a:lnTo>
                <a:lnTo>
                  <a:pt x="2755392" y="87358"/>
                </a:lnTo>
                <a:lnTo>
                  <a:pt x="2757865" y="87358"/>
                </a:lnTo>
                <a:lnTo>
                  <a:pt x="2668524" y="140731"/>
                </a:lnTo>
                <a:lnTo>
                  <a:pt x="2662380" y="1427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496078" y="3227317"/>
            <a:ext cx="1377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Input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/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24255" y="5156682"/>
            <a:ext cx="465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Flow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5692140" y="1482851"/>
            <a:ext cx="2169160" cy="1952625"/>
          </a:xfrm>
          <a:custGeom>
            <a:avLst/>
            <a:gdLst/>
            <a:ahLst/>
            <a:cxnLst/>
            <a:rect l="l" t="t" r="r" b="b"/>
            <a:pathLst>
              <a:path w="2169159" h="1952625">
                <a:moveTo>
                  <a:pt x="2168652" y="952500"/>
                </a:moveTo>
                <a:lnTo>
                  <a:pt x="2165604" y="895350"/>
                </a:lnTo>
                <a:lnTo>
                  <a:pt x="2156460" y="828675"/>
                </a:lnTo>
                <a:lnTo>
                  <a:pt x="2145792" y="771525"/>
                </a:lnTo>
                <a:lnTo>
                  <a:pt x="2142744" y="758825"/>
                </a:lnTo>
                <a:lnTo>
                  <a:pt x="2142744" y="952500"/>
                </a:lnTo>
                <a:lnTo>
                  <a:pt x="2142744" y="1000125"/>
                </a:lnTo>
                <a:lnTo>
                  <a:pt x="2140254" y="1036320"/>
                </a:lnTo>
                <a:lnTo>
                  <a:pt x="2138172" y="1066800"/>
                </a:lnTo>
                <a:lnTo>
                  <a:pt x="2135124" y="1095375"/>
                </a:lnTo>
                <a:lnTo>
                  <a:pt x="2130552" y="1114425"/>
                </a:lnTo>
                <a:lnTo>
                  <a:pt x="2121408" y="1162050"/>
                </a:lnTo>
                <a:lnTo>
                  <a:pt x="2115312" y="1190625"/>
                </a:lnTo>
                <a:lnTo>
                  <a:pt x="2087880" y="1276350"/>
                </a:lnTo>
                <a:lnTo>
                  <a:pt x="2078736" y="1295400"/>
                </a:lnTo>
                <a:lnTo>
                  <a:pt x="2069592" y="1323975"/>
                </a:lnTo>
                <a:lnTo>
                  <a:pt x="2060448" y="1343025"/>
                </a:lnTo>
                <a:lnTo>
                  <a:pt x="2039112" y="1381125"/>
                </a:lnTo>
                <a:lnTo>
                  <a:pt x="2014728" y="1428750"/>
                </a:lnTo>
                <a:lnTo>
                  <a:pt x="1990344" y="1466850"/>
                </a:lnTo>
                <a:lnTo>
                  <a:pt x="1962912" y="1504950"/>
                </a:lnTo>
                <a:lnTo>
                  <a:pt x="1901952" y="1581150"/>
                </a:lnTo>
                <a:lnTo>
                  <a:pt x="1868424" y="1609725"/>
                </a:lnTo>
                <a:lnTo>
                  <a:pt x="1833372" y="1647825"/>
                </a:lnTo>
                <a:lnTo>
                  <a:pt x="1796796" y="1676400"/>
                </a:lnTo>
                <a:lnTo>
                  <a:pt x="1717548" y="1733550"/>
                </a:lnTo>
                <a:lnTo>
                  <a:pt x="1676400" y="1762125"/>
                </a:lnTo>
                <a:lnTo>
                  <a:pt x="1633728" y="1790700"/>
                </a:lnTo>
                <a:lnTo>
                  <a:pt x="1589532" y="1809750"/>
                </a:lnTo>
                <a:lnTo>
                  <a:pt x="1543812" y="1828800"/>
                </a:lnTo>
                <a:lnTo>
                  <a:pt x="1496568" y="1847850"/>
                </a:lnTo>
                <a:lnTo>
                  <a:pt x="1399032" y="1885950"/>
                </a:lnTo>
                <a:lnTo>
                  <a:pt x="1348740" y="1895475"/>
                </a:lnTo>
                <a:lnTo>
                  <a:pt x="1322832" y="1905000"/>
                </a:lnTo>
                <a:lnTo>
                  <a:pt x="1245108" y="1914525"/>
                </a:lnTo>
                <a:lnTo>
                  <a:pt x="1219200" y="1914525"/>
                </a:lnTo>
                <a:lnTo>
                  <a:pt x="1191768" y="1924050"/>
                </a:lnTo>
                <a:lnTo>
                  <a:pt x="975360" y="1924050"/>
                </a:lnTo>
                <a:lnTo>
                  <a:pt x="949452" y="1914525"/>
                </a:lnTo>
                <a:lnTo>
                  <a:pt x="922020" y="1914525"/>
                </a:lnTo>
                <a:lnTo>
                  <a:pt x="844296" y="1905000"/>
                </a:lnTo>
                <a:lnTo>
                  <a:pt x="818388" y="1895475"/>
                </a:lnTo>
                <a:lnTo>
                  <a:pt x="768096" y="1885950"/>
                </a:lnTo>
                <a:lnTo>
                  <a:pt x="670560" y="1847850"/>
                </a:lnTo>
                <a:lnTo>
                  <a:pt x="579120" y="1809750"/>
                </a:lnTo>
                <a:lnTo>
                  <a:pt x="490728" y="1762125"/>
                </a:lnTo>
                <a:lnTo>
                  <a:pt x="449580" y="1733550"/>
                </a:lnTo>
                <a:lnTo>
                  <a:pt x="409956" y="1704975"/>
                </a:lnTo>
                <a:lnTo>
                  <a:pt x="371856" y="1676400"/>
                </a:lnTo>
                <a:lnTo>
                  <a:pt x="335280" y="1647825"/>
                </a:lnTo>
                <a:lnTo>
                  <a:pt x="300228" y="1609725"/>
                </a:lnTo>
                <a:lnTo>
                  <a:pt x="266700" y="1581150"/>
                </a:lnTo>
                <a:lnTo>
                  <a:pt x="234696" y="1543050"/>
                </a:lnTo>
                <a:lnTo>
                  <a:pt x="205740" y="1504950"/>
                </a:lnTo>
                <a:lnTo>
                  <a:pt x="178308" y="1466850"/>
                </a:lnTo>
                <a:lnTo>
                  <a:pt x="152400" y="1428750"/>
                </a:lnTo>
                <a:lnTo>
                  <a:pt x="129540" y="1381125"/>
                </a:lnTo>
                <a:lnTo>
                  <a:pt x="97536" y="1323975"/>
                </a:lnTo>
                <a:lnTo>
                  <a:pt x="88392" y="1295400"/>
                </a:lnTo>
                <a:lnTo>
                  <a:pt x="80772" y="1276350"/>
                </a:lnTo>
                <a:lnTo>
                  <a:pt x="71628" y="1257300"/>
                </a:lnTo>
                <a:lnTo>
                  <a:pt x="65532" y="1228725"/>
                </a:lnTo>
                <a:lnTo>
                  <a:pt x="45720" y="1162050"/>
                </a:lnTo>
                <a:lnTo>
                  <a:pt x="33528" y="1095375"/>
                </a:lnTo>
                <a:lnTo>
                  <a:pt x="27432" y="1047750"/>
                </a:lnTo>
                <a:lnTo>
                  <a:pt x="26822" y="1036320"/>
                </a:lnTo>
                <a:lnTo>
                  <a:pt x="25908" y="1019175"/>
                </a:lnTo>
                <a:lnTo>
                  <a:pt x="24384" y="1000125"/>
                </a:lnTo>
                <a:lnTo>
                  <a:pt x="24384" y="990600"/>
                </a:lnTo>
                <a:lnTo>
                  <a:pt x="24384" y="981075"/>
                </a:lnTo>
                <a:lnTo>
                  <a:pt x="25908" y="981075"/>
                </a:lnTo>
                <a:lnTo>
                  <a:pt x="25908" y="971550"/>
                </a:lnTo>
                <a:lnTo>
                  <a:pt x="25908" y="962025"/>
                </a:lnTo>
                <a:lnTo>
                  <a:pt x="25908" y="923925"/>
                </a:lnTo>
                <a:lnTo>
                  <a:pt x="28956" y="904875"/>
                </a:lnTo>
                <a:lnTo>
                  <a:pt x="30480" y="876300"/>
                </a:lnTo>
                <a:lnTo>
                  <a:pt x="33528" y="847725"/>
                </a:lnTo>
                <a:lnTo>
                  <a:pt x="38100" y="828675"/>
                </a:lnTo>
                <a:lnTo>
                  <a:pt x="41148" y="800100"/>
                </a:lnTo>
                <a:lnTo>
                  <a:pt x="47244" y="781050"/>
                </a:lnTo>
                <a:lnTo>
                  <a:pt x="51816" y="762000"/>
                </a:lnTo>
                <a:lnTo>
                  <a:pt x="57912" y="733425"/>
                </a:lnTo>
                <a:lnTo>
                  <a:pt x="73152" y="685800"/>
                </a:lnTo>
                <a:lnTo>
                  <a:pt x="80772" y="666750"/>
                </a:lnTo>
                <a:lnTo>
                  <a:pt x="89916" y="647700"/>
                </a:lnTo>
                <a:lnTo>
                  <a:pt x="108204" y="600075"/>
                </a:lnTo>
                <a:lnTo>
                  <a:pt x="129540" y="561975"/>
                </a:lnTo>
                <a:lnTo>
                  <a:pt x="152400" y="523875"/>
                </a:lnTo>
                <a:lnTo>
                  <a:pt x="178308" y="476250"/>
                </a:lnTo>
                <a:lnTo>
                  <a:pt x="205740" y="438150"/>
                </a:lnTo>
                <a:lnTo>
                  <a:pt x="234696" y="400050"/>
                </a:lnTo>
                <a:lnTo>
                  <a:pt x="266700" y="371475"/>
                </a:lnTo>
                <a:lnTo>
                  <a:pt x="300228" y="333375"/>
                </a:lnTo>
                <a:lnTo>
                  <a:pt x="335280" y="304800"/>
                </a:lnTo>
                <a:lnTo>
                  <a:pt x="371856" y="266700"/>
                </a:lnTo>
                <a:lnTo>
                  <a:pt x="409956" y="238125"/>
                </a:lnTo>
                <a:lnTo>
                  <a:pt x="449580" y="209550"/>
                </a:lnTo>
                <a:lnTo>
                  <a:pt x="492252" y="180975"/>
                </a:lnTo>
                <a:lnTo>
                  <a:pt x="534924" y="161925"/>
                </a:lnTo>
                <a:lnTo>
                  <a:pt x="579120" y="133350"/>
                </a:lnTo>
                <a:lnTo>
                  <a:pt x="624840" y="114300"/>
                </a:lnTo>
                <a:lnTo>
                  <a:pt x="719328" y="76200"/>
                </a:lnTo>
                <a:lnTo>
                  <a:pt x="769620" y="66675"/>
                </a:lnTo>
                <a:lnTo>
                  <a:pt x="819912" y="47625"/>
                </a:lnTo>
                <a:lnTo>
                  <a:pt x="844296" y="47625"/>
                </a:lnTo>
                <a:lnTo>
                  <a:pt x="922020" y="28575"/>
                </a:lnTo>
                <a:lnTo>
                  <a:pt x="975360" y="28575"/>
                </a:lnTo>
                <a:lnTo>
                  <a:pt x="1030224" y="19050"/>
                </a:lnTo>
                <a:lnTo>
                  <a:pt x="1071372" y="19050"/>
                </a:lnTo>
                <a:lnTo>
                  <a:pt x="1083564" y="19050"/>
                </a:lnTo>
                <a:lnTo>
                  <a:pt x="1110996" y="19050"/>
                </a:lnTo>
                <a:lnTo>
                  <a:pt x="1193292" y="28575"/>
                </a:lnTo>
                <a:lnTo>
                  <a:pt x="1245108" y="28575"/>
                </a:lnTo>
                <a:lnTo>
                  <a:pt x="1272540" y="38100"/>
                </a:lnTo>
                <a:lnTo>
                  <a:pt x="1324356" y="47625"/>
                </a:lnTo>
                <a:lnTo>
                  <a:pt x="1348740" y="47625"/>
                </a:lnTo>
                <a:lnTo>
                  <a:pt x="1399032" y="66675"/>
                </a:lnTo>
                <a:lnTo>
                  <a:pt x="1449324" y="76200"/>
                </a:lnTo>
                <a:lnTo>
                  <a:pt x="1543812" y="114300"/>
                </a:lnTo>
                <a:lnTo>
                  <a:pt x="1589532" y="133350"/>
                </a:lnTo>
                <a:lnTo>
                  <a:pt x="1633728" y="161925"/>
                </a:lnTo>
                <a:lnTo>
                  <a:pt x="1676400" y="180975"/>
                </a:lnTo>
                <a:lnTo>
                  <a:pt x="1719072" y="209550"/>
                </a:lnTo>
                <a:lnTo>
                  <a:pt x="1758696" y="238125"/>
                </a:lnTo>
                <a:lnTo>
                  <a:pt x="1796796" y="266700"/>
                </a:lnTo>
                <a:lnTo>
                  <a:pt x="1833372" y="304800"/>
                </a:lnTo>
                <a:lnTo>
                  <a:pt x="1868424" y="333375"/>
                </a:lnTo>
                <a:lnTo>
                  <a:pt x="1901952" y="371475"/>
                </a:lnTo>
                <a:lnTo>
                  <a:pt x="1933956" y="400050"/>
                </a:lnTo>
                <a:lnTo>
                  <a:pt x="1962912" y="438150"/>
                </a:lnTo>
                <a:lnTo>
                  <a:pt x="1990344" y="476250"/>
                </a:lnTo>
                <a:lnTo>
                  <a:pt x="2016252" y="523875"/>
                </a:lnTo>
                <a:lnTo>
                  <a:pt x="2039112" y="561975"/>
                </a:lnTo>
                <a:lnTo>
                  <a:pt x="2060448" y="600075"/>
                </a:lnTo>
                <a:lnTo>
                  <a:pt x="2078736" y="647700"/>
                </a:lnTo>
                <a:lnTo>
                  <a:pt x="2087880" y="666750"/>
                </a:lnTo>
                <a:lnTo>
                  <a:pt x="2095500" y="685800"/>
                </a:lnTo>
                <a:lnTo>
                  <a:pt x="2103120" y="714375"/>
                </a:lnTo>
                <a:lnTo>
                  <a:pt x="2121408" y="781050"/>
                </a:lnTo>
                <a:lnTo>
                  <a:pt x="2125980" y="800100"/>
                </a:lnTo>
                <a:lnTo>
                  <a:pt x="2130552" y="828675"/>
                </a:lnTo>
                <a:lnTo>
                  <a:pt x="2135124" y="847725"/>
                </a:lnTo>
                <a:lnTo>
                  <a:pt x="2138172" y="876300"/>
                </a:lnTo>
                <a:lnTo>
                  <a:pt x="2139696" y="904875"/>
                </a:lnTo>
                <a:lnTo>
                  <a:pt x="2141220" y="923925"/>
                </a:lnTo>
                <a:lnTo>
                  <a:pt x="2142744" y="952500"/>
                </a:lnTo>
                <a:lnTo>
                  <a:pt x="2142744" y="758825"/>
                </a:lnTo>
                <a:lnTo>
                  <a:pt x="2141220" y="752475"/>
                </a:lnTo>
                <a:lnTo>
                  <a:pt x="2133600" y="723900"/>
                </a:lnTo>
                <a:lnTo>
                  <a:pt x="2127504" y="704850"/>
                </a:lnTo>
                <a:lnTo>
                  <a:pt x="2119884" y="685800"/>
                </a:lnTo>
                <a:lnTo>
                  <a:pt x="2083308" y="590550"/>
                </a:lnTo>
                <a:lnTo>
                  <a:pt x="2037588" y="504825"/>
                </a:lnTo>
                <a:lnTo>
                  <a:pt x="1982724" y="428625"/>
                </a:lnTo>
                <a:lnTo>
                  <a:pt x="1952244" y="390525"/>
                </a:lnTo>
                <a:lnTo>
                  <a:pt x="1920240" y="352425"/>
                </a:lnTo>
                <a:lnTo>
                  <a:pt x="1886712" y="314325"/>
                </a:lnTo>
                <a:lnTo>
                  <a:pt x="1850136" y="285750"/>
                </a:lnTo>
                <a:lnTo>
                  <a:pt x="1812036" y="247650"/>
                </a:lnTo>
                <a:lnTo>
                  <a:pt x="1732788" y="190500"/>
                </a:lnTo>
                <a:lnTo>
                  <a:pt x="1690116" y="161925"/>
                </a:lnTo>
                <a:lnTo>
                  <a:pt x="1645920" y="133350"/>
                </a:lnTo>
                <a:lnTo>
                  <a:pt x="1600200" y="114300"/>
                </a:lnTo>
                <a:lnTo>
                  <a:pt x="1505712" y="76200"/>
                </a:lnTo>
                <a:lnTo>
                  <a:pt x="1456944" y="57150"/>
                </a:lnTo>
                <a:lnTo>
                  <a:pt x="1405128" y="38100"/>
                </a:lnTo>
                <a:lnTo>
                  <a:pt x="1354836" y="28575"/>
                </a:lnTo>
                <a:lnTo>
                  <a:pt x="1328928" y="19050"/>
                </a:lnTo>
                <a:lnTo>
                  <a:pt x="1301496" y="19050"/>
                </a:lnTo>
                <a:lnTo>
                  <a:pt x="1275588" y="9525"/>
                </a:lnTo>
                <a:lnTo>
                  <a:pt x="1248156" y="9525"/>
                </a:lnTo>
                <a:lnTo>
                  <a:pt x="1222248" y="0"/>
                </a:lnTo>
                <a:lnTo>
                  <a:pt x="1097280" y="0"/>
                </a:lnTo>
                <a:lnTo>
                  <a:pt x="1083564" y="0"/>
                </a:lnTo>
                <a:lnTo>
                  <a:pt x="1001268" y="0"/>
                </a:lnTo>
                <a:lnTo>
                  <a:pt x="891540" y="9525"/>
                </a:lnTo>
                <a:lnTo>
                  <a:pt x="865632" y="19050"/>
                </a:lnTo>
                <a:lnTo>
                  <a:pt x="762000" y="38100"/>
                </a:lnTo>
                <a:lnTo>
                  <a:pt x="711708" y="57150"/>
                </a:lnTo>
                <a:lnTo>
                  <a:pt x="614172" y="95250"/>
                </a:lnTo>
                <a:lnTo>
                  <a:pt x="566928" y="114300"/>
                </a:lnTo>
                <a:lnTo>
                  <a:pt x="522732" y="133350"/>
                </a:lnTo>
                <a:lnTo>
                  <a:pt x="478536" y="161925"/>
                </a:lnTo>
                <a:lnTo>
                  <a:pt x="435864" y="190500"/>
                </a:lnTo>
                <a:lnTo>
                  <a:pt x="394716" y="219075"/>
                </a:lnTo>
                <a:lnTo>
                  <a:pt x="355092" y="247650"/>
                </a:lnTo>
                <a:lnTo>
                  <a:pt x="316992" y="285750"/>
                </a:lnTo>
                <a:lnTo>
                  <a:pt x="281940" y="314325"/>
                </a:lnTo>
                <a:lnTo>
                  <a:pt x="246888" y="352425"/>
                </a:lnTo>
                <a:lnTo>
                  <a:pt x="214884" y="390525"/>
                </a:lnTo>
                <a:lnTo>
                  <a:pt x="184404" y="428625"/>
                </a:lnTo>
                <a:lnTo>
                  <a:pt x="156972" y="466725"/>
                </a:lnTo>
                <a:lnTo>
                  <a:pt x="131064" y="504825"/>
                </a:lnTo>
                <a:lnTo>
                  <a:pt x="106680" y="552450"/>
                </a:lnTo>
                <a:lnTo>
                  <a:pt x="74676" y="609600"/>
                </a:lnTo>
                <a:lnTo>
                  <a:pt x="56388" y="657225"/>
                </a:lnTo>
                <a:lnTo>
                  <a:pt x="33528" y="723900"/>
                </a:lnTo>
                <a:lnTo>
                  <a:pt x="27432" y="752475"/>
                </a:lnTo>
                <a:lnTo>
                  <a:pt x="21336" y="771525"/>
                </a:lnTo>
                <a:lnTo>
                  <a:pt x="12192" y="828675"/>
                </a:lnTo>
                <a:lnTo>
                  <a:pt x="3048" y="895350"/>
                </a:lnTo>
                <a:lnTo>
                  <a:pt x="0" y="952500"/>
                </a:lnTo>
                <a:lnTo>
                  <a:pt x="0" y="971550"/>
                </a:lnTo>
                <a:lnTo>
                  <a:pt x="0" y="1000125"/>
                </a:lnTo>
                <a:lnTo>
                  <a:pt x="4572" y="1076325"/>
                </a:lnTo>
                <a:lnTo>
                  <a:pt x="21336" y="1171575"/>
                </a:lnTo>
                <a:lnTo>
                  <a:pt x="27432" y="1190625"/>
                </a:lnTo>
                <a:lnTo>
                  <a:pt x="33528" y="1219200"/>
                </a:lnTo>
                <a:lnTo>
                  <a:pt x="41148" y="1238250"/>
                </a:lnTo>
                <a:lnTo>
                  <a:pt x="48768" y="1266825"/>
                </a:lnTo>
                <a:lnTo>
                  <a:pt x="56388" y="1285875"/>
                </a:lnTo>
                <a:lnTo>
                  <a:pt x="65532" y="1304925"/>
                </a:lnTo>
                <a:lnTo>
                  <a:pt x="74676" y="1333500"/>
                </a:lnTo>
                <a:lnTo>
                  <a:pt x="85344" y="1352550"/>
                </a:lnTo>
                <a:lnTo>
                  <a:pt x="106680" y="1400175"/>
                </a:lnTo>
                <a:lnTo>
                  <a:pt x="131064" y="1438275"/>
                </a:lnTo>
                <a:lnTo>
                  <a:pt x="156972" y="1485900"/>
                </a:lnTo>
                <a:lnTo>
                  <a:pt x="185928" y="1524000"/>
                </a:lnTo>
                <a:lnTo>
                  <a:pt x="216408" y="1562100"/>
                </a:lnTo>
                <a:lnTo>
                  <a:pt x="248412" y="1600200"/>
                </a:lnTo>
                <a:lnTo>
                  <a:pt x="281940" y="1628775"/>
                </a:lnTo>
                <a:lnTo>
                  <a:pt x="355092" y="1695450"/>
                </a:lnTo>
                <a:lnTo>
                  <a:pt x="394716" y="1724025"/>
                </a:lnTo>
                <a:lnTo>
                  <a:pt x="435864" y="1752600"/>
                </a:lnTo>
                <a:lnTo>
                  <a:pt x="478536" y="1781175"/>
                </a:lnTo>
                <a:lnTo>
                  <a:pt x="522732" y="1809750"/>
                </a:lnTo>
                <a:lnTo>
                  <a:pt x="568452" y="1828800"/>
                </a:lnTo>
                <a:lnTo>
                  <a:pt x="614172" y="1857375"/>
                </a:lnTo>
                <a:lnTo>
                  <a:pt x="711708" y="1895475"/>
                </a:lnTo>
                <a:lnTo>
                  <a:pt x="762000" y="1905000"/>
                </a:lnTo>
                <a:lnTo>
                  <a:pt x="813816" y="1924050"/>
                </a:lnTo>
                <a:lnTo>
                  <a:pt x="839724" y="1924050"/>
                </a:lnTo>
                <a:lnTo>
                  <a:pt x="865632" y="1933575"/>
                </a:lnTo>
                <a:lnTo>
                  <a:pt x="893064" y="1933575"/>
                </a:lnTo>
                <a:lnTo>
                  <a:pt x="918972" y="1943100"/>
                </a:lnTo>
                <a:lnTo>
                  <a:pt x="973836" y="1943100"/>
                </a:lnTo>
                <a:lnTo>
                  <a:pt x="1056132" y="1952625"/>
                </a:lnTo>
                <a:lnTo>
                  <a:pt x="1077468" y="1952625"/>
                </a:lnTo>
                <a:lnTo>
                  <a:pt x="1083564" y="1952625"/>
                </a:lnTo>
                <a:lnTo>
                  <a:pt x="1089660" y="1952625"/>
                </a:lnTo>
                <a:lnTo>
                  <a:pt x="1139952" y="1952625"/>
                </a:lnTo>
                <a:lnTo>
                  <a:pt x="1167384" y="1943100"/>
                </a:lnTo>
                <a:lnTo>
                  <a:pt x="1248156" y="1943100"/>
                </a:lnTo>
                <a:lnTo>
                  <a:pt x="1275588" y="1933575"/>
                </a:lnTo>
                <a:lnTo>
                  <a:pt x="1301496" y="1933575"/>
                </a:lnTo>
                <a:lnTo>
                  <a:pt x="1328928" y="1924050"/>
                </a:lnTo>
                <a:lnTo>
                  <a:pt x="1406652" y="1905000"/>
                </a:lnTo>
                <a:lnTo>
                  <a:pt x="1456944" y="1895475"/>
                </a:lnTo>
                <a:lnTo>
                  <a:pt x="1554480" y="1857375"/>
                </a:lnTo>
                <a:lnTo>
                  <a:pt x="1645920" y="1809750"/>
                </a:lnTo>
                <a:lnTo>
                  <a:pt x="1690116" y="1781175"/>
                </a:lnTo>
                <a:lnTo>
                  <a:pt x="1732788" y="1752600"/>
                </a:lnTo>
                <a:lnTo>
                  <a:pt x="1773936" y="1724025"/>
                </a:lnTo>
                <a:lnTo>
                  <a:pt x="1850136" y="1666875"/>
                </a:lnTo>
                <a:lnTo>
                  <a:pt x="1886712" y="1628775"/>
                </a:lnTo>
                <a:lnTo>
                  <a:pt x="1920240" y="1600200"/>
                </a:lnTo>
                <a:lnTo>
                  <a:pt x="1952244" y="1562100"/>
                </a:lnTo>
                <a:lnTo>
                  <a:pt x="1982724" y="1524000"/>
                </a:lnTo>
                <a:lnTo>
                  <a:pt x="2011680" y="1476375"/>
                </a:lnTo>
                <a:lnTo>
                  <a:pt x="2037588" y="1438275"/>
                </a:lnTo>
                <a:lnTo>
                  <a:pt x="2061972" y="1400175"/>
                </a:lnTo>
                <a:lnTo>
                  <a:pt x="2083308" y="1352550"/>
                </a:lnTo>
                <a:lnTo>
                  <a:pt x="2092452" y="1333500"/>
                </a:lnTo>
                <a:lnTo>
                  <a:pt x="2103120" y="1304925"/>
                </a:lnTo>
                <a:lnTo>
                  <a:pt x="2110740" y="1285875"/>
                </a:lnTo>
                <a:lnTo>
                  <a:pt x="2119884" y="1266825"/>
                </a:lnTo>
                <a:lnTo>
                  <a:pt x="2127504" y="1238250"/>
                </a:lnTo>
                <a:lnTo>
                  <a:pt x="2133600" y="1219200"/>
                </a:lnTo>
                <a:lnTo>
                  <a:pt x="2141220" y="1190625"/>
                </a:lnTo>
                <a:lnTo>
                  <a:pt x="2145792" y="1171575"/>
                </a:lnTo>
                <a:lnTo>
                  <a:pt x="2151888" y="1143000"/>
                </a:lnTo>
                <a:lnTo>
                  <a:pt x="2156460" y="1123950"/>
                </a:lnTo>
                <a:lnTo>
                  <a:pt x="2165604" y="1047750"/>
                </a:lnTo>
                <a:lnTo>
                  <a:pt x="2166518" y="1036320"/>
                </a:lnTo>
                <a:lnTo>
                  <a:pt x="2167128" y="1028700"/>
                </a:lnTo>
                <a:lnTo>
                  <a:pt x="2168652" y="1000125"/>
                </a:lnTo>
                <a:lnTo>
                  <a:pt x="2168652" y="952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75732" y="4410455"/>
            <a:ext cx="2801620" cy="744220"/>
          </a:xfrm>
          <a:custGeom>
            <a:avLst/>
            <a:gdLst/>
            <a:ahLst/>
            <a:cxnLst/>
            <a:rect l="l" t="t" r="r" b="b"/>
            <a:pathLst>
              <a:path w="2801620" h="744220">
                <a:moveTo>
                  <a:pt x="2801112" y="71628"/>
                </a:moveTo>
                <a:lnTo>
                  <a:pt x="572935" y="14351"/>
                </a:lnTo>
                <a:lnTo>
                  <a:pt x="572935" y="43345"/>
                </a:lnTo>
                <a:lnTo>
                  <a:pt x="571563" y="630948"/>
                </a:lnTo>
                <a:lnTo>
                  <a:pt x="571500" y="657440"/>
                </a:lnTo>
                <a:lnTo>
                  <a:pt x="27457" y="643445"/>
                </a:lnTo>
                <a:lnTo>
                  <a:pt x="27495" y="630936"/>
                </a:lnTo>
                <a:lnTo>
                  <a:pt x="28917" y="29349"/>
                </a:lnTo>
                <a:lnTo>
                  <a:pt x="572935" y="43345"/>
                </a:lnTo>
                <a:lnTo>
                  <a:pt x="572935" y="14351"/>
                </a:lnTo>
                <a:lnTo>
                  <a:pt x="15227" y="0"/>
                </a:lnTo>
                <a:lnTo>
                  <a:pt x="14427" y="15240"/>
                </a:lnTo>
                <a:lnTo>
                  <a:pt x="1511" y="15240"/>
                </a:lnTo>
                <a:lnTo>
                  <a:pt x="63" y="630948"/>
                </a:lnTo>
                <a:lnTo>
                  <a:pt x="0" y="658368"/>
                </a:lnTo>
                <a:lnTo>
                  <a:pt x="14427" y="658368"/>
                </a:lnTo>
                <a:lnTo>
                  <a:pt x="13716" y="672084"/>
                </a:lnTo>
                <a:lnTo>
                  <a:pt x="2799575" y="743712"/>
                </a:lnTo>
                <a:lnTo>
                  <a:pt x="2801112" y="714768"/>
                </a:lnTo>
                <a:lnTo>
                  <a:pt x="600456" y="658190"/>
                </a:lnTo>
                <a:lnTo>
                  <a:pt x="600519" y="630936"/>
                </a:lnTo>
                <a:lnTo>
                  <a:pt x="601903" y="44081"/>
                </a:lnTo>
                <a:lnTo>
                  <a:pt x="2799575" y="100584"/>
                </a:lnTo>
                <a:lnTo>
                  <a:pt x="2801112" y="716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924745" y="3585508"/>
            <a:ext cx="1679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Process/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5924745" y="5371553"/>
            <a:ext cx="998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Data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639823"/>
            <a:ext cx="4395470" cy="2246630"/>
            <a:chOff x="950976" y="1639823"/>
            <a:chExt cx="4395470" cy="2246630"/>
          </a:xfrm>
        </p:grpSpPr>
        <p:sp>
          <p:nvSpPr>
            <p:cNvPr id="3" name="object 3"/>
            <p:cNvSpPr/>
            <p:nvPr/>
          </p:nvSpPr>
          <p:spPr>
            <a:xfrm>
              <a:off x="963168" y="1639836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502145" y="0"/>
                  </a:lnTo>
                  <a:lnTo>
                    <a:pt x="502145" y="243840"/>
                  </a:lnTo>
                  <a:lnTo>
                    <a:pt x="502145" y="462013"/>
                  </a:lnTo>
                  <a:lnTo>
                    <a:pt x="502005" y="462013"/>
                  </a:lnTo>
                  <a:lnTo>
                    <a:pt x="502005" y="467753"/>
                  </a:lnTo>
                  <a:lnTo>
                    <a:pt x="495287" y="461772"/>
                  </a:lnTo>
                  <a:lnTo>
                    <a:pt x="502145" y="243840"/>
                  </a:lnTo>
                  <a:lnTo>
                    <a:pt x="502145" y="0"/>
                  </a:lnTo>
                  <a:lnTo>
                    <a:pt x="489191" y="0"/>
                  </a:lnTo>
                  <a:lnTo>
                    <a:pt x="483095" y="6096"/>
                  </a:lnTo>
                  <a:lnTo>
                    <a:pt x="483095" y="12179"/>
                  </a:lnTo>
                  <a:lnTo>
                    <a:pt x="0" y="12179"/>
                  </a:lnTo>
                  <a:lnTo>
                    <a:pt x="0" y="473951"/>
                  </a:lnTo>
                  <a:lnTo>
                    <a:pt x="483095" y="473951"/>
                  </a:lnTo>
                  <a:lnTo>
                    <a:pt x="483095" y="481584"/>
                  </a:lnTo>
                  <a:lnTo>
                    <a:pt x="489191" y="487680"/>
                  </a:lnTo>
                  <a:lnTo>
                    <a:pt x="495287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09003" y="473964"/>
                  </a:lnTo>
                  <a:lnTo>
                    <a:pt x="508406" y="473443"/>
                  </a:lnTo>
                  <a:lnTo>
                    <a:pt x="4383024" y="473443"/>
                  </a:lnTo>
                  <a:lnTo>
                    <a:pt x="4383024" y="462013"/>
                  </a:lnTo>
                  <a:lnTo>
                    <a:pt x="509016" y="462013"/>
                  </a:lnTo>
                  <a:lnTo>
                    <a:pt x="509016" y="26403"/>
                  </a:lnTo>
                  <a:lnTo>
                    <a:pt x="509003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639823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25908" y="473964"/>
                  </a:lnTo>
                  <a:lnTo>
                    <a:pt x="25336" y="473456"/>
                  </a:lnTo>
                  <a:lnTo>
                    <a:pt x="495287" y="473456"/>
                  </a:lnTo>
                  <a:lnTo>
                    <a:pt x="495287" y="462026"/>
                  </a:lnTo>
                  <a:lnTo>
                    <a:pt x="25895" y="462026"/>
                  </a:lnTo>
                  <a:lnTo>
                    <a:pt x="25895" y="26416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037" y="0"/>
                  </a:lnTo>
                  <a:lnTo>
                    <a:pt x="19037" y="244246"/>
                  </a:lnTo>
                  <a:lnTo>
                    <a:pt x="19037" y="462026"/>
                  </a:lnTo>
                  <a:lnTo>
                    <a:pt x="18897" y="462026"/>
                  </a:lnTo>
                  <a:lnTo>
                    <a:pt x="18897" y="467741"/>
                  </a:lnTo>
                  <a:lnTo>
                    <a:pt x="12192" y="461772"/>
                  </a:lnTo>
                  <a:lnTo>
                    <a:pt x="19037" y="244246"/>
                  </a:lnTo>
                  <a:lnTo>
                    <a:pt x="19037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10640" y="2162555"/>
              <a:ext cx="1755648" cy="172364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537192" y="1665184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Cambria"/>
                <a:cs typeface="Cambria"/>
              </a:rPr>
              <a:t>Negotiation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9581" y="1613391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6219" y="5854399"/>
            <a:ext cx="12065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10"/>
              </a:lnSpc>
            </a:pPr>
            <a:r>
              <a:rPr sz="1800" spc="-50" dirty="0">
                <a:solidFill>
                  <a:srgbClr val="BF0000"/>
                </a:solidFill>
                <a:latin typeface="Calibri"/>
                <a:cs typeface="Calibri"/>
              </a:rPr>
              <a:t>p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346191" y="0"/>
            <a:ext cx="5346700" cy="2519680"/>
            <a:chOff x="5346191" y="0"/>
            <a:chExt cx="5346700" cy="2519680"/>
          </a:xfrm>
        </p:grpSpPr>
        <p:sp>
          <p:nvSpPr>
            <p:cNvPr id="10" name="object 10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346192" y="1639823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73894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6445" algn="l"/>
              </a:tabLst>
            </a:pPr>
            <a:r>
              <a:rPr sz="4400" spc="-65" dirty="0"/>
              <a:t>Requirements</a:t>
            </a:r>
            <a:r>
              <a:rPr sz="4400" dirty="0"/>
              <a:t>	</a:t>
            </a:r>
            <a:r>
              <a:rPr sz="4400" spc="-130" dirty="0"/>
              <a:t>Engineering</a:t>
            </a:r>
            <a:r>
              <a:rPr sz="4400" spc="-65" dirty="0"/>
              <a:t> </a:t>
            </a:r>
            <a:r>
              <a:rPr sz="4400" spc="-755" dirty="0"/>
              <a:t>T</a:t>
            </a:r>
            <a:r>
              <a:rPr sz="4400" spc="-165" dirty="0"/>
              <a:t>a</a:t>
            </a:r>
            <a:r>
              <a:rPr sz="4400" spc="-140" dirty="0"/>
              <a:t>s</a:t>
            </a:r>
            <a:r>
              <a:rPr sz="4400" spc="-190" dirty="0"/>
              <a:t>k</a:t>
            </a:r>
            <a:r>
              <a:rPr sz="4400" spc="-140" dirty="0"/>
              <a:t>s</a:t>
            </a:r>
            <a:endParaRPr sz="4400"/>
          </a:p>
        </p:txBody>
      </p:sp>
      <p:grpSp>
        <p:nvGrpSpPr>
          <p:cNvPr id="13" name="object 13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030519" y="2415031"/>
            <a:ext cx="545401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Reconcile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conflicts</a:t>
            </a:r>
            <a:endParaRPr sz="2300">
              <a:latin typeface="Cambria"/>
              <a:cs typeface="Cambri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  <a:tab pos="1191895" algn="l"/>
                <a:tab pos="1692275" algn="l"/>
                <a:tab pos="2034539" algn="l"/>
                <a:tab pos="3542029" algn="l"/>
                <a:tab pos="4563110" algn="l"/>
                <a:tab pos="524764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Agree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on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50" dirty="0">
                <a:latin typeface="Cambria"/>
                <a:cs typeface="Cambria"/>
              </a:rPr>
              <a:t>a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deliverable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system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0" dirty="0">
                <a:latin typeface="Cambria"/>
                <a:cs typeface="Cambria"/>
              </a:rPr>
              <a:t>that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70" dirty="0">
                <a:latin typeface="Cambria"/>
                <a:cs typeface="Cambria"/>
              </a:rPr>
              <a:t>is 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realistic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for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developers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and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customers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52757" y="4655311"/>
            <a:ext cx="7987665" cy="1429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Negotiation</a:t>
            </a:r>
            <a:r>
              <a:rPr sz="2000" b="1" spc="22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2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not</a:t>
            </a:r>
            <a:r>
              <a:rPr sz="2000" b="1" spc="2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2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contest</a:t>
            </a:r>
            <a:r>
              <a:rPr sz="2000" b="1" spc="229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2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2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game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works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best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1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both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parties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win. </a:t>
            </a:r>
            <a:r>
              <a:rPr sz="1800" dirty="0">
                <a:latin typeface="Calibri"/>
                <a:cs typeface="Calibri"/>
              </a:rPr>
              <a:t>There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4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many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instances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4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4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4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other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stakeholders</a:t>
            </a:r>
            <a:r>
              <a:rPr sz="1800" spc="45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must</a:t>
            </a:r>
            <a:r>
              <a:rPr sz="1800" spc="4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negotiate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functions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features,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identified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problems, Risk,</a:t>
            </a:r>
            <a:r>
              <a:rPr sz="1800" spc="3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priorities,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and delivery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dates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team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collaborated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well,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parties</a:t>
            </a:r>
            <a:r>
              <a:rPr sz="1800" spc="2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common</a:t>
            </a:r>
            <a:r>
              <a:rPr sz="1800" spc="2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goal.</a:t>
            </a:r>
            <a:r>
              <a:rPr sz="1800" spc="25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Still,</a:t>
            </a:r>
            <a:r>
              <a:rPr sz="1800" spc="2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negotiation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demand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compromise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parties.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Out</a:t>
            </a:r>
            <a:r>
              <a:rPr sz="1800" spc="48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ut</a:t>
            </a:r>
            <a:r>
              <a:rPr sz="1800" spc="-1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of</a:t>
            </a:r>
            <a:r>
              <a:rPr sz="1800" spc="-3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F0000"/>
                </a:solidFill>
                <a:latin typeface="Calibri"/>
                <a:cs typeface="Calibri"/>
              </a:rPr>
              <a:t>Negotiation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process</a:t>
            </a:r>
            <a:r>
              <a:rPr sz="1800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BF0000"/>
                </a:solidFill>
                <a:latin typeface="Calibri"/>
                <a:cs typeface="Calibri"/>
              </a:rPr>
              <a:t>is</a:t>
            </a:r>
            <a:r>
              <a:rPr sz="1800" spc="-20" dirty="0">
                <a:solidFill>
                  <a:srgbClr val="B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BF0000"/>
                </a:solidFill>
                <a:latin typeface="Calibri"/>
                <a:cs typeface="Calibri"/>
              </a:rPr>
              <a:t>consensuses</a:t>
            </a:r>
            <a:r>
              <a:rPr sz="1800" spc="-10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1691" rIns="0" bIns="0" rtlCol="0">
            <a:spAutoFit/>
          </a:bodyPr>
          <a:lstStyle/>
          <a:p>
            <a:pPr marL="609600">
              <a:lnSpc>
                <a:spcPct val="100000"/>
              </a:lnSpc>
              <a:spcBef>
                <a:spcPts val="100"/>
              </a:spcBef>
            </a:pPr>
            <a:r>
              <a:rPr dirty="0"/>
              <a:t>Art of</a:t>
            </a:r>
            <a:r>
              <a:rPr spc="20" dirty="0"/>
              <a:t> </a:t>
            </a:r>
            <a:r>
              <a:rPr spc="-125" dirty="0"/>
              <a:t>negotiation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2460" y="1709927"/>
            <a:ext cx="4203191" cy="245059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489959" y="4925567"/>
            <a:ext cx="3348354" cy="1880870"/>
            <a:chOff x="3489959" y="4925567"/>
            <a:chExt cx="3348354" cy="18808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89959" y="4925567"/>
              <a:ext cx="1856232" cy="188061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4925567"/>
              <a:ext cx="1491995" cy="1880615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9116" y="25908"/>
            <a:ext cx="1676399" cy="6797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Recognise</a:t>
            </a:r>
            <a:r>
              <a:rPr spc="-90" dirty="0"/>
              <a:t> </a:t>
            </a:r>
            <a:r>
              <a:rPr spc="-130" dirty="0"/>
              <a:t>that</a:t>
            </a:r>
            <a:r>
              <a:rPr dirty="0"/>
              <a:t> it</a:t>
            </a:r>
            <a:r>
              <a:rPr spc="-1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90" dirty="0"/>
              <a:t>not</a:t>
            </a:r>
            <a:r>
              <a:rPr spc="-15" dirty="0"/>
              <a:t> </a:t>
            </a:r>
            <a:r>
              <a:rPr spc="-85" dirty="0"/>
              <a:t>competition </a:t>
            </a:r>
            <a:r>
              <a:rPr dirty="0"/>
              <a:t>Map</a:t>
            </a:r>
            <a:r>
              <a:rPr spc="-50" dirty="0"/>
              <a:t> </a:t>
            </a:r>
            <a:r>
              <a:rPr spc="-95" dirty="0"/>
              <a:t>out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strategy</a:t>
            </a:r>
          </a:p>
          <a:p>
            <a:pPr marL="12700">
              <a:lnSpc>
                <a:spcPct val="100000"/>
              </a:lnSpc>
            </a:pPr>
            <a:r>
              <a:rPr spc="-40" dirty="0"/>
              <a:t>Listen</a:t>
            </a:r>
            <a:r>
              <a:rPr spc="-75" dirty="0"/>
              <a:t> </a:t>
            </a:r>
            <a:r>
              <a:rPr spc="-10" dirty="0"/>
              <a:t>actively</a:t>
            </a:r>
          </a:p>
          <a:p>
            <a:pPr marL="12700" marR="620395">
              <a:lnSpc>
                <a:spcPct val="100000"/>
              </a:lnSpc>
            </a:pPr>
            <a:r>
              <a:rPr spc="-25" dirty="0"/>
              <a:t>Focus</a:t>
            </a:r>
            <a:r>
              <a:rPr spc="-10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125" dirty="0"/>
              <a:t>other</a:t>
            </a:r>
            <a:r>
              <a:rPr spc="-5" dirty="0"/>
              <a:t> </a:t>
            </a:r>
            <a:r>
              <a:rPr spc="-75" dirty="0"/>
              <a:t>party’s</a:t>
            </a:r>
            <a:r>
              <a:rPr spc="-20" dirty="0"/>
              <a:t> </a:t>
            </a:r>
            <a:r>
              <a:rPr spc="-85" dirty="0"/>
              <a:t>concern </a:t>
            </a:r>
            <a:r>
              <a:rPr dirty="0"/>
              <a:t>Don’t</a:t>
            </a:r>
            <a:r>
              <a:rPr spc="-40" dirty="0"/>
              <a:t> get</a:t>
            </a:r>
            <a:r>
              <a:rPr spc="-35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spc="-10" dirty="0"/>
              <a:t>personal</a:t>
            </a:r>
          </a:p>
          <a:p>
            <a:pPr marL="12700">
              <a:lnSpc>
                <a:spcPct val="100000"/>
              </a:lnSpc>
            </a:pPr>
            <a:r>
              <a:rPr dirty="0"/>
              <a:t>Be</a:t>
            </a:r>
            <a:r>
              <a:rPr spc="50" dirty="0"/>
              <a:t> </a:t>
            </a:r>
            <a:r>
              <a:rPr spc="-10" dirty="0"/>
              <a:t>creative</a:t>
            </a:r>
          </a:p>
          <a:p>
            <a:pPr marL="12700">
              <a:lnSpc>
                <a:spcPct val="100000"/>
              </a:lnSpc>
            </a:pPr>
            <a:r>
              <a:rPr dirty="0"/>
              <a:t>Be</a:t>
            </a:r>
            <a:r>
              <a:rPr spc="-35" dirty="0"/>
              <a:t> </a:t>
            </a:r>
            <a:r>
              <a:rPr spc="-100" dirty="0"/>
              <a:t>ready</a:t>
            </a:r>
            <a:r>
              <a:rPr spc="-5" dirty="0"/>
              <a:t> </a:t>
            </a:r>
            <a:r>
              <a:rPr spc="-50" dirty="0"/>
              <a:t>to</a:t>
            </a:r>
            <a:r>
              <a:rPr dirty="0"/>
              <a:t> </a:t>
            </a:r>
            <a:r>
              <a:rPr spc="-10" dirty="0"/>
              <a:t>commit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5775" y="1859279"/>
            <a:ext cx="4090670" cy="660400"/>
            <a:chOff x="1255775" y="1859279"/>
            <a:chExt cx="4090670" cy="660400"/>
          </a:xfrm>
        </p:grpSpPr>
        <p:sp>
          <p:nvSpPr>
            <p:cNvPr id="3" name="object 3"/>
            <p:cNvSpPr/>
            <p:nvPr/>
          </p:nvSpPr>
          <p:spPr>
            <a:xfrm>
              <a:off x="4433284" y="2282160"/>
              <a:ext cx="913130" cy="237490"/>
            </a:xfrm>
            <a:custGeom>
              <a:avLst/>
              <a:gdLst/>
              <a:ahLst/>
              <a:cxnLst/>
              <a:rect l="l" t="t" r="r" b="b"/>
              <a:pathLst>
                <a:path w="913129" h="237489">
                  <a:moveTo>
                    <a:pt x="912907" y="237011"/>
                  </a:moveTo>
                  <a:lnTo>
                    <a:pt x="0" y="237011"/>
                  </a:lnTo>
                  <a:lnTo>
                    <a:pt x="35083" y="217199"/>
                  </a:lnTo>
                  <a:lnTo>
                    <a:pt x="172243" y="153191"/>
                  </a:lnTo>
                  <a:lnTo>
                    <a:pt x="313975" y="98327"/>
                  </a:lnTo>
                  <a:lnTo>
                    <a:pt x="461803" y="55655"/>
                  </a:lnTo>
                  <a:lnTo>
                    <a:pt x="612679" y="25175"/>
                  </a:lnTo>
                  <a:lnTo>
                    <a:pt x="769651" y="6887"/>
                  </a:lnTo>
                  <a:lnTo>
                    <a:pt x="912907" y="0"/>
                  </a:lnTo>
                  <a:lnTo>
                    <a:pt x="912907" y="237011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39170" y="2240279"/>
              <a:ext cx="1007110" cy="279400"/>
            </a:xfrm>
            <a:custGeom>
              <a:avLst/>
              <a:gdLst/>
              <a:ahLst/>
              <a:cxnLst/>
              <a:rect l="l" t="t" r="r" b="b"/>
              <a:pathLst>
                <a:path w="1007110" h="279400">
                  <a:moveTo>
                    <a:pt x="1007021" y="12192"/>
                  </a:moveTo>
                  <a:lnTo>
                    <a:pt x="1007008" y="0"/>
                  </a:lnTo>
                  <a:lnTo>
                    <a:pt x="1005497" y="0"/>
                  </a:lnTo>
                  <a:lnTo>
                    <a:pt x="904913" y="3048"/>
                  </a:lnTo>
                  <a:lnTo>
                    <a:pt x="805853" y="10668"/>
                  </a:lnTo>
                  <a:lnTo>
                    <a:pt x="708317" y="22860"/>
                  </a:lnTo>
                  <a:lnTo>
                    <a:pt x="612305" y="39624"/>
                  </a:lnTo>
                  <a:lnTo>
                    <a:pt x="517817" y="62484"/>
                  </a:lnTo>
                  <a:lnTo>
                    <a:pt x="424853" y="88392"/>
                  </a:lnTo>
                  <a:lnTo>
                    <a:pt x="333413" y="118872"/>
                  </a:lnTo>
                  <a:lnTo>
                    <a:pt x="245021" y="153924"/>
                  </a:lnTo>
                  <a:lnTo>
                    <a:pt x="158153" y="193548"/>
                  </a:lnTo>
                  <a:lnTo>
                    <a:pt x="74320" y="236220"/>
                  </a:lnTo>
                  <a:lnTo>
                    <a:pt x="0" y="278892"/>
                  </a:lnTo>
                  <a:lnTo>
                    <a:pt x="51523" y="278892"/>
                  </a:lnTo>
                  <a:lnTo>
                    <a:pt x="86525" y="259080"/>
                  </a:lnTo>
                  <a:lnTo>
                    <a:pt x="170345" y="216408"/>
                  </a:lnTo>
                  <a:lnTo>
                    <a:pt x="255689" y="176784"/>
                  </a:lnTo>
                  <a:lnTo>
                    <a:pt x="342544" y="143268"/>
                  </a:lnTo>
                  <a:lnTo>
                    <a:pt x="432460" y="112776"/>
                  </a:lnTo>
                  <a:lnTo>
                    <a:pt x="523913" y="86868"/>
                  </a:lnTo>
                  <a:lnTo>
                    <a:pt x="616877" y="64008"/>
                  </a:lnTo>
                  <a:lnTo>
                    <a:pt x="712889" y="47244"/>
                  </a:lnTo>
                  <a:lnTo>
                    <a:pt x="808901" y="35052"/>
                  </a:lnTo>
                  <a:lnTo>
                    <a:pt x="906437" y="27432"/>
                  </a:lnTo>
                  <a:lnTo>
                    <a:pt x="993305" y="26123"/>
                  </a:lnTo>
                  <a:lnTo>
                    <a:pt x="993305" y="278892"/>
                  </a:lnTo>
                  <a:lnTo>
                    <a:pt x="1007021" y="278892"/>
                  </a:lnTo>
                  <a:lnTo>
                    <a:pt x="1007021" y="25908"/>
                  </a:lnTo>
                  <a:lnTo>
                    <a:pt x="1007021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7967" y="1871471"/>
              <a:ext cx="3390900" cy="647700"/>
            </a:xfrm>
            <a:custGeom>
              <a:avLst/>
              <a:gdLst/>
              <a:ahLst/>
              <a:cxnLst/>
              <a:rect l="l" t="t" r="r" b="b"/>
              <a:pathLst>
                <a:path w="3390900" h="647700">
                  <a:moveTo>
                    <a:pt x="3390900" y="647700"/>
                  </a:moveTo>
                  <a:lnTo>
                    <a:pt x="0" y="647700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6477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55763" y="1859279"/>
              <a:ext cx="3416935" cy="660400"/>
            </a:xfrm>
            <a:custGeom>
              <a:avLst/>
              <a:gdLst/>
              <a:ahLst/>
              <a:cxnLst/>
              <a:rect l="l" t="t" r="r" b="b"/>
              <a:pathLst>
                <a:path w="3416935" h="660400">
                  <a:moveTo>
                    <a:pt x="25920" y="25908"/>
                  </a:moveTo>
                  <a:lnTo>
                    <a:pt x="19253" y="659892"/>
                  </a:lnTo>
                  <a:lnTo>
                    <a:pt x="25920" y="659892"/>
                  </a:lnTo>
                  <a:lnTo>
                    <a:pt x="25920" y="25908"/>
                  </a:lnTo>
                  <a:close/>
                </a:path>
                <a:path w="3416935" h="660400">
                  <a:moveTo>
                    <a:pt x="3416808" y="6616"/>
                  </a:moveTo>
                  <a:lnTo>
                    <a:pt x="3414153" y="6616"/>
                  </a:lnTo>
                  <a:lnTo>
                    <a:pt x="3414153" y="266"/>
                  </a:lnTo>
                  <a:lnTo>
                    <a:pt x="3403092" y="266"/>
                  </a:lnTo>
                  <a:lnTo>
                    <a:pt x="3403092" y="25666"/>
                  </a:lnTo>
                  <a:lnTo>
                    <a:pt x="3403092" y="25895"/>
                  </a:lnTo>
                  <a:lnTo>
                    <a:pt x="3402888" y="25666"/>
                  </a:lnTo>
                  <a:lnTo>
                    <a:pt x="3403092" y="25666"/>
                  </a:lnTo>
                  <a:lnTo>
                    <a:pt x="3403092" y="266"/>
                  </a:lnTo>
                  <a:lnTo>
                    <a:pt x="3402825" y="266"/>
                  </a:lnTo>
                  <a:lnTo>
                    <a:pt x="3403104" y="0"/>
                  </a:lnTo>
                  <a:lnTo>
                    <a:pt x="3399663" y="0"/>
                  </a:lnTo>
                  <a:lnTo>
                    <a:pt x="3399663" y="3441"/>
                  </a:lnTo>
                  <a:lnTo>
                    <a:pt x="3399663" y="6616"/>
                  </a:lnTo>
                  <a:lnTo>
                    <a:pt x="3396665" y="6616"/>
                  </a:lnTo>
                  <a:lnTo>
                    <a:pt x="3396665" y="11696"/>
                  </a:lnTo>
                  <a:lnTo>
                    <a:pt x="3396665" y="18681"/>
                  </a:lnTo>
                  <a:lnTo>
                    <a:pt x="3390900" y="12192"/>
                  </a:lnTo>
                  <a:lnTo>
                    <a:pt x="3393948" y="9156"/>
                  </a:lnTo>
                  <a:lnTo>
                    <a:pt x="3393948" y="11696"/>
                  </a:lnTo>
                  <a:lnTo>
                    <a:pt x="3396665" y="11696"/>
                  </a:lnTo>
                  <a:lnTo>
                    <a:pt x="3396665" y="6616"/>
                  </a:lnTo>
                  <a:lnTo>
                    <a:pt x="3396475" y="6616"/>
                  </a:lnTo>
                  <a:lnTo>
                    <a:pt x="3399663" y="3441"/>
                  </a:lnTo>
                  <a:lnTo>
                    <a:pt x="3399663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659892"/>
                  </a:lnTo>
                  <a:lnTo>
                    <a:pt x="12192" y="659892"/>
                  </a:lnTo>
                  <a:lnTo>
                    <a:pt x="19253" y="659892"/>
                  </a:lnTo>
                  <a:lnTo>
                    <a:pt x="25908" y="25908"/>
                  </a:lnTo>
                  <a:lnTo>
                    <a:pt x="3390900" y="25908"/>
                  </a:lnTo>
                  <a:lnTo>
                    <a:pt x="3390900" y="659892"/>
                  </a:lnTo>
                  <a:lnTo>
                    <a:pt x="3403104" y="659892"/>
                  </a:lnTo>
                  <a:lnTo>
                    <a:pt x="3403104" y="659396"/>
                  </a:lnTo>
                  <a:lnTo>
                    <a:pt x="3416808" y="659396"/>
                  </a:lnTo>
                  <a:lnTo>
                    <a:pt x="3416808" y="25666"/>
                  </a:lnTo>
                  <a:lnTo>
                    <a:pt x="3416808" y="11696"/>
                  </a:lnTo>
                  <a:lnTo>
                    <a:pt x="3416808" y="6616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69342" y="594718"/>
            <a:ext cx="254000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spc="-270" dirty="0">
                <a:latin typeface="Cambria"/>
                <a:cs typeface="Cambria"/>
              </a:rPr>
              <a:t>u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83229" y="1925781"/>
            <a:ext cx="2945765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  <a:tabLst>
                <a:tab pos="2011680" algn="l"/>
              </a:tabLst>
            </a:pPr>
            <a:r>
              <a:rPr sz="2400" spc="-60" dirty="0">
                <a:latin typeface="Cambria"/>
                <a:cs typeface="Cambria"/>
              </a:rPr>
              <a:t>Scenario-</a:t>
            </a:r>
            <a:r>
              <a:rPr sz="2400" spc="-20" dirty="0">
                <a:latin typeface="Cambria"/>
                <a:cs typeface="Cambria"/>
              </a:rPr>
              <a:t>based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30" dirty="0">
                <a:latin typeface="Cambria"/>
                <a:cs typeface="Cambria"/>
              </a:rPr>
              <a:t>Models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125"/>
              </a:lnSpc>
            </a:pPr>
            <a:r>
              <a:rPr sz="1800" spc="-20" dirty="0">
                <a:latin typeface="Cambria"/>
                <a:cs typeface="Cambria"/>
              </a:rPr>
              <a:t>e.g.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2518664"/>
            <a:ext cx="5346700" cy="2523490"/>
            <a:chOff x="0" y="2518664"/>
            <a:chExt cx="5346700" cy="2523490"/>
          </a:xfrm>
        </p:grpSpPr>
        <p:sp>
          <p:nvSpPr>
            <p:cNvPr id="10" name="object 10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465575" y="2519171"/>
              <a:ext cx="1880870" cy="1286510"/>
            </a:xfrm>
            <a:custGeom>
              <a:avLst/>
              <a:gdLst/>
              <a:ahLst/>
              <a:cxnLst/>
              <a:rect l="l" t="t" r="r" b="b"/>
              <a:pathLst>
                <a:path w="1880870" h="1286510">
                  <a:moveTo>
                    <a:pt x="1880616" y="1286256"/>
                  </a:moveTo>
                  <a:lnTo>
                    <a:pt x="0" y="1286256"/>
                  </a:lnTo>
                  <a:lnTo>
                    <a:pt x="9143" y="1239012"/>
                  </a:lnTo>
                  <a:lnTo>
                    <a:pt x="51816" y="1091184"/>
                  </a:lnTo>
                  <a:lnTo>
                    <a:pt x="105156" y="949452"/>
                  </a:lnTo>
                  <a:lnTo>
                    <a:pt x="170687" y="813816"/>
                  </a:lnTo>
                  <a:lnTo>
                    <a:pt x="243840" y="682752"/>
                  </a:lnTo>
                  <a:lnTo>
                    <a:pt x="327659" y="557784"/>
                  </a:lnTo>
                  <a:lnTo>
                    <a:pt x="420624" y="441960"/>
                  </a:lnTo>
                  <a:lnTo>
                    <a:pt x="522732" y="332232"/>
                  </a:lnTo>
                  <a:lnTo>
                    <a:pt x="630935" y="230124"/>
                  </a:lnTo>
                  <a:lnTo>
                    <a:pt x="748284" y="137160"/>
                  </a:lnTo>
                  <a:lnTo>
                    <a:pt x="873251" y="53339"/>
                  </a:lnTo>
                  <a:lnTo>
                    <a:pt x="967708" y="0"/>
                  </a:lnTo>
                  <a:lnTo>
                    <a:pt x="1880616" y="0"/>
                  </a:lnTo>
                  <a:lnTo>
                    <a:pt x="1880616" y="1286256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35096" y="2519171"/>
              <a:ext cx="1911350" cy="1257935"/>
            </a:xfrm>
            <a:custGeom>
              <a:avLst/>
              <a:gdLst/>
              <a:ahLst/>
              <a:cxnLst/>
              <a:rect l="l" t="t" r="r" b="b"/>
              <a:pathLst>
                <a:path w="1911350" h="1257935">
                  <a:moveTo>
                    <a:pt x="42659" y="1095756"/>
                  </a:moveTo>
                  <a:lnTo>
                    <a:pt x="15227" y="1188720"/>
                  </a:lnTo>
                  <a:lnTo>
                    <a:pt x="0" y="1257312"/>
                  </a:lnTo>
                  <a:lnTo>
                    <a:pt x="24384" y="1257312"/>
                  </a:lnTo>
                  <a:lnTo>
                    <a:pt x="42659" y="1095756"/>
                  </a:lnTo>
                  <a:close/>
                </a:path>
                <a:path w="1911350" h="1257935">
                  <a:moveTo>
                    <a:pt x="955598" y="0"/>
                  </a:moveTo>
                  <a:lnTo>
                    <a:pt x="904074" y="0"/>
                  </a:lnTo>
                  <a:lnTo>
                    <a:pt x="896112" y="4572"/>
                  </a:lnTo>
                  <a:lnTo>
                    <a:pt x="816864" y="54864"/>
                  </a:lnTo>
                  <a:lnTo>
                    <a:pt x="740664" y="109728"/>
                  </a:lnTo>
                  <a:lnTo>
                    <a:pt x="665988" y="167652"/>
                  </a:lnTo>
                  <a:lnTo>
                    <a:pt x="594360" y="230136"/>
                  </a:lnTo>
                  <a:lnTo>
                    <a:pt x="527304" y="294144"/>
                  </a:lnTo>
                  <a:lnTo>
                    <a:pt x="461772" y="362712"/>
                  </a:lnTo>
                  <a:lnTo>
                    <a:pt x="400812" y="432816"/>
                  </a:lnTo>
                  <a:lnTo>
                    <a:pt x="342900" y="507504"/>
                  </a:lnTo>
                  <a:lnTo>
                    <a:pt x="288036" y="583704"/>
                  </a:lnTo>
                  <a:lnTo>
                    <a:pt x="237744" y="662940"/>
                  </a:lnTo>
                  <a:lnTo>
                    <a:pt x="190500" y="745236"/>
                  </a:lnTo>
                  <a:lnTo>
                    <a:pt x="147828" y="829068"/>
                  </a:lnTo>
                  <a:lnTo>
                    <a:pt x="108204" y="915936"/>
                  </a:lnTo>
                  <a:lnTo>
                    <a:pt x="73152" y="1004328"/>
                  </a:lnTo>
                  <a:lnTo>
                    <a:pt x="42672" y="1095768"/>
                  </a:lnTo>
                  <a:lnTo>
                    <a:pt x="24384" y="1257312"/>
                  </a:lnTo>
                  <a:lnTo>
                    <a:pt x="27419" y="1257312"/>
                  </a:lnTo>
                  <a:lnTo>
                    <a:pt x="41148" y="1194828"/>
                  </a:lnTo>
                  <a:lnTo>
                    <a:pt x="67056" y="1103388"/>
                  </a:lnTo>
                  <a:lnTo>
                    <a:pt x="97536" y="1013472"/>
                  </a:lnTo>
                  <a:lnTo>
                    <a:pt x="131064" y="925080"/>
                  </a:lnTo>
                  <a:lnTo>
                    <a:pt x="170688" y="839736"/>
                  </a:lnTo>
                  <a:lnTo>
                    <a:pt x="213360" y="757440"/>
                  </a:lnTo>
                  <a:lnTo>
                    <a:pt x="259080" y="676668"/>
                  </a:lnTo>
                  <a:lnTo>
                    <a:pt x="309372" y="597408"/>
                  </a:lnTo>
                  <a:lnTo>
                    <a:pt x="364236" y="521208"/>
                  </a:lnTo>
                  <a:lnTo>
                    <a:pt x="420624" y="449592"/>
                  </a:lnTo>
                  <a:lnTo>
                    <a:pt x="481584" y="379488"/>
                  </a:lnTo>
                  <a:lnTo>
                    <a:pt x="545592" y="312420"/>
                  </a:lnTo>
                  <a:lnTo>
                    <a:pt x="612648" y="248412"/>
                  </a:lnTo>
                  <a:lnTo>
                    <a:pt x="682752" y="187452"/>
                  </a:lnTo>
                  <a:lnTo>
                    <a:pt x="755904" y="129552"/>
                  </a:lnTo>
                  <a:lnTo>
                    <a:pt x="830580" y="76200"/>
                  </a:lnTo>
                  <a:lnTo>
                    <a:pt x="909828" y="25908"/>
                  </a:lnTo>
                  <a:lnTo>
                    <a:pt x="955598" y="0"/>
                  </a:lnTo>
                  <a:close/>
                </a:path>
                <a:path w="1911350" h="1257935">
                  <a:moveTo>
                    <a:pt x="1911096" y="0"/>
                  </a:moveTo>
                  <a:lnTo>
                    <a:pt x="1897380" y="0"/>
                  </a:lnTo>
                  <a:lnTo>
                    <a:pt x="1897380" y="1257300"/>
                  </a:lnTo>
                  <a:lnTo>
                    <a:pt x="1911096" y="1257300"/>
                  </a:lnTo>
                  <a:lnTo>
                    <a:pt x="1911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90288" y="3331463"/>
              <a:ext cx="756285" cy="445134"/>
            </a:xfrm>
            <a:custGeom>
              <a:avLst/>
              <a:gdLst/>
              <a:ahLst/>
              <a:cxnLst/>
              <a:rect l="l" t="t" r="r" b="b"/>
              <a:pathLst>
                <a:path w="756285" h="445135">
                  <a:moveTo>
                    <a:pt x="755903" y="445008"/>
                  </a:moveTo>
                  <a:lnTo>
                    <a:pt x="0" y="445008"/>
                  </a:lnTo>
                  <a:lnTo>
                    <a:pt x="19812" y="409956"/>
                  </a:lnTo>
                  <a:lnTo>
                    <a:pt x="57912" y="355092"/>
                  </a:lnTo>
                  <a:lnTo>
                    <a:pt x="99059" y="303276"/>
                  </a:lnTo>
                  <a:lnTo>
                    <a:pt x="144779" y="254508"/>
                  </a:lnTo>
                  <a:lnTo>
                    <a:pt x="193547" y="208788"/>
                  </a:lnTo>
                  <a:lnTo>
                    <a:pt x="245363" y="167640"/>
                  </a:lnTo>
                  <a:lnTo>
                    <a:pt x="300227" y="129540"/>
                  </a:lnTo>
                  <a:lnTo>
                    <a:pt x="358140" y="97536"/>
                  </a:lnTo>
                  <a:lnTo>
                    <a:pt x="419099" y="68580"/>
                  </a:lnTo>
                  <a:lnTo>
                    <a:pt x="481584" y="44195"/>
                  </a:lnTo>
                  <a:lnTo>
                    <a:pt x="547115" y="25908"/>
                  </a:lnTo>
                  <a:lnTo>
                    <a:pt x="615696" y="12192"/>
                  </a:lnTo>
                  <a:lnTo>
                    <a:pt x="684276" y="3048"/>
                  </a:lnTo>
                  <a:lnTo>
                    <a:pt x="754380" y="0"/>
                  </a:lnTo>
                  <a:lnTo>
                    <a:pt x="755901" y="0"/>
                  </a:lnTo>
                  <a:lnTo>
                    <a:pt x="755903" y="445008"/>
                  </a:lnTo>
                  <a:close/>
                </a:path>
              </a:pathLst>
            </a:custGeom>
            <a:solidFill>
              <a:srgbClr val="B6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5047" y="3671315"/>
              <a:ext cx="67056" cy="10515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639055" y="3319271"/>
              <a:ext cx="707390" cy="401320"/>
            </a:xfrm>
            <a:custGeom>
              <a:avLst/>
              <a:gdLst/>
              <a:ahLst/>
              <a:cxnLst/>
              <a:rect l="l" t="t" r="r" b="b"/>
              <a:pathLst>
                <a:path w="707389" h="401320">
                  <a:moveTo>
                    <a:pt x="0" y="400812"/>
                  </a:moveTo>
                  <a:lnTo>
                    <a:pt x="3048" y="352044"/>
                  </a:lnTo>
                  <a:lnTo>
                    <a:pt x="28956" y="320040"/>
                  </a:lnTo>
                  <a:lnTo>
                    <a:pt x="56388" y="288036"/>
                  </a:lnTo>
                  <a:lnTo>
                    <a:pt x="85344" y="257556"/>
                  </a:lnTo>
                  <a:lnTo>
                    <a:pt x="115824" y="228600"/>
                  </a:lnTo>
                  <a:lnTo>
                    <a:pt x="147828" y="201168"/>
                  </a:lnTo>
                  <a:lnTo>
                    <a:pt x="181356" y="173736"/>
                  </a:lnTo>
                  <a:lnTo>
                    <a:pt x="216408" y="149352"/>
                  </a:lnTo>
                  <a:lnTo>
                    <a:pt x="251460" y="126491"/>
                  </a:lnTo>
                  <a:lnTo>
                    <a:pt x="288036" y="106680"/>
                  </a:lnTo>
                  <a:lnTo>
                    <a:pt x="326136" y="86867"/>
                  </a:lnTo>
                  <a:lnTo>
                    <a:pt x="364236" y="68580"/>
                  </a:lnTo>
                  <a:lnTo>
                    <a:pt x="403860" y="53339"/>
                  </a:lnTo>
                  <a:lnTo>
                    <a:pt x="445008" y="39624"/>
                  </a:lnTo>
                  <a:lnTo>
                    <a:pt x="486156" y="27432"/>
                  </a:lnTo>
                  <a:lnTo>
                    <a:pt x="528828" y="18287"/>
                  </a:lnTo>
                  <a:lnTo>
                    <a:pt x="573024" y="10667"/>
                  </a:lnTo>
                  <a:lnTo>
                    <a:pt x="615696" y="4572"/>
                  </a:lnTo>
                  <a:lnTo>
                    <a:pt x="661416" y="1524"/>
                  </a:lnTo>
                  <a:lnTo>
                    <a:pt x="705612" y="0"/>
                  </a:lnTo>
                  <a:lnTo>
                    <a:pt x="707134" y="0"/>
                  </a:lnTo>
                  <a:lnTo>
                    <a:pt x="707136" y="25908"/>
                  </a:lnTo>
                  <a:lnTo>
                    <a:pt x="662940" y="25908"/>
                  </a:lnTo>
                  <a:lnTo>
                    <a:pt x="577596" y="35052"/>
                  </a:lnTo>
                  <a:lnTo>
                    <a:pt x="534924" y="42672"/>
                  </a:lnTo>
                  <a:lnTo>
                    <a:pt x="493776" y="51815"/>
                  </a:lnTo>
                  <a:lnTo>
                    <a:pt x="414528" y="76200"/>
                  </a:lnTo>
                  <a:lnTo>
                    <a:pt x="374904" y="91439"/>
                  </a:lnTo>
                  <a:lnTo>
                    <a:pt x="336804" y="109728"/>
                  </a:lnTo>
                  <a:lnTo>
                    <a:pt x="300228" y="128016"/>
                  </a:lnTo>
                  <a:lnTo>
                    <a:pt x="265176" y="147828"/>
                  </a:lnTo>
                  <a:lnTo>
                    <a:pt x="230124" y="170688"/>
                  </a:lnTo>
                  <a:lnTo>
                    <a:pt x="196596" y="195072"/>
                  </a:lnTo>
                  <a:lnTo>
                    <a:pt x="164592" y="219456"/>
                  </a:lnTo>
                  <a:lnTo>
                    <a:pt x="103632" y="274320"/>
                  </a:lnTo>
                  <a:lnTo>
                    <a:pt x="48768" y="335280"/>
                  </a:lnTo>
                  <a:lnTo>
                    <a:pt x="24384" y="367284"/>
                  </a:lnTo>
                  <a:lnTo>
                    <a:pt x="0" y="400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67967" y="2519172"/>
              <a:ext cx="3390900" cy="685800"/>
            </a:xfrm>
            <a:custGeom>
              <a:avLst/>
              <a:gdLst/>
              <a:ahLst/>
              <a:cxnLst/>
              <a:rect l="l" t="t" r="r" b="b"/>
              <a:pathLst>
                <a:path w="3390900" h="685800">
                  <a:moveTo>
                    <a:pt x="3390900" y="685800"/>
                  </a:moveTo>
                  <a:lnTo>
                    <a:pt x="0" y="685800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685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55763" y="2518676"/>
              <a:ext cx="4090670" cy="2522855"/>
            </a:xfrm>
            <a:custGeom>
              <a:avLst/>
              <a:gdLst/>
              <a:ahLst/>
              <a:cxnLst/>
              <a:rect l="l" t="t" r="r" b="b"/>
              <a:pathLst>
                <a:path w="4090670" h="2522854">
                  <a:moveTo>
                    <a:pt x="3416808" y="0"/>
                  </a:moveTo>
                  <a:lnTo>
                    <a:pt x="3403092" y="0"/>
                  </a:lnTo>
                  <a:lnTo>
                    <a:pt x="3403092" y="495"/>
                  </a:lnTo>
                  <a:lnTo>
                    <a:pt x="3390900" y="495"/>
                  </a:lnTo>
                  <a:lnTo>
                    <a:pt x="3390900" y="672579"/>
                  </a:lnTo>
                  <a:lnTo>
                    <a:pt x="25920" y="672579"/>
                  </a:lnTo>
                  <a:lnTo>
                    <a:pt x="25920" y="495"/>
                  </a:lnTo>
                  <a:lnTo>
                    <a:pt x="19253" y="495"/>
                  </a:lnTo>
                  <a:lnTo>
                    <a:pt x="12192" y="495"/>
                  </a:lnTo>
                  <a:lnTo>
                    <a:pt x="0" y="495"/>
                  </a:lnTo>
                  <a:lnTo>
                    <a:pt x="0" y="692391"/>
                  </a:lnTo>
                  <a:lnTo>
                    <a:pt x="6096" y="698487"/>
                  </a:lnTo>
                  <a:lnTo>
                    <a:pt x="12192" y="698487"/>
                  </a:lnTo>
                  <a:lnTo>
                    <a:pt x="3403092" y="698487"/>
                  </a:lnTo>
                  <a:lnTo>
                    <a:pt x="3413887" y="698500"/>
                  </a:lnTo>
                  <a:lnTo>
                    <a:pt x="3413887" y="692150"/>
                  </a:lnTo>
                  <a:lnTo>
                    <a:pt x="3416808" y="692150"/>
                  </a:lnTo>
                  <a:lnTo>
                    <a:pt x="3416808" y="0"/>
                  </a:lnTo>
                  <a:close/>
                </a:path>
                <a:path w="4090670" h="2522854">
                  <a:moveTo>
                    <a:pt x="4090416" y="1257795"/>
                  </a:moveTo>
                  <a:lnTo>
                    <a:pt x="2193036" y="1257795"/>
                  </a:lnTo>
                  <a:lnTo>
                    <a:pt x="2171700" y="1362951"/>
                  </a:lnTo>
                  <a:lnTo>
                    <a:pt x="2153412" y="1518399"/>
                  </a:lnTo>
                  <a:lnTo>
                    <a:pt x="2145792" y="1676895"/>
                  </a:lnTo>
                  <a:lnTo>
                    <a:pt x="2153412" y="1836915"/>
                  </a:lnTo>
                  <a:lnTo>
                    <a:pt x="2171700" y="1992363"/>
                  </a:lnTo>
                  <a:lnTo>
                    <a:pt x="2203704" y="2144763"/>
                  </a:lnTo>
                  <a:lnTo>
                    <a:pt x="2244852" y="2292591"/>
                  </a:lnTo>
                  <a:lnTo>
                    <a:pt x="2299716" y="2434336"/>
                  </a:lnTo>
                  <a:lnTo>
                    <a:pt x="2340965" y="2522728"/>
                  </a:lnTo>
                  <a:lnTo>
                    <a:pt x="4090416" y="2522728"/>
                  </a:lnTo>
                  <a:lnTo>
                    <a:pt x="4090416" y="1257795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89376" y="3776471"/>
              <a:ext cx="1957070" cy="1264920"/>
            </a:xfrm>
            <a:custGeom>
              <a:avLst/>
              <a:gdLst/>
              <a:ahLst/>
              <a:cxnLst/>
              <a:rect l="l" t="t" r="r" b="b"/>
              <a:pathLst>
                <a:path w="1957070" h="1264920">
                  <a:moveTo>
                    <a:pt x="1956816" y="0"/>
                  </a:moveTo>
                  <a:lnTo>
                    <a:pt x="1943100" y="0"/>
                  </a:lnTo>
                  <a:lnTo>
                    <a:pt x="1943100" y="406908"/>
                  </a:lnTo>
                  <a:lnTo>
                    <a:pt x="26085" y="406908"/>
                  </a:lnTo>
                  <a:lnTo>
                    <a:pt x="27432" y="320040"/>
                  </a:lnTo>
                  <a:lnTo>
                    <a:pt x="35039" y="222504"/>
                  </a:lnTo>
                  <a:lnTo>
                    <a:pt x="47244" y="124968"/>
                  </a:lnTo>
                  <a:lnTo>
                    <a:pt x="65532" y="30480"/>
                  </a:lnTo>
                  <a:lnTo>
                    <a:pt x="73139" y="12"/>
                  </a:lnTo>
                  <a:lnTo>
                    <a:pt x="70104" y="12"/>
                  </a:lnTo>
                  <a:lnTo>
                    <a:pt x="45720" y="12"/>
                  </a:lnTo>
                  <a:lnTo>
                    <a:pt x="39624" y="25908"/>
                  </a:lnTo>
                  <a:lnTo>
                    <a:pt x="22847" y="121920"/>
                  </a:lnTo>
                  <a:lnTo>
                    <a:pt x="10655" y="219456"/>
                  </a:lnTo>
                  <a:lnTo>
                    <a:pt x="3048" y="320040"/>
                  </a:lnTo>
                  <a:lnTo>
                    <a:pt x="0" y="420624"/>
                  </a:lnTo>
                  <a:lnTo>
                    <a:pt x="3048" y="521208"/>
                  </a:lnTo>
                  <a:lnTo>
                    <a:pt x="10655" y="620268"/>
                  </a:lnTo>
                  <a:lnTo>
                    <a:pt x="22847" y="717804"/>
                  </a:lnTo>
                  <a:lnTo>
                    <a:pt x="39624" y="813816"/>
                  </a:lnTo>
                  <a:lnTo>
                    <a:pt x="62484" y="908304"/>
                  </a:lnTo>
                  <a:lnTo>
                    <a:pt x="88392" y="1001268"/>
                  </a:lnTo>
                  <a:lnTo>
                    <a:pt x="118872" y="1092708"/>
                  </a:lnTo>
                  <a:lnTo>
                    <a:pt x="153924" y="1181100"/>
                  </a:lnTo>
                  <a:lnTo>
                    <a:pt x="192151" y="1264920"/>
                  </a:lnTo>
                  <a:lnTo>
                    <a:pt x="221056" y="1264920"/>
                  </a:lnTo>
                  <a:lnTo>
                    <a:pt x="216408" y="1255776"/>
                  </a:lnTo>
                  <a:lnTo>
                    <a:pt x="176784" y="1170432"/>
                  </a:lnTo>
                  <a:lnTo>
                    <a:pt x="143243" y="1083564"/>
                  </a:lnTo>
                  <a:lnTo>
                    <a:pt x="112776" y="993648"/>
                  </a:lnTo>
                  <a:lnTo>
                    <a:pt x="86855" y="902208"/>
                  </a:lnTo>
                  <a:lnTo>
                    <a:pt x="64008" y="809244"/>
                  </a:lnTo>
                  <a:lnTo>
                    <a:pt x="47244" y="713232"/>
                  </a:lnTo>
                  <a:lnTo>
                    <a:pt x="35039" y="617220"/>
                  </a:lnTo>
                  <a:lnTo>
                    <a:pt x="27432" y="519684"/>
                  </a:lnTo>
                  <a:lnTo>
                    <a:pt x="26136" y="434340"/>
                  </a:lnTo>
                  <a:lnTo>
                    <a:pt x="1943100" y="434340"/>
                  </a:lnTo>
                  <a:lnTo>
                    <a:pt x="1943100" y="1264920"/>
                  </a:lnTo>
                  <a:lnTo>
                    <a:pt x="1956816" y="1264920"/>
                  </a:lnTo>
                  <a:lnTo>
                    <a:pt x="1956816" y="434340"/>
                  </a:lnTo>
                  <a:lnTo>
                    <a:pt x="1956816" y="406908"/>
                  </a:lnTo>
                  <a:lnTo>
                    <a:pt x="19568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0560" y="3776472"/>
              <a:ext cx="866140" cy="1264920"/>
            </a:xfrm>
            <a:custGeom>
              <a:avLst/>
              <a:gdLst/>
              <a:ahLst/>
              <a:cxnLst/>
              <a:rect l="l" t="t" r="r" b="b"/>
              <a:pathLst>
                <a:path w="866139" h="1264920">
                  <a:moveTo>
                    <a:pt x="865632" y="1264920"/>
                  </a:moveTo>
                  <a:lnTo>
                    <a:pt x="679704" y="1264920"/>
                  </a:lnTo>
                  <a:lnTo>
                    <a:pt x="656844" y="1260348"/>
                  </a:lnTo>
                  <a:lnTo>
                    <a:pt x="591312" y="1242060"/>
                  </a:lnTo>
                  <a:lnTo>
                    <a:pt x="528828" y="1217676"/>
                  </a:lnTo>
                  <a:lnTo>
                    <a:pt x="467868" y="1188720"/>
                  </a:lnTo>
                  <a:lnTo>
                    <a:pt x="409955" y="1155192"/>
                  </a:lnTo>
                  <a:lnTo>
                    <a:pt x="355092" y="1118616"/>
                  </a:lnTo>
                  <a:lnTo>
                    <a:pt x="303275" y="1077468"/>
                  </a:lnTo>
                  <a:lnTo>
                    <a:pt x="254508" y="1031748"/>
                  </a:lnTo>
                  <a:lnTo>
                    <a:pt x="208787" y="982980"/>
                  </a:lnTo>
                  <a:lnTo>
                    <a:pt x="167640" y="931164"/>
                  </a:lnTo>
                  <a:lnTo>
                    <a:pt x="129539" y="876300"/>
                  </a:lnTo>
                  <a:lnTo>
                    <a:pt x="97535" y="818388"/>
                  </a:lnTo>
                  <a:lnTo>
                    <a:pt x="68579" y="757428"/>
                  </a:lnTo>
                  <a:lnTo>
                    <a:pt x="44196" y="693420"/>
                  </a:lnTo>
                  <a:lnTo>
                    <a:pt x="25908" y="627888"/>
                  </a:lnTo>
                  <a:lnTo>
                    <a:pt x="12191" y="560832"/>
                  </a:lnTo>
                  <a:lnTo>
                    <a:pt x="3048" y="490728"/>
                  </a:lnTo>
                  <a:lnTo>
                    <a:pt x="0" y="419100"/>
                  </a:lnTo>
                  <a:lnTo>
                    <a:pt x="3048" y="348996"/>
                  </a:lnTo>
                  <a:lnTo>
                    <a:pt x="12191" y="280416"/>
                  </a:lnTo>
                  <a:lnTo>
                    <a:pt x="25908" y="211835"/>
                  </a:lnTo>
                  <a:lnTo>
                    <a:pt x="44196" y="146304"/>
                  </a:lnTo>
                  <a:lnTo>
                    <a:pt x="68579" y="83820"/>
                  </a:lnTo>
                  <a:lnTo>
                    <a:pt x="109727" y="0"/>
                  </a:lnTo>
                  <a:lnTo>
                    <a:pt x="865632" y="0"/>
                  </a:lnTo>
                  <a:lnTo>
                    <a:pt x="865632" y="1264920"/>
                  </a:lnTo>
                  <a:close/>
                </a:path>
              </a:pathLst>
            </a:custGeom>
            <a:solidFill>
              <a:srgbClr val="B6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07991" y="3776471"/>
              <a:ext cx="97536" cy="248412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68367" y="3936491"/>
              <a:ext cx="775335" cy="1104900"/>
            </a:xfrm>
            <a:custGeom>
              <a:avLst/>
              <a:gdLst/>
              <a:ahLst/>
              <a:cxnLst/>
              <a:rect l="l" t="t" r="r" b="b"/>
              <a:pathLst>
                <a:path w="775335" h="1104900">
                  <a:moveTo>
                    <a:pt x="775208" y="1104900"/>
                  </a:moveTo>
                  <a:lnTo>
                    <a:pt x="642937" y="1104900"/>
                  </a:lnTo>
                  <a:lnTo>
                    <a:pt x="617220" y="1097280"/>
                  </a:lnTo>
                  <a:lnTo>
                    <a:pt x="576072" y="1083564"/>
                  </a:lnTo>
                  <a:lnTo>
                    <a:pt x="536448" y="1068324"/>
                  </a:lnTo>
                  <a:lnTo>
                    <a:pt x="496824" y="1050036"/>
                  </a:lnTo>
                  <a:lnTo>
                    <a:pt x="458724" y="1031748"/>
                  </a:lnTo>
                  <a:lnTo>
                    <a:pt x="422148" y="1010412"/>
                  </a:lnTo>
                  <a:lnTo>
                    <a:pt x="387096" y="987552"/>
                  </a:lnTo>
                  <a:lnTo>
                    <a:pt x="352044" y="963168"/>
                  </a:lnTo>
                  <a:lnTo>
                    <a:pt x="320040" y="937260"/>
                  </a:lnTo>
                  <a:lnTo>
                    <a:pt x="288036" y="909827"/>
                  </a:lnTo>
                  <a:lnTo>
                    <a:pt x="257556" y="880872"/>
                  </a:lnTo>
                  <a:lnTo>
                    <a:pt x="228600" y="850391"/>
                  </a:lnTo>
                  <a:lnTo>
                    <a:pt x="201168" y="818388"/>
                  </a:lnTo>
                  <a:lnTo>
                    <a:pt x="173736" y="784860"/>
                  </a:lnTo>
                  <a:lnTo>
                    <a:pt x="149352" y="749807"/>
                  </a:lnTo>
                  <a:lnTo>
                    <a:pt x="126492" y="714755"/>
                  </a:lnTo>
                  <a:lnTo>
                    <a:pt x="106680" y="678179"/>
                  </a:lnTo>
                  <a:lnTo>
                    <a:pt x="86868" y="640079"/>
                  </a:lnTo>
                  <a:lnTo>
                    <a:pt x="68580" y="601979"/>
                  </a:lnTo>
                  <a:lnTo>
                    <a:pt x="53340" y="562355"/>
                  </a:lnTo>
                  <a:lnTo>
                    <a:pt x="39624" y="521207"/>
                  </a:lnTo>
                  <a:lnTo>
                    <a:pt x="27432" y="480059"/>
                  </a:lnTo>
                  <a:lnTo>
                    <a:pt x="18288" y="437387"/>
                  </a:lnTo>
                  <a:lnTo>
                    <a:pt x="10668" y="393192"/>
                  </a:lnTo>
                  <a:lnTo>
                    <a:pt x="4572" y="350519"/>
                  </a:lnTo>
                  <a:lnTo>
                    <a:pt x="1524" y="304800"/>
                  </a:lnTo>
                  <a:lnTo>
                    <a:pt x="0" y="260604"/>
                  </a:lnTo>
                  <a:lnTo>
                    <a:pt x="1524" y="214883"/>
                  </a:lnTo>
                  <a:lnTo>
                    <a:pt x="4572" y="170687"/>
                  </a:lnTo>
                  <a:lnTo>
                    <a:pt x="10668" y="126491"/>
                  </a:lnTo>
                  <a:lnTo>
                    <a:pt x="18288" y="83819"/>
                  </a:lnTo>
                  <a:lnTo>
                    <a:pt x="27432" y="41148"/>
                  </a:lnTo>
                  <a:lnTo>
                    <a:pt x="39624" y="0"/>
                  </a:lnTo>
                  <a:lnTo>
                    <a:pt x="42672" y="88391"/>
                  </a:lnTo>
                  <a:lnTo>
                    <a:pt x="35052" y="129539"/>
                  </a:lnTo>
                  <a:lnTo>
                    <a:pt x="25908" y="214883"/>
                  </a:lnTo>
                  <a:lnTo>
                    <a:pt x="25908" y="303275"/>
                  </a:lnTo>
                  <a:lnTo>
                    <a:pt x="35052" y="388619"/>
                  </a:lnTo>
                  <a:lnTo>
                    <a:pt x="42672" y="431292"/>
                  </a:lnTo>
                  <a:lnTo>
                    <a:pt x="51816" y="472440"/>
                  </a:lnTo>
                  <a:lnTo>
                    <a:pt x="76200" y="551687"/>
                  </a:lnTo>
                  <a:lnTo>
                    <a:pt x="91440" y="591311"/>
                  </a:lnTo>
                  <a:lnTo>
                    <a:pt x="109728" y="629411"/>
                  </a:lnTo>
                  <a:lnTo>
                    <a:pt x="128016" y="665988"/>
                  </a:lnTo>
                  <a:lnTo>
                    <a:pt x="147828" y="701040"/>
                  </a:lnTo>
                  <a:lnTo>
                    <a:pt x="170688" y="736092"/>
                  </a:lnTo>
                  <a:lnTo>
                    <a:pt x="195072" y="769619"/>
                  </a:lnTo>
                  <a:lnTo>
                    <a:pt x="219456" y="801623"/>
                  </a:lnTo>
                  <a:lnTo>
                    <a:pt x="246888" y="832103"/>
                  </a:lnTo>
                  <a:lnTo>
                    <a:pt x="274320" y="861060"/>
                  </a:lnTo>
                  <a:lnTo>
                    <a:pt x="304800" y="890015"/>
                  </a:lnTo>
                  <a:lnTo>
                    <a:pt x="335280" y="917448"/>
                  </a:lnTo>
                  <a:lnTo>
                    <a:pt x="367284" y="941831"/>
                  </a:lnTo>
                  <a:lnTo>
                    <a:pt x="400812" y="966216"/>
                  </a:lnTo>
                  <a:lnTo>
                    <a:pt x="470916" y="1008888"/>
                  </a:lnTo>
                  <a:lnTo>
                    <a:pt x="507492" y="1027176"/>
                  </a:lnTo>
                  <a:lnTo>
                    <a:pt x="545592" y="1043940"/>
                  </a:lnTo>
                  <a:lnTo>
                    <a:pt x="583692" y="1059180"/>
                  </a:lnTo>
                  <a:lnTo>
                    <a:pt x="623316" y="1072896"/>
                  </a:lnTo>
                  <a:lnTo>
                    <a:pt x="664464" y="1085088"/>
                  </a:lnTo>
                  <a:lnTo>
                    <a:pt x="705612" y="1094232"/>
                  </a:lnTo>
                  <a:lnTo>
                    <a:pt x="746760" y="1101852"/>
                  </a:lnTo>
                  <a:lnTo>
                    <a:pt x="775208" y="11049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307591" y="4942332"/>
              <a:ext cx="3390900" cy="99060"/>
            </a:xfrm>
            <a:custGeom>
              <a:avLst/>
              <a:gdLst/>
              <a:ahLst/>
              <a:cxnLst/>
              <a:rect l="l" t="t" r="r" b="b"/>
              <a:pathLst>
                <a:path w="3390900" h="99060">
                  <a:moveTo>
                    <a:pt x="3390900" y="99060"/>
                  </a:moveTo>
                  <a:lnTo>
                    <a:pt x="0" y="99060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990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95400" y="4930139"/>
              <a:ext cx="3416935" cy="111760"/>
            </a:xfrm>
            <a:custGeom>
              <a:avLst/>
              <a:gdLst/>
              <a:ahLst/>
              <a:cxnLst/>
              <a:rect l="l" t="t" r="r" b="b"/>
              <a:pathLst>
                <a:path w="3416935" h="111760">
                  <a:moveTo>
                    <a:pt x="3416808" y="5080"/>
                  </a:moveTo>
                  <a:lnTo>
                    <a:pt x="3414090" y="5080"/>
                  </a:lnTo>
                  <a:lnTo>
                    <a:pt x="3414090" y="0"/>
                  </a:lnTo>
                  <a:lnTo>
                    <a:pt x="3403092" y="0"/>
                  </a:lnTo>
                  <a:lnTo>
                    <a:pt x="3403092" y="24130"/>
                  </a:lnTo>
                  <a:lnTo>
                    <a:pt x="3403092" y="24384"/>
                  </a:lnTo>
                  <a:lnTo>
                    <a:pt x="3402838" y="24130"/>
                  </a:lnTo>
                  <a:lnTo>
                    <a:pt x="3403092" y="24130"/>
                  </a:lnTo>
                  <a:lnTo>
                    <a:pt x="3403092" y="0"/>
                  </a:lnTo>
                  <a:lnTo>
                    <a:pt x="3400552" y="0"/>
                  </a:lnTo>
                  <a:lnTo>
                    <a:pt x="3400552" y="2540"/>
                  </a:lnTo>
                  <a:lnTo>
                    <a:pt x="3400552" y="5080"/>
                  </a:lnTo>
                  <a:lnTo>
                    <a:pt x="3398012" y="5080"/>
                  </a:lnTo>
                  <a:lnTo>
                    <a:pt x="3400552" y="2540"/>
                  </a:lnTo>
                  <a:lnTo>
                    <a:pt x="3400552" y="0"/>
                  </a:lnTo>
                  <a:lnTo>
                    <a:pt x="3397123" y="0"/>
                  </a:lnTo>
                  <a:lnTo>
                    <a:pt x="3397123" y="12700"/>
                  </a:lnTo>
                  <a:lnTo>
                    <a:pt x="3397123" y="18415"/>
                  </a:lnTo>
                  <a:lnTo>
                    <a:pt x="3390900" y="12192"/>
                  </a:lnTo>
                  <a:lnTo>
                    <a:pt x="3394202" y="8890"/>
                  </a:lnTo>
                  <a:lnTo>
                    <a:pt x="3394202" y="12700"/>
                  </a:lnTo>
                  <a:lnTo>
                    <a:pt x="3397123" y="12700"/>
                  </a:lnTo>
                  <a:lnTo>
                    <a:pt x="3397123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111252"/>
                  </a:lnTo>
                  <a:lnTo>
                    <a:pt x="12192" y="111252"/>
                  </a:lnTo>
                  <a:lnTo>
                    <a:pt x="24993" y="111252"/>
                  </a:lnTo>
                  <a:lnTo>
                    <a:pt x="25908" y="111252"/>
                  </a:lnTo>
                  <a:lnTo>
                    <a:pt x="25908" y="24384"/>
                  </a:lnTo>
                  <a:lnTo>
                    <a:pt x="3390900" y="24384"/>
                  </a:lnTo>
                  <a:lnTo>
                    <a:pt x="3390900" y="111252"/>
                  </a:lnTo>
                  <a:lnTo>
                    <a:pt x="3403092" y="111252"/>
                  </a:lnTo>
                  <a:lnTo>
                    <a:pt x="3403092" y="111760"/>
                  </a:lnTo>
                  <a:lnTo>
                    <a:pt x="3416808" y="111760"/>
                  </a:lnTo>
                  <a:lnTo>
                    <a:pt x="3416808" y="24130"/>
                  </a:lnTo>
                  <a:lnTo>
                    <a:pt x="3416808" y="12700"/>
                  </a:lnTo>
                  <a:lnTo>
                    <a:pt x="3416808" y="508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83229" y="2558261"/>
            <a:ext cx="1136650" cy="57721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75"/>
              </a:spcBef>
            </a:pPr>
            <a:r>
              <a:rPr sz="1800" dirty="0">
                <a:latin typeface="Cambria"/>
                <a:cs typeface="Cambria"/>
              </a:rPr>
              <a:t>Use</a:t>
            </a:r>
            <a:r>
              <a:rPr sz="1800" spc="-10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cases </a:t>
            </a:r>
            <a:r>
              <a:rPr sz="1800" spc="-50" dirty="0">
                <a:latin typeface="Cambria"/>
                <a:cs typeface="Cambria"/>
              </a:rPr>
              <a:t>User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60" dirty="0">
                <a:latin typeface="Cambria"/>
                <a:cs typeface="Cambria"/>
              </a:rPr>
              <a:t>Stories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295400" y="5041391"/>
            <a:ext cx="4051300" cy="1245235"/>
            <a:chOff x="1295400" y="5041391"/>
            <a:chExt cx="4051300" cy="1245235"/>
          </a:xfrm>
        </p:grpSpPr>
        <p:sp>
          <p:nvSpPr>
            <p:cNvPr id="26" name="object 26"/>
            <p:cNvSpPr/>
            <p:nvPr/>
          </p:nvSpPr>
          <p:spPr>
            <a:xfrm>
              <a:off x="3596741" y="5041391"/>
              <a:ext cx="1750060" cy="1097280"/>
            </a:xfrm>
            <a:custGeom>
              <a:avLst/>
              <a:gdLst/>
              <a:ahLst/>
              <a:cxnLst/>
              <a:rect l="l" t="t" r="r" b="b"/>
              <a:pathLst>
                <a:path w="1750060" h="1097279">
                  <a:moveTo>
                    <a:pt x="1749450" y="1097221"/>
                  </a:moveTo>
                  <a:lnTo>
                    <a:pt x="1746417" y="1097221"/>
                  </a:lnTo>
                  <a:lnTo>
                    <a:pt x="1589430" y="1091184"/>
                  </a:lnTo>
                  <a:lnTo>
                    <a:pt x="1433982" y="1072896"/>
                  </a:lnTo>
                  <a:lnTo>
                    <a:pt x="1281582" y="1040892"/>
                  </a:lnTo>
                  <a:lnTo>
                    <a:pt x="1135278" y="999744"/>
                  </a:lnTo>
                  <a:lnTo>
                    <a:pt x="992022" y="944880"/>
                  </a:lnTo>
                  <a:lnTo>
                    <a:pt x="856386" y="880872"/>
                  </a:lnTo>
                  <a:lnTo>
                    <a:pt x="725322" y="807720"/>
                  </a:lnTo>
                  <a:lnTo>
                    <a:pt x="601878" y="723900"/>
                  </a:lnTo>
                  <a:lnTo>
                    <a:pt x="484530" y="630936"/>
                  </a:lnTo>
                  <a:lnTo>
                    <a:pt x="374802" y="528828"/>
                  </a:lnTo>
                  <a:lnTo>
                    <a:pt x="272694" y="420623"/>
                  </a:lnTo>
                  <a:lnTo>
                    <a:pt x="181254" y="303275"/>
                  </a:lnTo>
                  <a:lnTo>
                    <a:pt x="97434" y="178308"/>
                  </a:lnTo>
                  <a:lnTo>
                    <a:pt x="22758" y="48767"/>
                  </a:lnTo>
                  <a:lnTo>
                    <a:pt x="0" y="0"/>
                  </a:lnTo>
                  <a:lnTo>
                    <a:pt x="1749450" y="0"/>
                  </a:lnTo>
                  <a:lnTo>
                    <a:pt x="1749450" y="1097221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81527" y="5041391"/>
              <a:ext cx="1764664" cy="1111250"/>
            </a:xfrm>
            <a:custGeom>
              <a:avLst/>
              <a:gdLst/>
              <a:ahLst/>
              <a:cxnLst/>
              <a:rect l="l" t="t" r="r" b="b"/>
              <a:pathLst>
                <a:path w="1764664" h="1111250">
                  <a:moveTo>
                    <a:pt x="1764665" y="12"/>
                  </a:moveTo>
                  <a:lnTo>
                    <a:pt x="1750949" y="12"/>
                  </a:lnTo>
                  <a:lnTo>
                    <a:pt x="1750949" y="1084910"/>
                  </a:lnTo>
                  <a:lnTo>
                    <a:pt x="1664081" y="1083564"/>
                  </a:lnTo>
                  <a:lnTo>
                    <a:pt x="1566545" y="1075944"/>
                  </a:lnTo>
                  <a:lnTo>
                    <a:pt x="1469009" y="1063752"/>
                  </a:lnTo>
                  <a:lnTo>
                    <a:pt x="1374521" y="1045464"/>
                  </a:lnTo>
                  <a:lnTo>
                    <a:pt x="1281557" y="1024128"/>
                  </a:lnTo>
                  <a:lnTo>
                    <a:pt x="1190117" y="998220"/>
                  </a:lnTo>
                  <a:lnTo>
                    <a:pt x="1100201" y="967740"/>
                  </a:lnTo>
                  <a:lnTo>
                    <a:pt x="1011809" y="934212"/>
                  </a:lnTo>
                  <a:lnTo>
                    <a:pt x="926465" y="894588"/>
                  </a:lnTo>
                  <a:lnTo>
                    <a:pt x="844169" y="851916"/>
                  </a:lnTo>
                  <a:lnTo>
                    <a:pt x="763397" y="806196"/>
                  </a:lnTo>
                  <a:lnTo>
                    <a:pt x="684149" y="755904"/>
                  </a:lnTo>
                  <a:lnTo>
                    <a:pt x="607949" y="701040"/>
                  </a:lnTo>
                  <a:lnTo>
                    <a:pt x="536308" y="644652"/>
                  </a:lnTo>
                  <a:lnTo>
                    <a:pt x="466204" y="583692"/>
                  </a:lnTo>
                  <a:lnTo>
                    <a:pt x="399161" y="519684"/>
                  </a:lnTo>
                  <a:lnTo>
                    <a:pt x="335153" y="452628"/>
                  </a:lnTo>
                  <a:lnTo>
                    <a:pt x="274193" y="382524"/>
                  </a:lnTo>
                  <a:lnTo>
                    <a:pt x="216281" y="309372"/>
                  </a:lnTo>
                  <a:lnTo>
                    <a:pt x="162928" y="234696"/>
                  </a:lnTo>
                  <a:lnTo>
                    <a:pt x="112636" y="155448"/>
                  </a:lnTo>
                  <a:lnTo>
                    <a:pt x="66916" y="74676"/>
                  </a:lnTo>
                  <a:lnTo>
                    <a:pt x="28905" y="0"/>
                  </a:lnTo>
                  <a:lnTo>
                    <a:pt x="0" y="0"/>
                  </a:lnTo>
                  <a:lnTo>
                    <a:pt x="44069" y="86868"/>
                  </a:lnTo>
                  <a:lnTo>
                    <a:pt x="91300" y="169164"/>
                  </a:lnTo>
                  <a:lnTo>
                    <a:pt x="141592" y="248412"/>
                  </a:lnTo>
                  <a:lnTo>
                    <a:pt x="196469" y="324612"/>
                  </a:lnTo>
                  <a:lnTo>
                    <a:pt x="254381" y="399288"/>
                  </a:lnTo>
                  <a:lnTo>
                    <a:pt x="316865" y="470916"/>
                  </a:lnTo>
                  <a:lnTo>
                    <a:pt x="380873" y="537972"/>
                  </a:lnTo>
                  <a:lnTo>
                    <a:pt x="449453" y="603504"/>
                  </a:lnTo>
                  <a:lnTo>
                    <a:pt x="519557" y="664464"/>
                  </a:lnTo>
                  <a:lnTo>
                    <a:pt x="594233" y="722376"/>
                  </a:lnTo>
                  <a:lnTo>
                    <a:pt x="670433" y="777240"/>
                  </a:lnTo>
                  <a:lnTo>
                    <a:pt x="749681" y="827532"/>
                  </a:lnTo>
                  <a:lnTo>
                    <a:pt x="831977" y="874776"/>
                  </a:lnTo>
                  <a:lnTo>
                    <a:pt x="915797" y="917448"/>
                  </a:lnTo>
                  <a:lnTo>
                    <a:pt x="1002665" y="957072"/>
                  </a:lnTo>
                  <a:lnTo>
                    <a:pt x="1091057" y="992124"/>
                  </a:lnTo>
                  <a:lnTo>
                    <a:pt x="1182497" y="1022604"/>
                  </a:lnTo>
                  <a:lnTo>
                    <a:pt x="1275461" y="1050036"/>
                  </a:lnTo>
                  <a:lnTo>
                    <a:pt x="1369949" y="1071372"/>
                  </a:lnTo>
                  <a:lnTo>
                    <a:pt x="1465961" y="1088136"/>
                  </a:lnTo>
                  <a:lnTo>
                    <a:pt x="1563497" y="1100328"/>
                  </a:lnTo>
                  <a:lnTo>
                    <a:pt x="1664081" y="1107948"/>
                  </a:lnTo>
                  <a:lnTo>
                    <a:pt x="1764665" y="1110996"/>
                  </a:lnTo>
                  <a:lnTo>
                    <a:pt x="1764665" y="1097280"/>
                  </a:lnTo>
                  <a:lnTo>
                    <a:pt x="1764665" y="1085075"/>
                  </a:lnTo>
                  <a:lnTo>
                    <a:pt x="1764665" y="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160264" y="5041391"/>
              <a:ext cx="186055" cy="20320"/>
            </a:xfrm>
            <a:custGeom>
              <a:avLst/>
              <a:gdLst/>
              <a:ahLst/>
              <a:cxnLst/>
              <a:rect l="l" t="t" r="r" b="b"/>
              <a:pathLst>
                <a:path w="186054" h="20320">
                  <a:moveTo>
                    <a:pt x="185928" y="19779"/>
                  </a:moveTo>
                  <a:lnTo>
                    <a:pt x="182912" y="19779"/>
                  </a:lnTo>
                  <a:lnTo>
                    <a:pt x="114300" y="18288"/>
                  </a:lnTo>
                  <a:lnTo>
                    <a:pt x="45720" y="9144"/>
                  </a:lnTo>
                  <a:lnTo>
                    <a:pt x="0" y="0"/>
                  </a:lnTo>
                  <a:lnTo>
                    <a:pt x="185928" y="0"/>
                  </a:lnTo>
                  <a:lnTo>
                    <a:pt x="185928" y="19779"/>
                  </a:lnTo>
                  <a:close/>
                </a:path>
              </a:pathLst>
            </a:custGeom>
            <a:solidFill>
              <a:srgbClr val="B6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111305" y="5041391"/>
              <a:ext cx="234950" cy="32384"/>
            </a:xfrm>
            <a:custGeom>
              <a:avLst/>
              <a:gdLst/>
              <a:ahLst/>
              <a:cxnLst/>
              <a:rect l="l" t="t" r="r" b="b"/>
              <a:pathLst>
                <a:path w="234950" h="32385">
                  <a:moveTo>
                    <a:pt x="234886" y="32004"/>
                  </a:moveTo>
                  <a:lnTo>
                    <a:pt x="189166" y="30480"/>
                  </a:lnTo>
                  <a:lnTo>
                    <a:pt x="144970" y="27432"/>
                  </a:lnTo>
                  <a:lnTo>
                    <a:pt x="100774" y="21336"/>
                  </a:lnTo>
                  <a:lnTo>
                    <a:pt x="58102" y="13716"/>
                  </a:lnTo>
                  <a:lnTo>
                    <a:pt x="15430" y="4572"/>
                  </a:lnTo>
                  <a:lnTo>
                    <a:pt x="0" y="0"/>
                  </a:lnTo>
                  <a:lnTo>
                    <a:pt x="132270" y="0"/>
                  </a:lnTo>
                  <a:lnTo>
                    <a:pt x="189166" y="6096"/>
                  </a:lnTo>
                  <a:lnTo>
                    <a:pt x="234886" y="6096"/>
                  </a:lnTo>
                  <a:lnTo>
                    <a:pt x="234886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07591" y="5041392"/>
              <a:ext cx="3390900" cy="1233170"/>
            </a:xfrm>
            <a:custGeom>
              <a:avLst/>
              <a:gdLst/>
              <a:ahLst/>
              <a:cxnLst/>
              <a:rect l="l" t="t" r="r" b="b"/>
              <a:pathLst>
                <a:path w="3390900" h="1233170">
                  <a:moveTo>
                    <a:pt x="3390900" y="1232915"/>
                  </a:moveTo>
                  <a:lnTo>
                    <a:pt x="0" y="1232915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123291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295400" y="5041391"/>
              <a:ext cx="3416935" cy="1245235"/>
            </a:xfrm>
            <a:custGeom>
              <a:avLst/>
              <a:gdLst/>
              <a:ahLst/>
              <a:cxnLst/>
              <a:rect l="l" t="t" r="r" b="b"/>
              <a:pathLst>
                <a:path w="3416935" h="1245235">
                  <a:moveTo>
                    <a:pt x="3416808" y="508"/>
                  </a:moveTo>
                  <a:lnTo>
                    <a:pt x="3403092" y="508"/>
                  </a:lnTo>
                  <a:lnTo>
                    <a:pt x="3403092" y="0"/>
                  </a:lnTo>
                  <a:lnTo>
                    <a:pt x="3390900" y="0"/>
                  </a:lnTo>
                  <a:lnTo>
                    <a:pt x="3390900" y="1220978"/>
                  </a:lnTo>
                  <a:lnTo>
                    <a:pt x="3390900" y="1232408"/>
                  </a:lnTo>
                  <a:lnTo>
                    <a:pt x="3390900" y="1232916"/>
                  </a:lnTo>
                  <a:lnTo>
                    <a:pt x="25908" y="1232916"/>
                  </a:lnTo>
                  <a:lnTo>
                    <a:pt x="25336" y="1232408"/>
                  </a:lnTo>
                  <a:lnTo>
                    <a:pt x="3390900" y="1232408"/>
                  </a:lnTo>
                  <a:lnTo>
                    <a:pt x="3390900" y="1220978"/>
                  </a:lnTo>
                  <a:lnTo>
                    <a:pt x="25908" y="1220978"/>
                  </a:lnTo>
                  <a:lnTo>
                    <a:pt x="25908" y="508"/>
                  </a:lnTo>
                  <a:lnTo>
                    <a:pt x="24980" y="508"/>
                  </a:lnTo>
                  <a:lnTo>
                    <a:pt x="24993" y="0"/>
                  </a:lnTo>
                  <a:lnTo>
                    <a:pt x="18897" y="0"/>
                  </a:lnTo>
                  <a:lnTo>
                    <a:pt x="18897" y="1220978"/>
                  </a:lnTo>
                  <a:lnTo>
                    <a:pt x="18897" y="1226693"/>
                  </a:lnTo>
                  <a:lnTo>
                    <a:pt x="12192" y="1220724"/>
                  </a:lnTo>
                  <a:lnTo>
                    <a:pt x="18580" y="611581"/>
                  </a:lnTo>
                  <a:lnTo>
                    <a:pt x="18580" y="1220978"/>
                  </a:lnTo>
                  <a:lnTo>
                    <a:pt x="18897" y="1220978"/>
                  </a:lnTo>
                  <a:lnTo>
                    <a:pt x="18897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240536"/>
                  </a:lnTo>
                  <a:lnTo>
                    <a:pt x="6096" y="1245108"/>
                  </a:lnTo>
                  <a:lnTo>
                    <a:pt x="12192" y="1245108"/>
                  </a:lnTo>
                  <a:lnTo>
                    <a:pt x="3403092" y="1245108"/>
                  </a:lnTo>
                  <a:lnTo>
                    <a:pt x="3414090" y="1245108"/>
                  </a:lnTo>
                  <a:lnTo>
                    <a:pt x="3414090" y="1240028"/>
                  </a:lnTo>
                  <a:lnTo>
                    <a:pt x="3416808" y="1240028"/>
                  </a:lnTo>
                  <a:lnTo>
                    <a:pt x="3416808" y="50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22855" y="4995204"/>
            <a:ext cx="2345055" cy="1208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45"/>
              </a:lnSpc>
              <a:spcBef>
                <a:spcPts val="100"/>
              </a:spcBef>
            </a:pPr>
            <a:r>
              <a:rPr sz="2400" spc="-65" dirty="0">
                <a:latin typeface="Cambria"/>
                <a:cs typeface="Cambria"/>
              </a:rPr>
              <a:t>Behavioral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Models</a:t>
            </a:r>
            <a:endParaRPr sz="2400">
              <a:latin typeface="Cambria"/>
              <a:cs typeface="Cambria"/>
            </a:endParaRPr>
          </a:p>
          <a:p>
            <a:pPr marL="12700">
              <a:lnSpc>
                <a:spcPts val="2125"/>
              </a:lnSpc>
            </a:pPr>
            <a:r>
              <a:rPr sz="1800" spc="-20" dirty="0">
                <a:latin typeface="Cambria"/>
                <a:cs typeface="Cambria"/>
              </a:rPr>
              <a:t>e.g.</a:t>
            </a:r>
            <a:endParaRPr sz="1800">
              <a:latin typeface="Cambria"/>
              <a:cs typeface="Cambria"/>
            </a:endParaRPr>
          </a:p>
          <a:p>
            <a:pPr marL="12700" marR="559435">
              <a:lnSpc>
                <a:spcPct val="100499"/>
              </a:lnSpc>
            </a:pPr>
            <a:r>
              <a:rPr sz="1800" spc="-70" dirty="0">
                <a:latin typeface="Cambria"/>
                <a:cs typeface="Cambria"/>
              </a:rPr>
              <a:t>State</a:t>
            </a:r>
            <a:r>
              <a:rPr sz="1800" spc="-2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diagrams </a:t>
            </a:r>
            <a:r>
              <a:rPr sz="1800" spc="-45" dirty="0">
                <a:latin typeface="Cambria"/>
                <a:cs typeface="Cambria"/>
              </a:rPr>
              <a:t>Sequence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80" dirty="0">
                <a:latin typeface="Cambria"/>
                <a:cs typeface="Cambria"/>
              </a:rPr>
              <a:t>diagrams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5346190" y="0"/>
            <a:ext cx="5346700" cy="2519680"/>
            <a:chOff x="5346190" y="0"/>
            <a:chExt cx="5346700" cy="2519680"/>
          </a:xfrm>
        </p:grpSpPr>
        <p:sp>
          <p:nvSpPr>
            <p:cNvPr id="34" name="object 3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46191" y="2281427"/>
              <a:ext cx="944244" cy="238125"/>
            </a:xfrm>
            <a:custGeom>
              <a:avLst/>
              <a:gdLst/>
              <a:ahLst/>
              <a:cxnLst/>
              <a:rect l="l" t="t" r="r" b="b"/>
              <a:pathLst>
                <a:path w="944245" h="238125">
                  <a:moveTo>
                    <a:pt x="943800" y="237743"/>
                  </a:moveTo>
                  <a:lnTo>
                    <a:pt x="0" y="237743"/>
                  </a:lnTo>
                  <a:lnTo>
                    <a:pt x="0" y="732"/>
                  </a:lnTo>
                  <a:lnTo>
                    <a:pt x="15239" y="0"/>
                  </a:lnTo>
                  <a:lnTo>
                    <a:pt x="175259" y="7619"/>
                  </a:lnTo>
                  <a:lnTo>
                    <a:pt x="330707" y="25907"/>
                  </a:lnTo>
                  <a:lnTo>
                    <a:pt x="483107" y="56387"/>
                  </a:lnTo>
                  <a:lnTo>
                    <a:pt x="629411" y="99059"/>
                  </a:lnTo>
                  <a:lnTo>
                    <a:pt x="772667" y="153923"/>
                  </a:lnTo>
                  <a:lnTo>
                    <a:pt x="908303" y="217931"/>
                  </a:lnTo>
                  <a:lnTo>
                    <a:pt x="943800" y="237743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346179" y="2240330"/>
              <a:ext cx="1005840" cy="279400"/>
            </a:xfrm>
            <a:custGeom>
              <a:avLst/>
              <a:gdLst/>
              <a:ahLst/>
              <a:cxnLst/>
              <a:rect l="l" t="t" r="r" b="b"/>
              <a:pathLst>
                <a:path w="1005839" h="279400">
                  <a:moveTo>
                    <a:pt x="1005497" y="278841"/>
                  </a:moveTo>
                  <a:lnTo>
                    <a:pt x="931176" y="236169"/>
                  </a:lnTo>
                  <a:lnTo>
                    <a:pt x="847356" y="193497"/>
                  </a:lnTo>
                  <a:lnTo>
                    <a:pt x="760488" y="153873"/>
                  </a:lnTo>
                  <a:lnTo>
                    <a:pt x="672096" y="118821"/>
                  </a:lnTo>
                  <a:lnTo>
                    <a:pt x="580656" y="88341"/>
                  </a:lnTo>
                  <a:lnTo>
                    <a:pt x="487692" y="60921"/>
                  </a:lnTo>
                  <a:lnTo>
                    <a:pt x="393204" y="39573"/>
                  </a:lnTo>
                  <a:lnTo>
                    <a:pt x="297192" y="22809"/>
                  </a:lnTo>
                  <a:lnTo>
                    <a:pt x="198132" y="10617"/>
                  </a:lnTo>
                  <a:lnTo>
                    <a:pt x="99072" y="2997"/>
                  </a:lnTo>
                  <a:lnTo>
                    <a:pt x="0" y="0"/>
                  </a:lnTo>
                  <a:lnTo>
                    <a:pt x="12" y="25857"/>
                  </a:lnTo>
                  <a:lnTo>
                    <a:pt x="12" y="278841"/>
                  </a:lnTo>
                  <a:lnTo>
                    <a:pt x="13728" y="278841"/>
                  </a:lnTo>
                  <a:lnTo>
                    <a:pt x="13728" y="26073"/>
                  </a:lnTo>
                  <a:lnTo>
                    <a:pt x="99072" y="27381"/>
                  </a:lnTo>
                  <a:lnTo>
                    <a:pt x="196608" y="35001"/>
                  </a:lnTo>
                  <a:lnTo>
                    <a:pt x="294144" y="47193"/>
                  </a:lnTo>
                  <a:lnTo>
                    <a:pt x="388632" y="65481"/>
                  </a:lnTo>
                  <a:lnTo>
                    <a:pt x="481596" y="86817"/>
                  </a:lnTo>
                  <a:lnTo>
                    <a:pt x="573036" y="112725"/>
                  </a:lnTo>
                  <a:lnTo>
                    <a:pt x="662952" y="143217"/>
                  </a:lnTo>
                  <a:lnTo>
                    <a:pt x="751344" y="176733"/>
                  </a:lnTo>
                  <a:lnTo>
                    <a:pt x="836688" y="216357"/>
                  </a:lnTo>
                  <a:lnTo>
                    <a:pt x="918984" y="259029"/>
                  </a:lnTo>
                  <a:lnTo>
                    <a:pt x="953985" y="278841"/>
                  </a:lnTo>
                  <a:lnTo>
                    <a:pt x="1005497" y="2788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120384" y="1868424"/>
              <a:ext cx="3390900" cy="650875"/>
            </a:xfrm>
            <a:custGeom>
              <a:avLst/>
              <a:gdLst/>
              <a:ahLst/>
              <a:cxnLst/>
              <a:rect l="l" t="t" r="r" b="b"/>
              <a:pathLst>
                <a:path w="3390900" h="650875">
                  <a:moveTo>
                    <a:pt x="3390900" y="650748"/>
                  </a:moveTo>
                  <a:lnTo>
                    <a:pt x="0" y="650748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65074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106668" y="1856231"/>
              <a:ext cx="3416935" cy="663575"/>
            </a:xfrm>
            <a:custGeom>
              <a:avLst/>
              <a:gdLst/>
              <a:ahLst/>
              <a:cxnLst/>
              <a:rect l="l" t="t" r="r" b="b"/>
              <a:pathLst>
                <a:path w="3416934" h="663575">
                  <a:moveTo>
                    <a:pt x="3416808" y="4064"/>
                  </a:moveTo>
                  <a:lnTo>
                    <a:pt x="3413582" y="4064"/>
                  </a:lnTo>
                  <a:lnTo>
                    <a:pt x="3413582" y="254"/>
                  </a:lnTo>
                  <a:lnTo>
                    <a:pt x="3404324" y="254"/>
                  </a:lnTo>
                  <a:lnTo>
                    <a:pt x="3404616" y="0"/>
                  </a:lnTo>
                  <a:lnTo>
                    <a:pt x="3402177" y="0"/>
                  </a:lnTo>
                  <a:lnTo>
                    <a:pt x="3402177" y="2171"/>
                  </a:lnTo>
                  <a:lnTo>
                    <a:pt x="3402177" y="4064"/>
                  </a:lnTo>
                  <a:lnTo>
                    <a:pt x="3400044" y="4064"/>
                  </a:lnTo>
                  <a:lnTo>
                    <a:pt x="3402177" y="2171"/>
                  </a:lnTo>
                  <a:lnTo>
                    <a:pt x="3402177" y="0"/>
                  </a:lnTo>
                  <a:lnTo>
                    <a:pt x="3397466" y="0"/>
                  </a:lnTo>
                  <a:lnTo>
                    <a:pt x="3397466" y="11684"/>
                  </a:lnTo>
                  <a:lnTo>
                    <a:pt x="3397466" y="18034"/>
                  </a:lnTo>
                  <a:lnTo>
                    <a:pt x="3390900" y="12192"/>
                  </a:lnTo>
                  <a:lnTo>
                    <a:pt x="3395751" y="7886"/>
                  </a:lnTo>
                  <a:lnTo>
                    <a:pt x="3395751" y="11684"/>
                  </a:lnTo>
                  <a:lnTo>
                    <a:pt x="3397466" y="11684"/>
                  </a:lnTo>
                  <a:lnTo>
                    <a:pt x="3397466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662940"/>
                  </a:lnTo>
                  <a:lnTo>
                    <a:pt x="13716" y="662940"/>
                  </a:lnTo>
                  <a:lnTo>
                    <a:pt x="19951" y="662940"/>
                  </a:lnTo>
                  <a:lnTo>
                    <a:pt x="25908" y="662940"/>
                  </a:lnTo>
                  <a:lnTo>
                    <a:pt x="25908" y="24384"/>
                  </a:lnTo>
                  <a:lnTo>
                    <a:pt x="3390900" y="24384"/>
                  </a:lnTo>
                  <a:lnTo>
                    <a:pt x="3390900" y="662940"/>
                  </a:lnTo>
                  <a:lnTo>
                    <a:pt x="3404616" y="662940"/>
                  </a:lnTo>
                  <a:lnTo>
                    <a:pt x="3404616" y="663194"/>
                  </a:lnTo>
                  <a:lnTo>
                    <a:pt x="3416808" y="663194"/>
                  </a:lnTo>
                  <a:lnTo>
                    <a:pt x="3416808" y="24384"/>
                  </a:lnTo>
                  <a:lnTo>
                    <a:pt x="3416808" y="11684"/>
                  </a:lnTo>
                  <a:lnTo>
                    <a:pt x="3416808" y="4064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1041934" y="526759"/>
            <a:ext cx="75679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78325" algn="l"/>
              </a:tabLst>
            </a:pPr>
            <a:r>
              <a:rPr sz="4000" spc="-140" dirty="0"/>
              <a:t>Elements</a:t>
            </a:r>
            <a:r>
              <a:rPr sz="4000" spc="-80" dirty="0"/>
              <a:t> </a:t>
            </a:r>
            <a:r>
              <a:rPr sz="4000" dirty="0"/>
              <a:t>of</a:t>
            </a:r>
            <a:r>
              <a:rPr sz="4000" spc="-155" dirty="0"/>
              <a:t> </a:t>
            </a:r>
            <a:r>
              <a:rPr sz="4000" spc="-95" dirty="0"/>
              <a:t>the</a:t>
            </a:r>
            <a:r>
              <a:rPr sz="4000" spc="95" dirty="0"/>
              <a:t> </a:t>
            </a:r>
            <a:r>
              <a:rPr sz="4000" spc="-25" dirty="0"/>
              <a:t>Req</a:t>
            </a:r>
            <a:r>
              <a:rPr sz="4000" dirty="0"/>
              <a:t>	</a:t>
            </a:r>
            <a:r>
              <a:rPr sz="4000" spc="-215" dirty="0"/>
              <a:t>irements</a:t>
            </a:r>
            <a:r>
              <a:rPr sz="4000" spc="-30" dirty="0"/>
              <a:t> </a:t>
            </a:r>
            <a:r>
              <a:rPr sz="4000" spc="-10" dirty="0"/>
              <a:t>Model</a:t>
            </a:r>
            <a:endParaRPr sz="4000"/>
          </a:p>
        </p:txBody>
      </p:sp>
      <p:sp>
        <p:nvSpPr>
          <p:cNvPr id="41" name="object 41"/>
          <p:cNvSpPr txBox="1"/>
          <p:nvPr/>
        </p:nvSpPr>
        <p:spPr>
          <a:xfrm>
            <a:off x="7684968" y="1922804"/>
            <a:ext cx="1680210" cy="66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Class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Models</a:t>
            </a:r>
            <a:endParaRPr sz="2400">
              <a:latin typeface="Cambria"/>
              <a:cs typeface="Cambria"/>
            </a:endParaRPr>
          </a:p>
          <a:p>
            <a:pPr marR="22225" algn="r">
              <a:lnSpc>
                <a:spcPct val="100000"/>
              </a:lnSpc>
              <a:spcBef>
                <a:spcPts val="20"/>
              </a:spcBef>
            </a:pPr>
            <a:r>
              <a:rPr sz="1800" spc="-20" dirty="0">
                <a:latin typeface="Cambria"/>
                <a:cs typeface="Cambria"/>
              </a:rPr>
              <a:t>e.g.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346189" y="25908"/>
            <a:ext cx="5346700" cy="5015865"/>
            <a:chOff x="5346189" y="25908"/>
            <a:chExt cx="5346700" cy="5015865"/>
          </a:xfrm>
        </p:grpSpPr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46191" y="2519171"/>
              <a:ext cx="1912620" cy="1286510"/>
            </a:xfrm>
            <a:custGeom>
              <a:avLst/>
              <a:gdLst/>
              <a:ahLst/>
              <a:cxnLst/>
              <a:rect l="l" t="t" r="r" b="b"/>
              <a:pathLst>
                <a:path w="1912620" h="1286510">
                  <a:moveTo>
                    <a:pt x="1912620" y="1286256"/>
                  </a:moveTo>
                  <a:lnTo>
                    <a:pt x="0" y="1286256"/>
                  </a:lnTo>
                  <a:lnTo>
                    <a:pt x="0" y="0"/>
                  </a:lnTo>
                  <a:lnTo>
                    <a:pt x="943800" y="0"/>
                  </a:lnTo>
                  <a:lnTo>
                    <a:pt x="1039368" y="53339"/>
                  </a:lnTo>
                  <a:lnTo>
                    <a:pt x="1164335" y="137160"/>
                  </a:lnTo>
                  <a:lnTo>
                    <a:pt x="1280160" y="230124"/>
                  </a:lnTo>
                  <a:lnTo>
                    <a:pt x="1389888" y="332232"/>
                  </a:lnTo>
                  <a:lnTo>
                    <a:pt x="1491996" y="441960"/>
                  </a:lnTo>
                  <a:lnTo>
                    <a:pt x="1583436" y="557784"/>
                  </a:lnTo>
                  <a:lnTo>
                    <a:pt x="1667256" y="682752"/>
                  </a:lnTo>
                  <a:lnTo>
                    <a:pt x="1741932" y="813816"/>
                  </a:lnTo>
                  <a:lnTo>
                    <a:pt x="1805940" y="949452"/>
                  </a:lnTo>
                  <a:lnTo>
                    <a:pt x="1859280" y="1091184"/>
                  </a:lnTo>
                  <a:lnTo>
                    <a:pt x="1901952" y="1239012"/>
                  </a:lnTo>
                  <a:lnTo>
                    <a:pt x="1912620" y="1286256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346192" y="2519171"/>
              <a:ext cx="1910080" cy="1257935"/>
            </a:xfrm>
            <a:custGeom>
              <a:avLst/>
              <a:gdLst/>
              <a:ahLst/>
              <a:cxnLst/>
              <a:rect l="l" t="t" r="r" b="b"/>
              <a:pathLst>
                <a:path w="1910079" h="1257935">
                  <a:moveTo>
                    <a:pt x="13716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13716" y="1257300"/>
                  </a:lnTo>
                  <a:lnTo>
                    <a:pt x="13716" y="0"/>
                  </a:lnTo>
                  <a:close/>
                </a:path>
                <a:path w="1910079" h="1257935">
                  <a:moveTo>
                    <a:pt x="1909572" y="1257312"/>
                  </a:moveTo>
                  <a:lnTo>
                    <a:pt x="1892808" y="1188732"/>
                  </a:lnTo>
                  <a:lnTo>
                    <a:pt x="1866900" y="1095768"/>
                  </a:lnTo>
                  <a:lnTo>
                    <a:pt x="1836420" y="1004328"/>
                  </a:lnTo>
                  <a:lnTo>
                    <a:pt x="1801368" y="915936"/>
                  </a:lnTo>
                  <a:lnTo>
                    <a:pt x="1761744" y="829068"/>
                  </a:lnTo>
                  <a:lnTo>
                    <a:pt x="1719072" y="745236"/>
                  </a:lnTo>
                  <a:lnTo>
                    <a:pt x="1671828" y="662940"/>
                  </a:lnTo>
                  <a:lnTo>
                    <a:pt x="1621536" y="583704"/>
                  </a:lnTo>
                  <a:lnTo>
                    <a:pt x="1566672" y="507504"/>
                  </a:lnTo>
                  <a:lnTo>
                    <a:pt x="1508760" y="432816"/>
                  </a:lnTo>
                  <a:lnTo>
                    <a:pt x="1446276" y="361200"/>
                  </a:lnTo>
                  <a:lnTo>
                    <a:pt x="1382268" y="294144"/>
                  </a:lnTo>
                  <a:lnTo>
                    <a:pt x="1313688" y="228600"/>
                  </a:lnTo>
                  <a:lnTo>
                    <a:pt x="1243584" y="167652"/>
                  </a:lnTo>
                  <a:lnTo>
                    <a:pt x="1168908" y="109728"/>
                  </a:lnTo>
                  <a:lnTo>
                    <a:pt x="1092708" y="54864"/>
                  </a:lnTo>
                  <a:lnTo>
                    <a:pt x="1013460" y="4572"/>
                  </a:lnTo>
                  <a:lnTo>
                    <a:pt x="1005484" y="0"/>
                  </a:lnTo>
                  <a:lnTo>
                    <a:pt x="953973" y="0"/>
                  </a:lnTo>
                  <a:lnTo>
                    <a:pt x="999744" y="25908"/>
                  </a:lnTo>
                  <a:lnTo>
                    <a:pt x="1078992" y="76200"/>
                  </a:lnTo>
                  <a:lnTo>
                    <a:pt x="1155192" y="131064"/>
                  </a:lnTo>
                  <a:lnTo>
                    <a:pt x="1226820" y="187452"/>
                  </a:lnTo>
                  <a:lnTo>
                    <a:pt x="1296924" y="248412"/>
                  </a:lnTo>
                  <a:lnTo>
                    <a:pt x="1363980" y="312420"/>
                  </a:lnTo>
                  <a:lnTo>
                    <a:pt x="1427988" y="379488"/>
                  </a:lnTo>
                  <a:lnTo>
                    <a:pt x="1488948" y="449592"/>
                  </a:lnTo>
                  <a:lnTo>
                    <a:pt x="1546860" y="522744"/>
                  </a:lnTo>
                  <a:lnTo>
                    <a:pt x="1600200" y="597408"/>
                  </a:lnTo>
                  <a:lnTo>
                    <a:pt x="1650492" y="676668"/>
                  </a:lnTo>
                  <a:lnTo>
                    <a:pt x="1696212" y="757440"/>
                  </a:lnTo>
                  <a:lnTo>
                    <a:pt x="1738884" y="841260"/>
                  </a:lnTo>
                  <a:lnTo>
                    <a:pt x="1778508" y="926604"/>
                  </a:lnTo>
                  <a:lnTo>
                    <a:pt x="1812036" y="1013472"/>
                  </a:lnTo>
                  <a:lnTo>
                    <a:pt x="1842516" y="1103388"/>
                  </a:lnTo>
                  <a:lnTo>
                    <a:pt x="1868424" y="1194828"/>
                  </a:lnTo>
                  <a:lnTo>
                    <a:pt x="1883664" y="1257312"/>
                  </a:lnTo>
                  <a:lnTo>
                    <a:pt x="1909572" y="12573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346189" y="3331528"/>
              <a:ext cx="756285" cy="445134"/>
            </a:xfrm>
            <a:custGeom>
              <a:avLst/>
              <a:gdLst/>
              <a:ahLst/>
              <a:cxnLst/>
              <a:rect l="l" t="t" r="r" b="b"/>
              <a:pathLst>
                <a:path w="756285" h="445135">
                  <a:moveTo>
                    <a:pt x="755906" y="444943"/>
                  </a:moveTo>
                  <a:lnTo>
                    <a:pt x="2" y="444943"/>
                  </a:lnTo>
                  <a:lnTo>
                    <a:pt x="0" y="0"/>
                  </a:lnTo>
                  <a:lnTo>
                    <a:pt x="70106" y="2983"/>
                  </a:lnTo>
                  <a:lnTo>
                    <a:pt x="140210" y="12127"/>
                  </a:lnTo>
                  <a:lnTo>
                    <a:pt x="207266" y="25843"/>
                  </a:lnTo>
                  <a:lnTo>
                    <a:pt x="272798" y="44131"/>
                  </a:lnTo>
                  <a:lnTo>
                    <a:pt x="336806" y="68515"/>
                  </a:lnTo>
                  <a:lnTo>
                    <a:pt x="397766" y="97471"/>
                  </a:lnTo>
                  <a:lnTo>
                    <a:pt x="455678" y="129475"/>
                  </a:lnTo>
                  <a:lnTo>
                    <a:pt x="510542" y="167575"/>
                  </a:lnTo>
                  <a:lnTo>
                    <a:pt x="562358" y="208723"/>
                  </a:lnTo>
                  <a:lnTo>
                    <a:pt x="611126" y="254443"/>
                  </a:lnTo>
                  <a:lnTo>
                    <a:pt x="656846" y="303211"/>
                  </a:lnTo>
                  <a:lnTo>
                    <a:pt x="697994" y="355027"/>
                  </a:lnTo>
                  <a:lnTo>
                    <a:pt x="734570" y="409891"/>
                  </a:lnTo>
                  <a:lnTo>
                    <a:pt x="755906" y="444943"/>
                  </a:lnTo>
                  <a:close/>
                </a:path>
              </a:pathLst>
            </a:custGeom>
            <a:solidFill>
              <a:srgbClr val="B6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46190" y="3319322"/>
              <a:ext cx="769620" cy="457200"/>
            </a:xfrm>
            <a:custGeom>
              <a:avLst/>
              <a:gdLst/>
              <a:ahLst/>
              <a:cxnLst/>
              <a:rect l="l" t="t" r="r" b="b"/>
              <a:pathLst>
                <a:path w="769620" h="457200">
                  <a:moveTo>
                    <a:pt x="769621" y="457149"/>
                  </a:moveTo>
                  <a:lnTo>
                    <a:pt x="740665" y="457149"/>
                  </a:lnTo>
                  <a:lnTo>
                    <a:pt x="728473" y="435813"/>
                  </a:lnTo>
                  <a:lnTo>
                    <a:pt x="705613" y="400761"/>
                  </a:lnTo>
                  <a:lnTo>
                    <a:pt x="681229" y="367233"/>
                  </a:lnTo>
                  <a:lnTo>
                    <a:pt x="656845" y="335229"/>
                  </a:lnTo>
                  <a:lnTo>
                    <a:pt x="601981" y="274269"/>
                  </a:lnTo>
                  <a:lnTo>
                    <a:pt x="541021" y="219405"/>
                  </a:lnTo>
                  <a:lnTo>
                    <a:pt x="509017" y="195021"/>
                  </a:lnTo>
                  <a:lnTo>
                    <a:pt x="475489" y="170637"/>
                  </a:lnTo>
                  <a:lnTo>
                    <a:pt x="405385" y="127965"/>
                  </a:lnTo>
                  <a:lnTo>
                    <a:pt x="368809" y="109677"/>
                  </a:lnTo>
                  <a:lnTo>
                    <a:pt x="330709" y="92913"/>
                  </a:lnTo>
                  <a:lnTo>
                    <a:pt x="292609" y="77673"/>
                  </a:lnTo>
                  <a:lnTo>
                    <a:pt x="252985" y="63957"/>
                  </a:lnTo>
                  <a:lnTo>
                    <a:pt x="211837" y="51765"/>
                  </a:lnTo>
                  <a:lnTo>
                    <a:pt x="170689" y="42621"/>
                  </a:lnTo>
                  <a:lnTo>
                    <a:pt x="129541" y="35001"/>
                  </a:lnTo>
                  <a:lnTo>
                    <a:pt x="42673" y="25857"/>
                  </a:lnTo>
                  <a:lnTo>
                    <a:pt x="1" y="25857"/>
                  </a:lnTo>
                  <a:lnTo>
                    <a:pt x="0" y="0"/>
                  </a:lnTo>
                  <a:lnTo>
                    <a:pt x="44197" y="1473"/>
                  </a:lnTo>
                  <a:lnTo>
                    <a:pt x="88393" y="4521"/>
                  </a:lnTo>
                  <a:lnTo>
                    <a:pt x="132589" y="10617"/>
                  </a:lnTo>
                  <a:lnTo>
                    <a:pt x="175261" y="18237"/>
                  </a:lnTo>
                  <a:lnTo>
                    <a:pt x="217933" y="27381"/>
                  </a:lnTo>
                  <a:lnTo>
                    <a:pt x="259081" y="39573"/>
                  </a:lnTo>
                  <a:lnTo>
                    <a:pt x="300229" y="53289"/>
                  </a:lnTo>
                  <a:lnTo>
                    <a:pt x="339853" y="68529"/>
                  </a:lnTo>
                  <a:lnTo>
                    <a:pt x="379477" y="86817"/>
                  </a:lnTo>
                  <a:lnTo>
                    <a:pt x="417577" y="105105"/>
                  </a:lnTo>
                  <a:lnTo>
                    <a:pt x="454153" y="126441"/>
                  </a:lnTo>
                  <a:lnTo>
                    <a:pt x="489205" y="149301"/>
                  </a:lnTo>
                  <a:lnTo>
                    <a:pt x="524257" y="173685"/>
                  </a:lnTo>
                  <a:lnTo>
                    <a:pt x="556261" y="199593"/>
                  </a:lnTo>
                  <a:lnTo>
                    <a:pt x="588265" y="227025"/>
                  </a:lnTo>
                  <a:lnTo>
                    <a:pt x="618745" y="255981"/>
                  </a:lnTo>
                  <a:lnTo>
                    <a:pt x="647701" y="286461"/>
                  </a:lnTo>
                  <a:lnTo>
                    <a:pt x="675133" y="318465"/>
                  </a:lnTo>
                  <a:lnTo>
                    <a:pt x="702565" y="351993"/>
                  </a:lnTo>
                  <a:lnTo>
                    <a:pt x="726949" y="387045"/>
                  </a:lnTo>
                  <a:lnTo>
                    <a:pt x="749809" y="422097"/>
                  </a:lnTo>
                  <a:lnTo>
                    <a:pt x="769621" y="4571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20383" y="2519172"/>
              <a:ext cx="3390900" cy="681355"/>
            </a:xfrm>
            <a:custGeom>
              <a:avLst/>
              <a:gdLst/>
              <a:ahLst/>
              <a:cxnLst/>
              <a:rect l="l" t="t" r="r" b="b"/>
              <a:pathLst>
                <a:path w="3390900" h="681355">
                  <a:moveTo>
                    <a:pt x="3390900" y="681227"/>
                  </a:moveTo>
                  <a:lnTo>
                    <a:pt x="0" y="681227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6812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346179" y="2519171"/>
              <a:ext cx="4177665" cy="2522855"/>
            </a:xfrm>
            <a:custGeom>
              <a:avLst/>
              <a:gdLst/>
              <a:ahLst/>
              <a:cxnLst/>
              <a:rect l="l" t="t" r="r" b="b"/>
              <a:pathLst>
                <a:path w="4177665" h="2522854">
                  <a:moveTo>
                    <a:pt x="1941576" y="1676400"/>
                  </a:moveTo>
                  <a:lnTo>
                    <a:pt x="1935480" y="1517904"/>
                  </a:lnTo>
                  <a:lnTo>
                    <a:pt x="1917192" y="1362456"/>
                  </a:lnTo>
                  <a:lnTo>
                    <a:pt x="1895856" y="1257300"/>
                  </a:lnTo>
                  <a:lnTo>
                    <a:pt x="0" y="1257300"/>
                  </a:lnTo>
                  <a:lnTo>
                    <a:pt x="0" y="2522232"/>
                  </a:lnTo>
                  <a:lnTo>
                    <a:pt x="1747926" y="2522232"/>
                  </a:lnTo>
                  <a:lnTo>
                    <a:pt x="1789176" y="2433840"/>
                  </a:lnTo>
                  <a:lnTo>
                    <a:pt x="1844040" y="2292096"/>
                  </a:lnTo>
                  <a:lnTo>
                    <a:pt x="1885188" y="2144268"/>
                  </a:lnTo>
                  <a:lnTo>
                    <a:pt x="1917192" y="1991868"/>
                  </a:lnTo>
                  <a:lnTo>
                    <a:pt x="1935480" y="1836420"/>
                  </a:lnTo>
                  <a:lnTo>
                    <a:pt x="1941576" y="1676400"/>
                  </a:lnTo>
                  <a:close/>
                </a:path>
                <a:path w="4177665" h="2522854">
                  <a:moveTo>
                    <a:pt x="4177296" y="254"/>
                  </a:moveTo>
                  <a:lnTo>
                    <a:pt x="4165104" y="254"/>
                  </a:lnTo>
                  <a:lnTo>
                    <a:pt x="4165104" y="0"/>
                  </a:lnTo>
                  <a:lnTo>
                    <a:pt x="4151388" y="0"/>
                  </a:lnTo>
                  <a:lnTo>
                    <a:pt x="4151388" y="668528"/>
                  </a:lnTo>
                  <a:lnTo>
                    <a:pt x="786396" y="668528"/>
                  </a:lnTo>
                  <a:lnTo>
                    <a:pt x="786396" y="508"/>
                  </a:lnTo>
                  <a:lnTo>
                    <a:pt x="780427" y="508"/>
                  </a:lnTo>
                  <a:lnTo>
                    <a:pt x="780440" y="0"/>
                  </a:lnTo>
                  <a:lnTo>
                    <a:pt x="780046" y="0"/>
                  </a:lnTo>
                  <a:lnTo>
                    <a:pt x="780046" y="668528"/>
                  </a:lnTo>
                  <a:lnTo>
                    <a:pt x="780046" y="674878"/>
                  </a:lnTo>
                  <a:lnTo>
                    <a:pt x="774204" y="669036"/>
                  </a:lnTo>
                  <a:lnTo>
                    <a:pt x="777316" y="335203"/>
                  </a:lnTo>
                  <a:lnTo>
                    <a:pt x="777316" y="668528"/>
                  </a:lnTo>
                  <a:lnTo>
                    <a:pt x="780046" y="668528"/>
                  </a:lnTo>
                  <a:lnTo>
                    <a:pt x="780046" y="0"/>
                  </a:lnTo>
                  <a:lnTo>
                    <a:pt x="774204" y="0"/>
                  </a:lnTo>
                  <a:lnTo>
                    <a:pt x="760488" y="0"/>
                  </a:lnTo>
                  <a:lnTo>
                    <a:pt x="760488" y="688848"/>
                  </a:lnTo>
                  <a:lnTo>
                    <a:pt x="766584" y="694944"/>
                  </a:lnTo>
                  <a:lnTo>
                    <a:pt x="774204" y="694944"/>
                  </a:lnTo>
                  <a:lnTo>
                    <a:pt x="4165104" y="694944"/>
                  </a:lnTo>
                  <a:lnTo>
                    <a:pt x="4174375" y="694944"/>
                  </a:lnTo>
                  <a:lnTo>
                    <a:pt x="4174375" y="688594"/>
                  </a:lnTo>
                  <a:lnTo>
                    <a:pt x="4177296" y="688594"/>
                  </a:lnTo>
                  <a:lnTo>
                    <a:pt x="4177296" y="254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346192" y="3776472"/>
              <a:ext cx="1955800" cy="1265555"/>
            </a:xfrm>
            <a:custGeom>
              <a:avLst/>
              <a:gdLst/>
              <a:ahLst/>
              <a:cxnLst/>
              <a:rect l="l" t="t" r="r" b="b"/>
              <a:pathLst>
                <a:path w="1955800" h="1265554">
                  <a:moveTo>
                    <a:pt x="1955292" y="419100"/>
                  </a:moveTo>
                  <a:lnTo>
                    <a:pt x="1952244" y="318516"/>
                  </a:lnTo>
                  <a:lnTo>
                    <a:pt x="1944624" y="219456"/>
                  </a:lnTo>
                  <a:lnTo>
                    <a:pt x="1932432" y="121920"/>
                  </a:lnTo>
                  <a:lnTo>
                    <a:pt x="1915668" y="25908"/>
                  </a:lnTo>
                  <a:lnTo>
                    <a:pt x="1909572" y="0"/>
                  </a:lnTo>
                  <a:lnTo>
                    <a:pt x="1883664" y="0"/>
                  </a:lnTo>
                  <a:lnTo>
                    <a:pt x="1889760" y="30480"/>
                  </a:lnTo>
                  <a:lnTo>
                    <a:pt x="1908048" y="126492"/>
                  </a:lnTo>
                  <a:lnTo>
                    <a:pt x="1920240" y="222504"/>
                  </a:lnTo>
                  <a:lnTo>
                    <a:pt x="1926336" y="320040"/>
                  </a:lnTo>
                  <a:lnTo>
                    <a:pt x="1928964" y="406908"/>
                  </a:lnTo>
                  <a:lnTo>
                    <a:pt x="13716" y="406908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406908"/>
                  </a:lnTo>
                  <a:lnTo>
                    <a:pt x="0" y="434340"/>
                  </a:lnTo>
                  <a:lnTo>
                    <a:pt x="0" y="1264932"/>
                  </a:lnTo>
                  <a:lnTo>
                    <a:pt x="13716" y="1264932"/>
                  </a:lnTo>
                  <a:lnTo>
                    <a:pt x="13716" y="434340"/>
                  </a:lnTo>
                  <a:lnTo>
                    <a:pt x="1928952" y="434340"/>
                  </a:lnTo>
                  <a:lnTo>
                    <a:pt x="1926336" y="519684"/>
                  </a:lnTo>
                  <a:lnTo>
                    <a:pt x="1920240" y="617220"/>
                  </a:lnTo>
                  <a:lnTo>
                    <a:pt x="1908048" y="714756"/>
                  </a:lnTo>
                  <a:lnTo>
                    <a:pt x="1889760" y="809244"/>
                  </a:lnTo>
                  <a:lnTo>
                    <a:pt x="1868424" y="902208"/>
                  </a:lnTo>
                  <a:lnTo>
                    <a:pt x="1842516" y="993648"/>
                  </a:lnTo>
                  <a:lnTo>
                    <a:pt x="1812036" y="1083564"/>
                  </a:lnTo>
                  <a:lnTo>
                    <a:pt x="1778508" y="1171956"/>
                  </a:lnTo>
                  <a:lnTo>
                    <a:pt x="1738884" y="1257300"/>
                  </a:lnTo>
                  <a:lnTo>
                    <a:pt x="1734921" y="1264920"/>
                  </a:lnTo>
                  <a:lnTo>
                    <a:pt x="1763128" y="1264920"/>
                  </a:lnTo>
                  <a:lnTo>
                    <a:pt x="1801368" y="1181100"/>
                  </a:lnTo>
                  <a:lnTo>
                    <a:pt x="1836420" y="1092708"/>
                  </a:lnTo>
                  <a:lnTo>
                    <a:pt x="1866900" y="1001268"/>
                  </a:lnTo>
                  <a:lnTo>
                    <a:pt x="1892808" y="908304"/>
                  </a:lnTo>
                  <a:lnTo>
                    <a:pt x="1915668" y="813816"/>
                  </a:lnTo>
                  <a:lnTo>
                    <a:pt x="1932432" y="717804"/>
                  </a:lnTo>
                  <a:lnTo>
                    <a:pt x="1944624" y="620268"/>
                  </a:lnTo>
                  <a:lnTo>
                    <a:pt x="1952244" y="519684"/>
                  </a:lnTo>
                  <a:lnTo>
                    <a:pt x="1955292" y="419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346192" y="3776472"/>
              <a:ext cx="864235" cy="1264920"/>
            </a:xfrm>
            <a:custGeom>
              <a:avLst/>
              <a:gdLst/>
              <a:ahLst/>
              <a:cxnLst/>
              <a:rect l="l" t="t" r="r" b="b"/>
              <a:pathLst>
                <a:path w="864235" h="1264920">
                  <a:moveTo>
                    <a:pt x="184912" y="1264920"/>
                  </a:moveTo>
                  <a:lnTo>
                    <a:pt x="0" y="1264920"/>
                  </a:lnTo>
                  <a:lnTo>
                    <a:pt x="0" y="0"/>
                  </a:lnTo>
                  <a:lnTo>
                    <a:pt x="755904" y="0"/>
                  </a:lnTo>
                  <a:lnTo>
                    <a:pt x="768096" y="22859"/>
                  </a:lnTo>
                  <a:lnTo>
                    <a:pt x="797052" y="83820"/>
                  </a:lnTo>
                  <a:lnTo>
                    <a:pt x="821436" y="146304"/>
                  </a:lnTo>
                  <a:lnTo>
                    <a:pt x="839724" y="211835"/>
                  </a:lnTo>
                  <a:lnTo>
                    <a:pt x="853440" y="280416"/>
                  </a:lnTo>
                  <a:lnTo>
                    <a:pt x="862584" y="348996"/>
                  </a:lnTo>
                  <a:lnTo>
                    <a:pt x="864108" y="419100"/>
                  </a:lnTo>
                  <a:lnTo>
                    <a:pt x="862584" y="490728"/>
                  </a:lnTo>
                  <a:lnTo>
                    <a:pt x="853440" y="560832"/>
                  </a:lnTo>
                  <a:lnTo>
                    <a:pt x="839724" y="627888"/>
                  </a:lnTo>
                  <a:lnTo>
                    <a:pt x="821436" y="693420"/>
                  </a:lnTo>
                  <a:lnTo>
                    <a:pt x="797052" y="757428"/>
                  </a:lnTo>
                  <a:lnTo>
                    <a:pt x="768096" y="818388"/>
                  </a:lnTo>
                  <a:lnTo>
                    <a:pt x="734568" y="876300"/>
                  </a:lnTo>
                  <a:lnTo>
                    <a:pt x="697992" y="931164"/>
                  </a:lnTo>
                  <a:lnTo>
                    <a:pt x="656844" y="982980"/>
                  </a:lnTo>
                  <a:lnTo>
                    <a:pt x="611124" y="1031748"/>
                  </a:lnTo>
                  <a:lnTo>
                    <a:pt x="562356" y="1077468"/>
                  </a:lnTo>
                  <a:lnTo>
                    <a:pt x="510540" y="1118616"/>
                  </a:lnTo>
                  <a:lnTo>
                    <a:pt x="455676" y="1155192"/>
                  </a:lnTo>
                  <a:lnTo>
                    <a:pt x="397764" y="1188720"/>
                  </a:lnTo>
                  <a:lnTo>
                    <a:pt x="336804" y="1217676"/>
                  </a:lnTo>
                  <a:lnTo>
                    <a:pt x="272796" y="1242060"/>
                  </a:lnTo>
                  <a:lnTo>
                    <a:pt x="207264" y="1260348"/>
                  </a:lnTo>
                  <a:lnTo>
                    <a:pt x="184912" y="1264920"/>
                  </a:lnTo>
                  <a:close/>
                </a:path>
              </a:pathLst>
            </a:custGeom>
            <a:solidFill>
              <a:srgbClr val="B6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45759" y="3776471"/>
              <a:ext cx="777240" cy="1264920"/>
            </a:xfrm>
            <a:custGeom>
              <a:avLst/>
              <a:gdLst/>
              <a:ahLst/>
              <a:cxnLst/>
              <a:rect l="l" t="t" r="r" b="b"/>
              <a:pathLst>
                <a:path w="777239" h="1264920">
                  <a:moveTo>
                    <a:pt x="134366" y="1264920"/>
                  </a:moveTo>
                  <a:lnTo>
                    <a:pt x="0" y="1264920"/>
                  </a:lnTo>
                  <a:lnTo>
                    <a:pt x="28448" y="1261872"/>
                  </a:lnTo>
                  <a:lnTo>
                    <a:pt x="71120" y="1254252"/>
                  </a:lnTo>
                  <a:lnTo>
                    <a:pt x="112268" y="1245108"/>
                  </a:lnTo>
                  <a:lnTo>
                    <a:pt x="151892" y="1232916"/>
                  </a:lnTo>
                  <a:lnTo>
                    <a:pt x="231140" y="1205484"/>
                  </a:lnTo>
                  <a:lnTo>
                    <a:pt x="269240" y="1187196"/>
                  </a:lnTo>
                  <a:lnTo>
                    <a:pt x="305815" y="1168908"/>
                  </a:lnTo>
                  <a:lnTo>
                    <a:pt x="340867" y="1149096"/>
                  </a:lnTo>
                  <a:lnTo>
                    <a:pt x="375920" y="1126236"/>
                  </a:lnTo>
                  <a:lnTo>
                    <a:pt x="409448" y="1101852"/>
                  </a:lnTo>
                  <a:lnTo>
                    <a:pt x="441452" y="1077468"/>
                  </a:lnTo>
                  <a:lnTo>
                    <a:pt x="471932" y="1050036"/>
                  </a:lnTo>
                  <a:lnTo>
                    <a:pt x="500888" y="1022604"/>
                  </a:lnTo>
                  <a:lnTo>
                    <a:pt x="529844" y="992124"/>
                  </a:lnTo>
                  <a:lnTo>
                    <a:pt x="557276" y="961644"/>
                  </a:lnTo>
                  <a:lnTo>
                    <a:pt x="581659" y="929640"/>
                  </a:lnTo>
                  <a:lnTo>
                    <a:pt x="606044" y="896112"/>
                  </a:lnTo>
                  <a:lnTo>
                    <a:pt x="648716" y="826008"/>
                  </a:lnTo>
                  <a:lnTo>
                    <a:pt x="667003" y="789432"/>
                  </a:lnTo>
                  <a:lnTo>
                    <a:pt x="683768" y="751332"/>
                  </a:lnTo>
                  <a:lnTo>
                    <a:pt x="699007" y="713232"/>
                  </a:lnTo>
                  <a:lnTo>
                    <a:pt x="712724" y="673608"/>
                  </a:lnTo>
                  <a:lnTo>
                    <a:pt x="724916" y="632460"/>
                  </a:lnTo>
                  <a:lnTo>
                    <a:pt x="734059" y="591312"/>
                  </a:lnTo>
                  <a:lnTo>
                    <a:pt x="741680" y="550164"/>
                  </a:lnTo>
                  <a:lnTo>
                    <a:pt x="750824" y="463296"/>
                  </a:lnTo>
                  <a:lnTo>
                    <a:pt x="750824" y="376427"/>
                  </a:lnTo>
                  <a:lnTo>
                    <a:pt x="741680" y="291083"/>
                  </a:lnTo>
                  <a:lnTo>
                    <a:pt x="734059" y="248412"/>
                  </a:lnTo>
                  <a:lnTo>
                    <a:pt x="724916" y="207264"/>
                  </a:lnTo>
                  <a:lnTo>
                    <a:pt x="712724" y="167639"/>
                  </a:lnTo>
                  <a:lnTo>
                    <a:pt x="685292" y="88391"/>
                  </a:lnTo>
                  <a:lnTo>
                    <a:pt x="667003" y="50291"/>
                  </a:lnTo>
                  <a:lnTo>
                    <a:pt x="648716" y="13716"/>
                  </a:lnTo>
                  <a:lnTo>
                    <a:pt x="641096" y="0"/>
                  </a:lnTo>
                  <a:lnTo>
                    <a:pt x="670052" y="0"/>
                  </a:lnTo>
                  <a:lnTo>
                    <a:pt x="670052" y="1524"/>
                  </a:lnTo>
                  <a:lnTo>
                    <a:pt x="689864" y="39624"/>
                  </a:lnTo>
                  <a:lnTo>
                    <a:pt x="708152" y="77724"/>
                  </a:lnTo>
                  <a:lnTo>
                    <a:pt x="723392" y="117348"/>
                  </a:lnTo>
                  <a:lnTo>
                    <a:pt x="737107" y="158495"/>
                  </a:lnTo>
                  <a:lnTo>
                    <a:pt x="749300" y="199643"/>
                  </a:lnTo>
                  <a:lnTo>
                    <a:pt x="758444" y="242316"/>
                  </a:lnTo>
                  <a:lnTo>
                    <a:pt x="766064" y="286512"/>
                  </a:lnTo>
                  <a:lnTo>
                    <a:pt x="772159" y="329183"/>
                  </a:lnTo>
                  <a:lnTo>
                    <a:pt x="775207" y="374904"/>
                  </a:lnTo>
                  <a:lnTo>
                    <a:pt x="776732" y="419100"/>
                  </a:lnTo>
                  <a:lnTo>
                    <a:pt x="775207" y="464820"/>
                  </a:lnTo>
                  <a:lnTo>
                    <a:pt x="772159" y="509016"/>
                  </a:lnTo>
                  <a:lnTo>
                    <a:pt x="766064" y="553212"/>
                  </a:lnTo>
                  <a:lnTo>
                    <a:pt x="758444" y="595883"/>
                  </a:lnTo>
                  <a:lnTo>
                    <a:pt x="749300" y="638556"/>
                  </a:lnTo>
                  <a:lnTo>
                    <a:pt x="737107" y="679704"/>
                  </a:lnTo>
                  <a:lnTo>
                    <a:pt x="723392" y="720852"/>
                  </a:lnTo>
                  <a:lnTo>
                    <a:pt x="708152" y="760476"/>
                  </a:lnTo>
                  <a:lnTo>
                    <a:pt x="689864" y="800100"/>
                  </a:lnTo>
                  <a:lnTo>
                    <a:pt x="671576" y="838200"/>
                  </a:lnTo>
                  <a:lnTo>
                    <a:pt x="650240" y="874776"/>
                  </a:lnTo>
                  <a:lnTo>
                    <a:pt x="627380" y="909828"/>
                  </a:lnTo>
                  <a:lnTo>
                    <a:pt x="602996" y="944880"/>
                  </a:lnTo>
                  <a:lnTo>
                    <a:pt x="577088" y="976884"/>
                  </a:lnTo>
                  <a:lnTo>
                    <a:pt x="549656" y="1008888"/>
                  </a:lnTo>
                  <a:lnTo>
                    <a:pt x="520700" y="1039368"/>
                  </a:lnTo>
                  <a:lnTo>
                    <a:pt x="490220" y="1068324"/>
                  </a:lnTo>
                  <a:lnTo>
                    <a:pt x="458215" y="1095756"/>
                  </a:lnTo>
                  <a:lnTo>
                    <a:pt x="424688" y="1123188"/>
                  </a:lnTo>
                  <a:lnTo>
                    <a:pt x="389636" y="1147572"/>
                  </a:lnTo>
                  <a:lnTo>
                    <a:pt x="354584" y="1170432"/>
                  </a:lnTo>
                  <a:lnTo>
                    <a:pt x="318008" y="1190244"/>
                  </a:lnTo>
                  <a:lnTo>
                    <a:pt x="279908" y="1210056"/>
                  </a:lnTo>
                  <a:lnTo>
                    <a:pt x="241808" y="1228344"/>
                  </a:lnTo>
                  <a:lnTo>
                    <a:pt x="202184" y="1243584"/>
                  </a:lnTo>
                  <a:lnTo>
                    <a:pt x="161035" y="1257300"/>
                  </a:lnTo>
                  <a:lnTo>
                    <a:pt x="134366" y="1264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120383" y="4951476"/>
              <a:ext cx="3390900" cy="90170"/>
            </a:xfrm>
            <a:custGeom>
              <a:avLst/>
              <a:gdLst/>
              <a:ahLst/>
              <a:cxnLst/>
              <a:rect l="l" t="t" r="r" b="b"/>
              <a:pathLst>
                <a:path w="3390900" h="90170">
                  <a:moveTo>
                    <a:pt x="3390900" y="89916"/>
                  </a:moveTo>
                  <a:lnTo>
                    <a:pt x="0" y="89916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899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106668" y="4939284"/>
              <a:ext cx="3416935" cy="102235"/>
            </a:xfrm>
            <a:custGeom>
              <a:avLst/>
              <a:gdLst/>
              <a:ahLst/>
              <a:cxnLst/>
              <a:rect l="l" t="t" r="r" b="b"/>
              <a:pathLst>
                <a:path w="3416934" h="102235">
                  <a:moveTo>
                    <a:pt x="3416808" y="5092"/>
                  </a:moveTo>
                  <a:lnTo>
                    <a:pt x="3414090" y="5092"/>
                  </a:lnTo>
                  <a:lnTo>
                    <a:pt x="3414090" y="12"/>
                  </a:lnTo>
                  <a:lnTo>
                    <a:pt x="3404616" y="12"/>
                  </a:lnTo>
                  <a:lnTo>
                    <a:pt x="3404616" y="24142"/>
                  </a:lnTo>
                  <a:lnTo>
                    <a:pt x="3404616" y="24384"/>
                  </a:lnTo>
                  <a:lnTo>
                    <a:pt x="3404336" y="24142"/>
                  </a:lnTo>
                  <a:lnTo>
                    <a:pt x="3404616" y="24142"/>
                  </a:lnTo>
                  <a:lnTo>
                    <a:pt x="3404616" y="12"/>
                  </a:lnTo>
                  <a:lnTo>
                    <a:pt x="3401758" y="0"/>
                  </a:lnTo>
                  <a:lnTo>
                    <a:pt x="3401758" y="2540"/>
                  </a:lnTo>
                  <a:lnTo>
                    <a:pt x="3401758" y="5092"/>
                  </a:lnTo>
                  <a:lnTo>
                    <a:pt x="3398875" y="5092"/>
                  </a:lnTo>
                  <a:lnTo>
                    <a:pt x="3401758" y="2540"/>
                  </a:lnTo>
                  <a:lnTo>
                    <a:pt x="3401758" y="0"/>
                  </a:lnTo>
                  <a:lnTo>
                    <a:pt x="3397897" y="0"/>
                  </a:lnTo>
                  <a:lnTo>
                    <a:pt x="3397897" y="12712"/>
                  </a:lnTo>
                  <a:lnTo>
                    <a:pt x="3397897" y="18415"/>
                  </a:lnTo>
                  <a:lnTo>
                    <a:pt x="3390900" y="12192"/>
                  </a:lnTo>
                  <a:lnTo>
                    <a:pt x="3394608" y="8902"/>
                  </a:lnTo>
                  <a:lnTo>
                    <a:pt x="3394608" y="12712"/>
                  </a:lnTo>
                  <a:lnTo>
                    <a:pt x="3397897" y="12712"/>
                  </a:lnTo>
                  <a:lnTo>
                    <a:pt x="3397897" y="0"/>
                  </a:lnTo>
                  <a:lnTo>
                    <a:pt x="6096" y="0"/>
                  </a:lnTo>
                  <a:lnTo>
                    <a:pt x="0" y="4572"/>
                  </a:lnTo>
                  <a:lnTo>
                    <a:pt x="0" y="102108"/>
                  </a:lnTo>
                  <a:lnTo>
                    <a:pt x="13716" y="102108"/>
                  </a:lnTo>
                  <a:lnTo>
                    <a:pt x="25171" y="102108"/>
                  </a:lnTo>
                  <a:lnTo>
                    <a:pt x="25908" y="102108"/>
                  </a:lnTo>
                  <a:lnTo>
                    <a:pt x="25908" y="24384"/>
                  </a:lnTo>
                  <a:lnTo>
                    <a:pt x="3390900" y="24384"/>
                  </a:lnTo>
                  <a:lnTo>
                    <a:pt x="3390900" y="102108"/>
                  </a:lnTo>
                  <a:lnTo>
                    <a:pt x="3404616" y="102108"/>
                  </a:lnTo>
                  <a:lnTo>
                    <a:pt x="3404616" y="101612"/>
                  </a:lnTo>
                  <a:lnTo>
                    <a:pt x="3416808" y="101612"/>
                  </a:lnTo>
                  <a:lnTo>
                    <a:pt x="3416808" y="24142"/>
                  </a:lnTo>
                  <a:lnTo>
                    <a:pt x="3416808" y="12712"/>
                  </a:lnTo>
                  <a:lnTo>
                    <a:pt x="3416808" y="5092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79028" y="2565852"/>
            <a:ext cx="2201545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790575">
              <a:lnSpc>
                <a:spcPts val="2090"/>
              </a:lnSpc>
              <a:spcBef>
                <a:spcPts val="225"/>
              </a:spcBef>
            </a:pPr>
            <a:r>
              <a:rPr sz="1800" dirty="0">
                <a:latin typeface="Cambria"/>
                <a:cs typeface="Cambria"/>
              </a:rPr>
              <a:t>Class</a:t>
            </a:r>
            <a:r>
              <a:rPr sz="1800" spc="-35" dirty="0">
                <a:latin typeface="Cambria"/>
                <a:cs typeface="Cambria"/>
              </a:rPr>
              <a:t> </a:t>
            </a:r>
            <a:r>
              <a:rPr sz="1800" spc="-80" dirty="0">
                <a:latin typeface="Cambria"/>
                <a:cs typeface="Cambria"/>
              </a:rPr>
              <a:t>diagrams </a:t>
            </a:r>
            <a:r>
              <a:rPr sz="1800" spc="-50" dirty="0">
                <a:latin typeface="Cambria"/>
                <a:cs typeface="Cambria"/>
              </a:rPr>
              <a:t>Collaboration</a:t>
            </a:r>
            <a:r>
              <a:rPr sz="1800" spc="-15" dirty="0">
                <a:latin typeface="Cambria"/>
                <a:cs typeface="Cambria"/>
              </a:rPr>
              <a:t> </a:t>
            </a:r>
            <a:r>
              <a:rPr sz="1800" spc="-40" dirty="0">
                <a:latin typeface="Cambria"/>
                <a:cs typeface="Cambria"/>
              </a:rPr>
              <a:t>diagrams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632399" y="3830851"/>
            <a:ext cx="1290320" cy="586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84480">
              <a:lnSpc>
                <a:spcPct val="104500"/>
              </a:lnSpc>
            </a:pPr>
            <a:r>
              <a:rPr sz="1800" spc="-10" dirty="0">
                <a:latin typeface="Cambria"/>
                <a:cs typeface="Cambria"/>
              </a:rPr>
              <a:t>Software </a:t>
            </a:r>
            <a:r>
              <a:rPr sz="1800" spc="-85" dirty="0">
                <a:latin typeface="Cambria"/>
                <a:cs typeface="Cambria"/>
              </a:rPr>
              <a:t>Requirements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5346191" y="5040884"/>
            <a:ext cx="4177665" cy="1254760"/>
            <a:chOff x="5346191" y="5040884"/>
            <a:chExt cx="4177665" cy="1254760"/>
          </a:xfrm>
        </p:grpSpPr>
        <p:sp>
          <p:nvSpPr>
            <p:cNvPr id="59" name="object 59"/>
            <p:cNvSpPr/>
            <p:nvPr/>
          </p:nvSpPr>
          <p:spPr>
            <a:xfrm>
              <a:off x="5346191" y="5041392"/>
              <a:ext cx="1748155" cy="1097280"/>
            </a:xfrm>
            <a:custGeom>
              <a:avLst/>
              <a:gdLst/>
              <a:ahLst/>
              <a:cxnLst/>
              <a:rect l="l" t="t" r="r" b="b"/>
              <a:pathLst>
                <a:path w="1748154" h="1097279">
                  <a:moveTo>
                    <a:pt x="0" y="1097221"/>
                  </a:moveTo>
                  <a:lnTo>
                    <a:pt x="0" y="0"/>
                  </a:lnTo>
                  <a:lnTo>
                    <a:pt x="1747926" y="0"/>
                  </a:lnTo>
                  <a:lnTo>
                    <a:pt x="1725168" y="48767"/>
                  </a:lnTo>
                  <a:lnTo>
                    <a:pt x="1652016" y="178308"/>
                  </a:lnTo>
                  <a:lnTo>
                    <a:pt x="1568196" y="303275"/>
                  </a:lnTo>
                  <a:lnTo>
                    <a:pt x="1475232" y="420623"/>
                  </a:lnTo>
                  <a:lnTo>
                    <a:pt x="1373124" y="528828"/>
                  </a:lnTo>
                  <a:lnTo>
                    <a:pt x="1264920" y="630936"/>
                  </a:lnTo>
                  <a:lnTo>
                    <a:pt x="1147572" y="723900"/>
                  </a:lnTo>
                  <a:lnTo>
                    <a:pt x="1022604" y="807720"/>
                  </a:lnTo>
                  <a:lnTo>
                    <a:pt x="893064" y="880872"/>
                  </a:lnTo>
                  <a:lnTo>
                    <a:pt x="755904" y="944880"/>
                  </a:lnTo>
                  <a:lnTo>
                    <a:pt x="614172" y="999744"/>
                  </a:lnTo>
                  <a:lnTo>
                    <a:pt x="466344" y="1040892"/>
                  </a:lnTo>
                  <a:lnTo>
                    <a:pt x="313944" y="1072896"/>
                  </a:lnTo>
                  <a:lnTo>
                    <a:pt x="158495" y="1091184"/>
                  </a:lnTo>
                  <a:lnTo>
                    <a:pt x="0" y="1097221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346192" y="5041391"/>
              <a:ext cx="1763395" cy="1111250"/>
            </a:xfrm>
            <a:custGeom>
              <a:avLst/>
              <a:gdLst/>
              <a:ahLst/>
              <a:cxnLst/>
              <a:rect l="l" t="t" r="r" b="b"/>
              <a:pathLst>
                <a:path w="1763395" h="1111250">
                  <a:moveTo>
                    <a:pt x="1763128" y="0"/>
                  </a:moveTo>
                  <a:lnTo>
                    <a:pt x="1734921" y="0"/>
                  </a:lnTo>
                  <a:lnTo>
                    <a:pt x="1696212" y="74676"/>
                  </a:lnTo>
                  <a:lnTo>
                    <a:pt x="1650492" y="156972"/>
                  </a:lnTo>
                  <a:lnTo>
                    <a:pt x="1600200" y="234696"/>
                  </a:lnTo>
                  <a:lnTo>
                    <a:pt x="1545336" y="310896"/>
                  </a:lnTo>
                  <a:lnTo>
                    <a:pt x="1488948" y="382524"/>
                  </a:lnTo>
                  <a:lnTo>
                    <a:pt x="1427988" y="452628"/>
                  </a:lnTo>
                  <a:lnTo>
                    <a:pt x="1363980" y="519684"/>
                  </a:lnTo>
                  <a:lnTo>
                    <a:pt x="1296924" y="583692"/>
                  </a:lnTo>
                  <a:lnTo>
                    <a:pt x="1226820" y="644652"/>
                  </a:lnTo>
                  <a:lnTo>
                    <a:pt x="1153668" y="702564"/>
                  </a:lnTo>
                  <a:lnTo>
                    <a:pt x="1078992" y="755904"/>
                  </a:lnTo>
                  <a:lnTo>
                    <a:pt x="999744" y="806196"/>
                  </a:lnTo>
                  <a:lnTo>
                    <a:pt x="918972" y="851916"/>
                  </a:lnTo>
                  <a:lnTo>
                    <a:pt x="835152" y="894588"/>
                  </a:lnTo>
                  <a:lnTo>
                    <a:pt x="749808" y="934212"/>
                  </a:lnTo>
                  <a:lnTo>
                    <a:pt x="662940" y="967740"/>
                  </a:lnTo>
                  <a:lnTo>
                    <a:pt x="573024" y="998220"/>
                  </a:lnTo>
                  <a:lnTo>
                    <a:pt x="481584" y="1024128"/>
                  </a:lnTo>
                  <a:lnTo>
                    <a:pt x="388620" y="1046988"/>
                  </a:lnTo>
                  <a:lnTo>
                    <a:pt x="292608" y="1063752"/>
                  </a:lnTo>
                  <a:lnTo>
                    <a:pt x="196596" y="1075944"/>
                  </a:lnTo>
                  <a:lnTo>
                    <a:pt x="97536" y="1083564"/>
                  </a:lnTo>
                  <a:lnTo>
                    <a:pt x="13716" y="1084872"/>
                  </a:lnTo>
                  <a:lnTo>
                    <a:pt x="13716" y="12"/>
                  </a:lnTo>
                  <a:lnTo>
                    <a:pt x="0" y="12"/>
                  </a:lnTo>
                  <a:lnTo>
                    <a:pt x="0" y="1085075"/>
                  </a:lnTo>
                  <a:lnTo>
                    <a:pt x="0" y="1097280"/>
                  </a:lnTo>
                  <a:lnTo>
                    <a:pt x="0" y="1110996"/>
                  </a:lnTo>
                  <a:lnTo>
                    <a:pt x="100584" y="1107948"/>
                  </a:lnTo>
                  <a:lnTo>
                    <a:pt x="199644" y="1100328"/>
                  </a:lnTo>
                  <a:lnTo>
                    <a:pt x="297180" y="1088136"/>
                  </a:lnTo>
                  <a:lnTo>
                    <a:pt x="393192" y="1071372"/>
                  </a:lnTo>
                  <a:lnTo>
                    <a:pt x="487680" y="1048512"/>
                  </a:lnTo>
                  <a:lnTo>
                    <a:pt x="580644" y="1022604"/>
                  </a:lnTo>
                  <a:lnTo>
                    <a:pt x="672084" y="992124"/>
                  </a:lnTo>
                  <a:lnTo>
                    <a:pt x="760476" y="957072"/>
                  </a:lnTo>
                  <a:lnTo>
                    <a:pt x="847344" y="917448"/>
                  </a:lnTo>
                  <a:lnTo>
                    <a:pt x="931164" y="874776"/>
                  </a:lnTo>
                  <a:lnTo>
                    <a:pt x="1013460" y="827532"/>
                  </a:lnTo>
                  <a:lnTo>
                    <a:pt x="1092708" y="777240"/>
                  </a:lnTo>
                  <a:lnTo>
                    <a:pt x="1168908" y="722376"/>
                  </a:lnTo>
                  <a:lnTo>
                    <a:pt x="1243584" y="664464"/>
                  </a:lnTo>
                  <a:lnTo>
                    <a:pt x="1315212" y="601980"/>
                  </a:lnTo>
                  <a:lnTo>
                    <a:pt x="1382268" y="537972"/>
                  </a:lnTo>
                  <a:lnTo>
                    <a:pt x="1447800" y="469392"/>
                  </a:lnTo>
                  <a:lnTo>
                    <a:pt x="1508760" y="399288"/>
                  </a:lnTo>
                  <a:lnTo>
                    <a:pt x="1566672" y="324612"/>
                  </a:lnTo>
                  <a:lnTo>
                    <a:pt x="1621536" y="248412"/>
                  </a:lnTo>
                  <a:lnTo>
                    <a:pt x="1671828" y="169164"/>
                  </a:lnTo>
                  <a:lnTo>
                    <a:pt x="1719072" y="86868"/>
                  </a:lnTo>
                  <a:lnTo>
                    <a:pt x="1761744" y="3048"/>
                  </a:lnTo>
                  <a:lnTo>
                    <a:pt x="176312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46192" y="5041392"/>
              <a:ext cx="185420" cy="20320"/>
            </a:xfrm>
            <a:custGeom>
              <a:avLst/>
              <a:gdLst/>
              <a:ahLst/>
              <a:cxnLst/>
              <a:rect l="l" t="t" r="r" b="b"/>
              <a:pathLst>
                <a:path w="185420" h="20320">
                  <a:moveTo>
                    <a:pt x="0" y="19779"/>
                  </a:moveTo>
                  <a:lnTo>
                    <a:pt x="0" y="0"/>
                  </a:lnTo>
                  <a:lnTo>
                    <a:pt x="184912" y="0"/>
                  </a:lnTo>
                  <a:lnTo>
                    <a:pt x="140208" y="9144"/>
                  </a:lnTo>
                  <a:lnTo>
                    <a:pt x="70104" y="18288"/>
                  </a:lnTo>
                  <a:lnTo>
                    <a:pt x="0" y="19779"/>
                  </a:lnTo>
                  <a:close/>
                </a:path>
              </a:pathLst>
            </a:custGeom>
            <a:solidFill>
              <a:srgbClr val="B6DD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346191" y="5041391"/>
              <a:ext cx="234315" cy="32384"/>
            </a:xfrm>
            <a:custGeom>
              <a:avLst/>
              <a:gdLst/>
              <a:ahLst/>
              <a:cxnLst/>
              <a:rect l="l" t="t" r="r" b="b"/>
              <a:pathLst>
                <a:path w="234314" h="32385">
                  <a:moveTo>
                    <a:pt x="0" y="32004"/>
                  </a:moveTo>
                  <a:lnTo>
                    <a:pt x="0" y="6096"/>
                  </a:lnTo>
                  <a:lnTo>
                    <a:pt x="42672" y="6096"/>
                  </a:lnTo>
                  <a:lnTo>
                    <a:pt x="99568" y="0"/>
                  </a:lnTo>
                  <a:lnTo>
                    <a:pt x="233934" y="0"/>
                  </a:lnTo>
                  <a:lnTo>
                    <a:pt x="217932" y="4572"/>
                  </a:lnTo>
                  <a:lnTo>
                    <a:pt x="176784" y="13716"/>
                  </a:lnTo>
                  <a:lnTo>
                    <a:pt x="132588" y="21336"/>
                  </a:lnTo>
                  <a:lnTo>
                    <a:pt x="89916" y="27432"/>
                  </a:lnTo>
                  <a:lnTo>
                    <a:pt x="44196" y="30480"/>
                  </a:lnTo>
                  <a:lnTo>
                    <a:pt x="0" y="320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120383" y="5041392"/>
              <a:ext cx="3390900" cy="1242060"/>
            </a:xfrm>
            <a:custGeom>
              <a:avLst/>
              <a:gdLst/>
              <a:ahLst/>
              <a:cxnLst/>
              <a:rect l="l" t="t" r="r" b="b"/>
              <a:pathLst>
                <a:path w="3390900" h="1242060">
                  <a:moveTo>
                    <a:pt x="3390900" y="1242059"/>
                  </a:moveTo>
                  <a:lnTo>
                    <a:pt x="0" y="1242059"/>
                  </a:lnTo>
                  <a:lnTo>
                    <a:pt x="0" y="0"/>
                  </a:lnTo>
                  <a:lnTo>
                    <a:pt x="3390900" y="0"/>
                  </a:lnTo>
                  <a:lnTo>
                    <a:pt x="3390900" y="12420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06668" y="5040896"/>
              <a:ext cx="3416935" cy="1254760"/>
            </a:xfrm>
            <a:custGeom>
              <a:avLst/>
              <a:gdLst/>
              <a:ahLst/>
              <a:cxnLst/>
              <a:rect l="l" t="t" r="r" b="b"/>
              <a:pathLst>
                <a:path w="3416934" h="1254760">
                  <a:moveTo>
                    <a:pt x="3416808" y="0"/>
                  </a:moveTo>
                  <a:lnTo>
                    <a:pt x="3404616" y="0"/>
                  </a:lnTo>
                  <a:lnTo>
                    <a:pt x="3404616" y="495"/>
                  </a:lnTo>
                  <a:lnTo>
                    <a:pt x="3390900" y="495"/>
                  </a:lnTo>
                  <a:lnTo>
                    <a:pt x="3390900" y="1230363"/>
                  </a:lnTo>
                  <a:lnTo>
                    <a:pt x="25908" y="1230363"/>
                  </a:lnTo>
                  <a:lnTo>
                    <a:pt x="25908" y="1003"/>
                  </a:lnTo>
                  <a:lnTo>
                    <a:pt x="25158" y="1003"/>
                  </a:lnTo>
                  <a:lnTo>
                    <a:pt x="25171" y="495"/>
                  </a:lnTo>
                  <a:lnTo>
                    <a:pt x="20066" y="495"/>
                  </a:lnTo>
                  <a:lnTo>
                    <a:pt x="20066" y="1230363"/>
                  </a:lnTo>
                  <a:lnTo>
                    <a:pt x="20066" y="1236713"/>
                  </a:lnTo>
                  <a:lnTo>
                    <a:pt x="13716" y="1230363"/>
                  </a:lnTo>
                  <a:lnTo>
                    <a:pt x="19443" y="615429"/>
                  </a:lnTo>
                  <a:lnTo>
                    <a:pt x="19443" y="1230363"/>
                  </a:lnTo>
                  <a:lnTo>
                    <a:pt x="20066" y="1230363"/>
                  </a:lnTo>
                  <a:lnTo>
                    <a:pt x="20066" y="495"/>
                  </a:lnTo>
                  <a:lnTo>
                    <a:pt x="13716" y="495"/>
                  </a:lnTo>
                  <a:lnTo>
                    <a:pt x="0" y="495"/>
                  </a:lnTo>
                  <a:lnTo>
                    <a:pt x="0" y="1250175"/>
                  </a:lnTo>
                  <a:lnTo>
                    <a:pt x="6096" y="1254747"/>
                  </a:lnTo>
                  <a:lnTo>
                    <a:pt x="13716" y="1254747"/>
                  </a:lnTo>
                  <a:lnTo>
                    <a:pt x="3404616" y="1254747"/>
                  </a:lnTo>
                  <a:lnTo>
                    <a:pt x="3414090" y="1254760"/>
                  </a:lnTo>
                  <a:lnTo>
                    <a:pt x="3414090" y="1249680"/>
                  </a:lnTo>
                  <a:lnTo>
                    <a:pt x="3416808" y="1249680"/>
                  </a:lnTo>
                  <a:lnTo>
                    <a:pt x="3416808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712502" y="5004283"/>
            <a:ext cx="1633220" cy="121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"/>
                <a:cs typeface="Cambria"/>
              </a:rPr>
              <a:t>Flow</a:t>
            </a:r>
            <a:r>
              <a:rPr sz="2400" spc="-1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Models</a:t>
            </a:r>
            <a:endParaRPr sz="2400">
              <a:latin typeface="Cambria"/>
              <a:cs typeface="Cambria"/>
            </a:endParaRPr>
          </a:p>
          <a:p>
            <a:pPr marL="1152525" marR="5080" indent="133985" algn="r">
              <a:lnSpc>
                <a:spcPct val="100000"/>
              </a:lnSpc>
              <a:spcBef>
                <a:spcPts val="25"/>
              </a:spcBef>
            </a:pPr>
            <a:r>
              <a:rPr sz="1800" spc="-20" dirty="0">
                <a:latin typeface="Cambria"/>
                <a:cs typeface="Cambria"/>
              </a:rPr>
              <a:t>e.g. </a:t>
            </a:r>
            <a:r>
              <a:rPr sz="1800" spc="50" dirty="0">
                <a:latin typeface="Cambria"/>
                <a:cs typeface="Cambria"/>
              </a:rPr>
              <a:t>DFD</a:t>
            </a:r>
            <a:endParaRPr sz="1800">
              <a:latin typeface="Cambria"/>
              <a:cs typeface="Cambria"/>
            </a:endParaRPr>
          </a:p>
          <a:p>
            <a:pPr marL="464820">
              <a:lnSpc>
                <a:spcPct val="100000"/>
              </a:lnSpc>
            </a:pPr>
            <a:r>
              <a:rPr sz="2700" spc="-37" baseline="1543" dirty="0">
                <a:latin typeface="Cambria"/>
                <a:cs typeface="Cambria"/>
              </a:rPr>
              <a:t>Data</a:t>
            </a:r>
            <a:r>
              <a:rPr sz="2700" spc="-112" baseline="1543" dirty="0">
                <a:latin typeface="Cambria"/>
                <a:cs typeface="Cambria"/>
              </a:rPr>
              <a:t> </a:t>
            </a:r>
            <a:r>
              <a:rPr sz="2700" spc="-89" baseline="1543" dirty="0">
                <a:latin typeface="Cambria"/>
                <a:cs typeface="Cambria"/>
              </a:rPr>
              <a:t>m</a:t>
            </a:r>
            <a:r>
              <a:rPr sz="2700" spc="-1139" baseline="1543" dirty="0">
                <a:latin typeface="Cambria"/>
                <a:cs typeface="Cambria"/>
              </a:rPr>
              <a:t>o</a:t>
            </a:r>
            <a:r>
              <a:rPr sz="1800" spc="-75" dirty="0">
                <a:latin typeface="Cambria"/>
                <a:cs typeface="Cambria"/>
              </a:rPr>
              <a:t>s</a:t>
            </a:r>
            <a:r>
              <a:rPr sz="2700" spc="-37" baseline="1543" dirty="0">
                <a:latin typeface="Cambria"/>
                <a:cs typeface="Cambria"/>
              </a:rPr>
              <a:t>d</a:t>
            </a:r>
            <a:r>
              <a:rPr sz="2700" spc="-82" baseline="1543" dirty="0">
                <a:latin typeface="Cambria"/>
                <a:cs typeface="Cambria"/>
              </a:rPr>
              <a:t>e</a:t>
            </a:r>
            <a:r>
              <a:rPr sz="2700" spc="-60" baseline="1543" dirty="0">
                <a:latin typeface="Cambria"/>
                <a:cs typeface="Cambria"/>
              </a:rPr>
              <a:t>ls</a:t>
            </a:r>
            <a:endParaRPr sz="2700" baseline="1543">
              <a:latin typeface="Cambria"/>
              <a:cs typeface="Cambri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168" y="1255775"/>
            <a:ext cx="4383405" cy="3785870"/>
            <a:chOff x="963168" y="1255775"/>
            <a:chExt cx="4383405" cy="3785870"/>
          </a:xfrm>
        </p:grpSpPr>
        <p:sp>
          <p:nvSpPr>
            <p:cNvPr id="3" name="object 3"/>
            <p:cNvSpPr/>
            <p:nvPr/>
          </p:nvSpPr>
          <p:spPr>
            <a:xfrm>
              <a:off x="4341876" y="4297679"/>
              <a:ext cx="1004569" cy="394970"/>
            </a:xfrm>
            <a:custGeom>
              <a:avLst/>
              <a:gdLst/>
              <a:ahLst/>
              <a:cxnLst/>
              <a:rect l="l" t="t" r="r" b="b"/>
              <a:pathLst>
                <a:path w="1004570" h="394970">
                  <a:moveTo>
                    <a:pt x="100431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88620"/>
                  </a:lnTo>
                  <a:lnTo>
                    <a:pt x="6096" y="394716"/>
                  </a:lnTo>
                  <a:lnTo>
                    <a:pt x="12192" y="394716"/>
                  </a:lnTo>
                  <a:lnTo>
                    <a:pt x="1004316" y="394716"/>
                  </a:lnTo>
                  <a:lnTo>
                    <a:pt x="1004316" y="382524"/>
                  </a:lnTo>
                  <a:lnTo>
                    <a:pt x="1004316" y="368808"/>
                  </a:lnTo>
                  <a:lnTo>
                    <a:pt x="25908" y="368808"/>
                  </a:lnTo>
                  <a:lnTo>
                    <a:pt x="25908" y="25908"/>
                  </a:lnTo>
                  <a:lnTo>
                    <a:pt x="1004316" y="25908"/>
                  </a:lnTo>
                  <a:lnTo>
                    <a:pt x="1004316" y="12192"/>
                  </a:lnTo>
                  <a:lnTo>
                    <a:pt x="1004316" y="0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354068" y="4680203"/>
              <a:ext cx="992505" cy="361315"/>
            </a:xfrm>
            <a:custGeom>
              <a:avLst/>
              <a:gdLst/>
              <a:ahLst/>
              <a:cxnLst/>
              <a:rect l="l" t="t" r="r" b="b"/>
              <a:pathLst>
                <a:path w="992504" h="361314">
                  <a:moveTo>
                    <a:pt x="992124" y="361188"/>
                  </a:moveTo>
                  <a:lnTo>
                    <a:pt x="0" y="361188"/>
                  </a:lnTo>
                  <a:lnTo>
                    <a:pt x="0" y="0"/>
                  </a:lnTo>
                  <a:lnTo>
                    <a:pt x="992124" y="0"/>
                  </a:lnTo>
                  <a:lnTo>
                    <a:pt x="992124" y="361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41876" y="4666487"/>
              <a:ext cx="1004569" cy="375285"/>
            </a:xfrm>
            <a:custGeom>
              <a:avLst/>
              <a:gdLst/>
              <a:ahLst/>
              <a:cxnLst/>
              <a:rect l="l" t="t" r="r" b="b"/>
              <a:pathLst>
                <a:path w="1004570" h="375285">
                  <a:moveTo>
                    <a:pt x="1004316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74904"/>
                  </a:lnTo>
                  <a:lnTo>
                    <a:pt x="12192" y="374904"/>
                  </a:lnTo>
                  <a:lnTo>
                    <a:pt x="23469" y="374904"/>
                  </a:lnTo>
                  <a:lnTo>
                    <a:pt x="25908" y="374904"/>
                  </a:lnTo>
                  <a:lnTo>
                    <a:pt x="25908" y="25908"/>
                  </a:lnTo>
                  <a:lnTo>
                    <a:pt x="1004316" y="25908"/>
                  </a:lnTo>
                  <a:lnTo>
                    <a:pt x="1004316" y="13716"/>
                  </a:lnTo>
                  <a:lnTo>
                    <a:pt x="1004316" y="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8368" y="4690872"/>
              <a:ext cx="877824" cy="350520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903475" y="4297426"/>
            <a:ext cx="2159635" cy="744220"/>
            <a:chOff x="1903475" y="4297426"/>
            <a:chExt cx="2159635" cy="744220"/>
          </a:xfrm>
        </p:grpSpPr>
        <p:sp>
          <p:nvSpPr>
            <p:cNvPr id="8" name="object 8"/>
            <p:cNvSpPr/>
            <p:nvPr/>
          </p:nvSpPr>
          <p:spPr>
            <a:xfrm>
              <a:off x="1903463" y="4297438"/>
              <a:ext cx="2159635" cy="394970"/>
            </a:xfrm>
            <a:custGeom>
              <a:avLst/>
              <a:gdLst/>
              <a:ahLst/>
              <a:cxnLst/>
              <a:rect l="l" t="t" r="r" b="b"/>
              <a:pathLst>
                <a:path w="2159635" h="394970">
                  <a:moveTo>
                    <a:pt x="2159508" y="6350"/>
                  </a:moveTo>
                  <a:lnTo>
                    <a:pt x="2156333" y="6350"/>
                  </a:lnTo>
                  <a:lnTo>
                    <a:pt x="2156333" y="0"/>
                  </a:lnTo>
                  <a:lnTo>
                    <a:pt x="2142871" y="0"/>
                  </a:lnTo>
                  <a:lnTo>
                    <a:pt x="2142871" y="254"/>
                  </a:lnTo>
                  <a:lnTo>
                    <a:pt x="2142871" y="3187"/>
                  </a:lnTo>
                  <a:lnTo>
                    <a:pt x="2142871" y="6350"/>
                  </a:lnTo>
                  <a:lnTo>
                    <a:pt x="2140039" y="6350"/>
                  </a:lnTo>
                  <a:lnTo>
                    <a:pt x="2140039" y="12700"/>
                  </a:lnTo>
                  <a:lnTo>
                    <a:pt x="2140039" y="19685"/>
                  </a:lnTo>
                  <a:lnTo>
                    <a:pt x="2133612" y="12446"/>
                  </a:lnTo>
                  <a:lnTo>
                    <a:pt x="2133612" y="26162"/>
                  </a:lnTo>
                  <a:lnTo>
                    <a:pt x="2133612" y="382778"/>
                  </a:lnTo>
                  <a:lnTo>
                    <a:pt x="25908" y="382778"/>
                  </a:lnTo>
                  <a:lnTo>
                    <a:pt x="12192" y="369062"/>
                  </a:lnTo>
                  <a:lnTo>
                    <a:pt x="25908" y="382765"/>
                  </a:lnTo>
                  <a:lnTo>
                    <a:pt x="2133600" y="382765"/>
                  </a:lnTo>
                  <a:lnTo>
                    <a:pt x="2133600" y="369062"/>
                  </a:lnTo>
                  <a:lnTo>
                    <a:pt x="25908" y="369062"/>
                  </a:lnTo>
                  <a:lnTo>
                    <a:pt x="25908" y="26162"/>
                  </a:lnTo>
                  <a:lnTo>
                    <a:pt x="2133612" y="26162"/>
                  </a:lnTo>
                  <a:lnTo>
                    <a:pt x="2133612" y="12446"/>
                  </a:lnTo>
                  <a:lnTo>
                    <a:pt x="2136521" y="9537"/>
                  </a:lnTo>
                  <a:lnTo>
                    <a:pt x="2136521" y="12700"/>
                  </a:lnTo>
                  <a:lnTo>
                    <a:pt x="2140039" y="12700"/>
                  </a:lnTo>
                  <a:lnTo>
                    <a:pt x="2140039" y="6350"/>
                  </a:lnTo>
                  <a:lnTo>
                    <a:pt x="2139708" y="6350"/>
                  </a:lnTo>
                  <a:lnTo>
                    <a:pt x="2142871" y="3187"/>
                  </a:lnTo>
                  <a:lnTo>
                    <a:pt x="2142871" y="254"/>
                  </a:lnTo>
                  <a:lnTo>
                    <a:pt x="6096" y="254"/>
                  </a:lnTo>
                  <a:lnTo>
                    <a:pt x="0" y="6350"/>
                  </a:lnTo>
                  <a:lnTo>
                    <a:pt x="0" y="388874"/>
                  </a:lnTo>
                  <a:lnTo>
                    <a:pt x="6096" y="394970"/>
                  </a:lnTo>
                  <a:lnTo>
                    <a:pt x="12192" y="394970"/>
                  </a:lnTo>
                  <a:lnTo>
                    <a:pt x="2145792" y="394970"/>
                  </a:lnTo>
                  <a:lnTo>
                    <a:pt x="2156587" y="394970"/>
                  </a:lnTo>
                  <a:lnTo>
                    <a:pt x="2156587" y="388620"/>
                  </a:lnTo>
                  <a:lnTo>
                    <a:pt x="2159508" y="388620"/>
                  </a:lnTo>
                  <a:lnTo>
                    <a:pt x="2159508" y="26670"/>
                  </a:lnTo>
                  <a:lnTo>
                    <a:pt x="2159508" y="12700"/>
                  </a:lnTo>
                  <a:lnTo>
                    <a:pt x="2159508" y="6350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15667" y="4680203"/>
              <a:ext cx="2133600" cy="361315"/>
            </a:xfrm>
            <a:custGeom>
              <a:avLst/>
              <a:gdLst/>
              <a:ahLst/>
              <a:cxnLst/>
              <a:rect l="l" t="t" r="r" b="b"/>
              <a:pathLst>
                <a:path w="2133600" h="361314">
                  <a:moveTo>
                    <a:pt x="2133600" y="361188"/>
                  </a:moveTo>
                  <a:lnTo>
                    <a:pt x="0" y="361188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361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03463" y="4666487"/>
              <a:ext cx="2159635" cy="375285"/>
            </a:xfrm>
            <a:custGeom>
              <a:avLst/>
              <a:gdLst/>
              <a:ahLst/>
              <a:cxnLst/>
              <a:rect l="l" t="t" r="r" b="b"/>
              <a:pathLst>
                <a:path w="2159635" h="375285">
                  <a:moveTo>
                    <a:pt x="25920" y="25908"/>
                  </a:moveTo>
                  <a:lnTo>
                    <a:pt x="23482" y="374904"/>
                  </a:lnTo>
                  <a:lnTo>
                    <a:pt x="25920" y="374904"/>
                  </a:lnTo>
                  <a:lnTo>
                    <a:pt x="25920" y="25908"/>
                  </a:lnTo>
                  <a:close/>
                </a:path>
                <a:path w="2159635" h="375285">
                  <a:moveTo>
                    <a:pt x="2159508" y="6350"/>
                  </a:moveTo>
                  <a:lnTo>
                    <a:pt x="2156599" y="6350"/>
                  </a:lnTo>
                  <a:lnTo>
                    <a:pt x="2156599" y="0"/>
                  </a:lnTo>
                  <a:lnTo>
                    <a:pt x="2145804" y="0"/>
                  </a:lnTo>
                  <a:lnTo>
                    <a:pt x="2145792" y="25400"/>
                  </a:lnTo>
                  <a:lnTo>
                    <a:pt x="2145792" y="25895"/>
                  </a:lnTo>
                  <a:lnTo>
                    <a:pt x="2145296" y="25400"/>
                  </a:lnTo>
                  <a:lnTo>
                    <a:pt x="2145792" y="25400"/>
                  </a:lnTo>
                  <a:lnTo>
                    <a:pt x="2145792" y="0"/>
                  </a:lnTo>
                  <a:lnTo>
                    <a:pt x="2142972" y="0"/>
                  </a:lnTo>
                  <a:lnTo>
                    <a:pt x="2142972" y="3187"/>
                  </a:lnTo>
                  <a:lnTo>
                    <a:pt x="2142972" y="6350"/>
                  </a:lnTo>
                  <a:lnTo>
                    <a:pt x="2140153" y="6350"/>
                  </a:lnTo>
                  <a:lnTo>
                    <a:pt x="2142972" y="3187"/>
                  </a:lnTo>
                  <a:lnTo>
                    <a:pt x="2142972" y="0"/>
                  </a:lnTo>
                  <a:lnTo>
                    <a:pt x="2139581" y="0"/>
                  </a:lnTo>
                  <a:lnTo>
                    <a:pt x="2139581" y="13970"/>
                  </a:lnTo>
                  <a:lnTo>
                    <a:pt x="2139581" y="19685"/>
                  </a:lnTo>
                  <a:lnTo>
                    <a:pt x="2133612" y="13716"/>
                  </a:lnTo>
                  <a:lnTo>
                    <a:pt x="2136762" y="10185"/>
                  </a:lnTo>
                  <a:lnTo>
                    <a:pt x="2136762" y="13970"/>
                  </a:lnTo>
                  <a:lnTo>
                    <a:pt x="2139581" y="13970"/>
                  </a:lnTo>
                  <a:lnTo>
                    <a:pt x="2139581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374904"/>
                  </a:lnTo>
                  <a:lnTo>
                    <a:pt x="12192" y="374904"/>
                  </a:lnTo>
                  <a:lnTo>
                    <a:pt x="23482" y="374904"/>
                  </a:lnTo>
                  <a:lnTo>
                    <a:pt x="25908" y="25908"/>
                  </a:lnTo>
                  <a:lnTo>
                    <a:pt x="2133612" y="25908"/>
                  </a:lnTo>
                  <a:lnTo>
                    <a:pt x="2133612" y="374904"/>
                  </a:lnTo>
                  <a:lnTo>
                    <a:pt x="2145804" y="374904"/>
                  </a:lnTo>
                  <a:lnTo>
                    <a:pt x="2145804" y="374650"/>
                  </a:lnTo>
                  <a:lnTo>
                    <a:pt x="2159508" y="374650"/>
                  </a:lnTo>
                  <a:lnTo>
                    <a:pt x="2159508" y="25400"/>
                  </a:lnTo>
                  <a:lnTo>
                    <a:pt x="2159508" y="13970"/>
                  </a:lnTo>
                  <a:lnTo>
                    <a:pt x="2159508" y="635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9967" y="4680203"/>
              <a:ext cx="1905000" cy="361188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122382" y="4318522"/>
            <a:ext cx="1724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Use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dirty="0">
                <a:latin typeface="Cambria"/>
                <a:cs typeface="Cambria"/>
              </a:rPr>
              <a:t>Case</a:t>
            </a:r>
            <a:r>
              <a:rPr sz="1800" spc="-40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Diagram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23260" y="4318522"/>
            <a:ext cx="665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mbria"/>
                <a:cs typeface="Cambria"/>
              </a:rPr>
              <a:t>Activit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76092" y="4356113"/>
            <a:ext cx="114300" cy="253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64"/>
              </a:lnSpc>
            </a:pPr>
            <a:r>
              <a:rPr sz="1800" spc="-70" dirty="0">
                <a:latin typeface="Cambria"/>
                <a:cs typeface="Cambria"/>
              </a:rPr>
              <a:t>y</a:t>
            </a:r>
            <a:endParaRPr sz="18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903475" y="5041138"/>
            <a:ext cx="2159635" cy="1644650"/>
            <a:chOff x="1903475" y="5041138"/>
            <a:chExt cx="2159635" cy="1644650"/>
          </a:xfrm>
        </p:grpSpPr>
        <p:sp>
          <p:nvSpPr>
            <p:cNvPr id="16" name="object 16"/>
            <p:cNvSpPr/>
            <p:nvPr/>
          </p:nvSpPr>
          <p:spPr>
            <a:xfrm>
              <a:off x="1903463" y="5041138"/>
              <a:ext cx="2159635" cy="1644650"/>
            </a:xfrm>
            <a:custGeom>
              <a:avLst/>
              <a:gdLst/>
              <a:ahLst/>
              <a:cxnLst/>
              <a:rect l="l" t="t" r="r" b="b"/>
              <a:pathLst>
                <a:path w="2159635" h="1644650">
                  <a:moveTo>
                    <a:pt x="2159508" y="0"/>
                  </a:moveTo>
                  <a:lnTo>
                    <a:pt x="2145792" y="0"/>
                  </a:lnTo>
                  <a:lnTo>
                    <a:pt x="2145792" y="254"/>
                  </a:lnTo>
                  <a:lnTo>
                    <a:pt x="2133612" y="254"/>
                  </a:lnTo>
                  <a:lnTo>
                    <a:pt x="2133612" y="1618742"/>
                  </a:lnTo>
                  <a:lnTo>
                    <a:pt x="25920" y="1618742"/>
                  </a:lnTo>
                  <a:lnTo>
                    <a:pt x="25920" y="762"/>
                  </a:lnTo>
                  <a:lnTo>
                    <a:pt x="23469" y="762"/>
                  </a:lnTo>
                  <a:lnTo>
                    <a:pt x="23482" y="254"/>
                  </a:lnTo>
                  <a:lnTo>
                    <a:pt x="19342" y="254"/>
                  </a:lnTo>
                  <a:lnTo>
                    <a:pt x="19342" y="1618742"/>
                  </a:lnTo>
                  <a:lnTo>
                    <a:pt x="19342" y="1625104"/>
                  </a:lnTo>
                  <a:lnTo>
                    <a:pt x="12192" y="1618742"/>
                  </a:lnTo>
                  <a:lnTo>
                    <a:pt x="17843" y="808596"/>
                  </a:lnTo>
                  <a:lnTo>
                    <a:pt x="17843" y="1618742"/>
                  </a:lnTo>
                  <a:lnTo>
                    <a:pt x="19342" y="1618742"/>
                  </a:lnTo>
                  <a:lnTo>
                    <a:pt x="19342" y="254"/>
                  </a:lnTo>
                  <a:lnTo>
                    <a:pt x="12192" y="254"/>
                  </a:lnTo>
                  <a:lnTo>
                    <a:pt x="0" y="254"/>
                  </a:lnTo>
                  <a:lnTo>
                    <a:pt x="0" y="1638554"/>
                  </a:lnTo>
                  <a:lnTo>
                    <a:pt x="6096" y="1644650"/>
                  </a:lnTo>
                  <a:lnTo>
                    <a:pt x="12192" y="1644650"/>
                  </a:lnTo>
                  <a:lnTo>
                    <a:pt x="2145792" y="1644650"/>
                  </a:lnTo>
                  <a:lnTo>
                    <a:pt x="2156587" y="1644650"/>
                  </a:lnTo>
                  <a:lnTo>
                    <a:pt x="2156587" y="1638300"/>
                  </a:lnTo>
                  <a:lnTo>
                    <a:pt x="2159508" y="1638300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9967" y="5041392"/>
              <a:ext cx="1905000" cy="154381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4341876" y="0"/>
            <a:ext cx="6350635" cy="6685915"/>
            <a:chOff x="4341876" y="0"/>
            <a:chExt cx="6350635" cy="6685915"/>
          </a:xfrm>
        </p:grpSpPr>
        <p:sp>
          <p:nvSpPr>
            <p:cNvPr id="19" name="object 19"/>
            <p:cNvSpPr/>
            <p:nvPr/>
          </p:nvSpPr>
          <p:spPr>
            <a:xfrm>
              <a:off x="4341876" y="5041391"/>
              <a:ext cx="1004569" cy="1644650"/>
            </a:xfrm>
            <a:custGeom>
              <a:avLst/>
              <a:gdLst/>
              <a:ahLst/>
              <a:cxnLst/>
              <a:rect l="l" t="t" r="r" b="b"/>
              <a:pathLst>
                <a:path w="1004570" h="1644650">
                  <a:moveTo>
                    <a:pt x="1004316" y="1618488"/>
                  </a:moveTo>
                  <a:lnTo>
                    <a:pt x="25908" y="1618488"/>
                  </a:lnTo>
                  <a:lnTo>
                    <a:pt x="25908" y="508"/>
                  </a:lnTo>
                  <a:lnTo>
                    <a:pt x="23456" y="508"/>
                  </a:lnTo>
                  <a:lnTo>
                    <a:pt x="23469" y="0"/>
                  </a:lnTo>
                  <a:lnTo>
                    <a:pt x="19329" y="0"/>
                  </a:lnTo>
                  <a:lnTo>
                    <a:pt x="19329" y="1618488"/>
                  </a:lnTo>
                  <a:lnTo>
                    <a:pt x="19329" y="1624838"/>
                  </a:lnTo>
                  <a:lnTo>
                    <a:pt x="12192" y="1618488"/>
                  </a:lnTo>
                  <a:lnTo>
                    <a:pt x="17830" y="809244"/>
                  </a:lnTo>
                  <a:lnTo>
                    <a:pt x="17830" y="1618488"/>
                  </a:lnTo>
                  <a:lnTo>
                    <a:pt x="19329" y="1618488"/>
                  </a:lnTo>
                  <a:lnTo>
                    <a:pt x="19329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638300"/>
                  </a:lnTo>
                  <a:lnTo>
                    <a:pt x="6096" y="1644396"/>
                  </a:lnTo>
                  <a:lnTo>
                    <a:pt x="12192" y="1644396"/>
                  </a:lnTo>
                  <a:lnTo>
                    <a:pt x="1004316" y="1644396"/>
                  </a:lnTo>
                  <a:lnTo>
                    <a:pt x="1004316" y="1631188"/>
                  </a:lnTo>
                  <a:lnTo>
                    <a:pt x="1004316" y="1630680"/>
                  </a:lnTo>
                  <a:lnTo>
                    <a:pt x="1004316" y="1618488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8368" y="5041392"/>
              <a:ext cx="877824" cy="15544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8368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6810" algn="l"/>
              </a:tabLst>
            </a:pPr>
            <a:r>
              <a:rPr sz="4400" spc="-150" dirty="0"/>
              <a:t>Elements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60" dirty="0"/>
              <a:t> </a:t>
            </a:r>
            <a:r>
              <a:rPr sz="4400" spc="-25" dirty="0"/>
              <a:t>the</a:t>
            </a:r>
            <a:r>
              <a:rPr sz="4400" dirty="0"/>
              <a:t>	</a:t>
            </a:r>
            <a:r>
              <a:rPr sz="4400" spc="-210" dirty="0"/>
              <a:t>Requirements</a:t>
            </a:r>
            <a:r>
              <a:rPr sz="4400" spc="25" dirty="0"/>
              <a:t> </a:t>
            </a:r>
            <a:r>
              <a:rPr sz="4400" spc="-10" dirty="0"/>
              <a:t>Model</a:t>
            </a:r>
            <a:endParaRPr sz="4400"/>
          </a:p>
        </p:txBody>
      </p:sp>
      <p:grpSp>
        <p:nvGrpSpPr>
          <p:cNvPr id="24" name="object 24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9116" y="25908"/>
              <a:ext cx="1676399" cy="6736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346192" y="4297438"/>
              <a:ext cx="1155700" cy="394970"/>
            </a:xfrm>
            <a:custGeom>
              <a:avLst/>
              <a:gdLst/>
              <a:ahLst/>
              <a:cxnLst/>
              <a:rect l="l" t="t" r="r" b="b"/>
              <a:pathLst>
                <a:path w="1155700" h="394970">
                  <a:moveTo>
                    <a:pt x="1155179" y="6350"/>
                  </a:moveTo>
                  <a:lnTo>
                    <a:pt x="1152004" y="6350"/>
                  </a:lnTo>
                  <a:lnTo>
                    <a:pt x="1152004" y="0"/>
                  </a:lnTo>
                  <a:lnTo>
                    <a:pt x="1138542" y="0"/>
                  </a:lnTo>
                  <a:lnTo>
                    <a:pt x="1138542" y="6350"/>
                  </a:lnTo>
                  <a:lnTo>
                    <a:pt x="1135710" y="6350"/>
                  </a:lnTo>
                  <a:lnTo>
                    <a:pt x="1135710" y="12700"/>
                  </a:lnTo>
                  <a:lnTo>
                    <a:pt x="1135710" y="25654"/>
                  </a:lnTo>
                  <a:lnTo>
                    <a:pt x="1135380" y="25654"/>
                  </a:lnTo>
                  <a:lnTo>
                    <a:pt x="1135380" y="12954"/>
                  </a:lnTo>
                  <a:lnTo>
                    <a:pt x="1135113" y="12954"/>
                  </a:lnTo>
                  <a:lnTo>
                    <a:pt x="1135113" y="12700"/>
                  </a:lnTo>
                  <a:lnTo>
                    <a:pt x="1135710" y="12700"/>
                  </a:lnTo>
                  <a:lnTo>
                    <a:pt x="1135710" y="6350"/>
                  </a:lnTo>
                  <a:lnTo>
                    <a:pt x="1135113" y="6350"/>
                  </a:lnTo>
                  <a:lnTo>
                    <a:pt x="1135113" y="254"/>
                  </a:lnTo>
                  <a:lnTo>
                    <a:pt x="0" y="254"/>
                  </a:lnTo>
                  <a:lnTo>
                    <a:pt x="0" y="12954"/>
                  </a:lnTo>
                  <a:lnTo>
                    <a:pt x="0" y="25654"/>
                  </a:lnTo>
                  <a:lnTo>
                    <a:pt x="1129284" y="25654"/>
                  </a:lnTo>
                  <a:lnTo>
                    <a:pt x="1129284" y="369049"/>
                  </a:lnTo>
                  <a:lnTo>
                    <a:pt x="0" y="369049"/>
                  </a:lnTo>
                  <a:lnTo>
                    <a:pt x="0" y="382524"/>
                  </a:lnTo>
                  <a:lnTo>
                    <a:pt x="0" y="382765"/>
                  </a:lnTo>
                  <a:lnTo>
                    <a:pt x="1129284" y="382765"/>
                  </a:lnTo>
                  <a:lnTo>
                    <a:pt x="1141463" y="382765"/>
                  </a:lnTo>
                  <a:lnTo>
                    <a:pt x="1141463" y="388620"/>
                  </a:lnTo>
                  <a:lnTo>
                    <a:pt x="1141463" y="394970"/>
                  </a:lnTo>
                  <a:lnTo>
                    <a:pt x="1152258" y="394970"/>
                  </a:lnTo>
                  <a:lnTo>
                    <a:pt x="1152258" y="388620"/>
                  </a:lnTo>
                  <a:lnTo>
                    <a:pt x="1155179" y="388620"/>
                  </a:lnTo>
                  <a:lnTo>
                    <a:pt x="1155179" y="26670"/>
                  </a:lnTo>
                  <a:lnTo>
                    <a:pt x="1155179" y="12700"/>
                  </a:lnTo>
                  <a:lnTo>
                    <a:pt x="1155179" y="6350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6192" y="4666487"/>
              <a:ext cx="1155700" cy="375285"/>
            </a:xfrm>
            <a:custGeom>
              <a:avLst/>
              <a:gdLst/>
              <a:ahLst/>
              <a:cxnLst/>
              <a:rect l="l" t="t" r="r" b="b"/>
              <a:pathLst>
                <a:path w="1155700" h="375285">
                  <a:moveTo>
                    <a:pt x="1155192" y="6350"/>
                  </a:moveTo>
                  <a:lnTo>
                    <a:pt x="1152271" y="6350"/>
                  </a:lnTo>
                  <a:lnTo>
                    <a:pt x="1152271" y="0"/>
                  </a:lnTo>
                  <a:lnTo>
                    <a:pt x="1141476" y="0"/>
                  </a:lnTo>
                  <a:lnTo>
                    <a:pt x="1141476" y="25400"/>
                  </a:lnTo>
                  <a:lnTo>
                    <a:pt x="1135253" y="25412"/>
                  </a:lnTo>
                  <a:lnTo>
                    <a:pt x="1141476" y="25400"/>
                  </a:lnTo>
                  <a:lnTo>
                    <a:pt x="1141476" y="0"/>
                  </a:lnTo>
                  <a:lnTo>
                    <a:pt x="1138643" y="0"/>
                  </a:lnTo>
                  <a:lnTo>
                    <a:pt x="1138643" y="6350"/>
                  </a:lnTo>
                  <a:lnTo>
                    <a:pt x="1135265" y="6350"/>
                  </a:lnTo>
                  <a:lnTo>
                    <a:pt x="1135265" y="12"/>
                  </a:lnTo>
                  <a:lnTo>
                    <a:pt x="0" y="12"/>
                  </a:lnTo>
                  <a:lnTo>
                    <a:pt x="0" y="13982"/>
                  </a:lnTo>
                  <a:lnTo>
                    <a:pt x="0" y="25412"/>
                  </a:lnTo>
                  <a:lnTo>
                    <a:pt x="1129284" y="25412"/>
                  </a:lnTo>
                  <a:lnTo>
                    <a:pt x="1129284" y="374662"/>
                  </a:lnTo>
                  <a:lnTo>
                    <a:pt x="1141476" y="374662"/>
                  </a:lnTo>
                  <a:lnTo>
                    <a:pt x="1155192" y="374650"/>
                  </a:lnTo>
                  <a:lnTo>
                    <a:pt x="1155192" y="25400"/>
                  </a:lnTo>
                  <a:lnTo>
                    <a:pt x="1155192" y="13970"/>
                  </a:lnTo>
                  <a:lnTo>
                    <a:pt x="1155192" y="635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780263" y="4297438"/>
              <a:ext cx="2159635" cy="394970"/>
            </a:xfrm>
            <a:custGeom>
              <a:avLst/>
              <a:gdLst/>
              <a:ahLst/>
              <a:cxnLst/>
              <a:rect l="l" t="t" r="r" b="b"/>
              <a:pathLst>
                <a:path w="2159634" h="394970">
                  <a:moveTo>
                    <a:pt x="2159508" y="6350"/>
                  </a:moveTo>
                  <a:lnTo>
                    <a:pt x="2156333" y="6350"/>
                  </a:lnTo>
                  <a:lnTo>
                    <a:pt x="2156333" y="0"/>
                  </a:lnTo>
                  <a:lnTo>
                    <a:pt x="2142871" y="0"/>
                  </a:lnTo>
                  <a:lnTo>
                    <a:pt x="2142871" y="254"/>
                  </a:lnTo>
                  <a:lnTo>
                    <a:pt x="2142871" y="3175"/>
                  </a:lnTo>
                  <a:lnTo>
                    <a:pt x="2142871" y="6350"/>
                  </a:lnTo>
                  <a:lnTo>
                    <a:pt x="2140039" y="6350"/>
                  </a:lnTo>
                  <a:lnTo>
                    <a:pt x="2140039" y="12700"/>
                  </a:lnTo>
                  <a:lnTo>
                    <a:pt x="2140039" y="19697"/>
                  </a:lnTo>
                  <a:lnTo>
                    <a:pt x="2133600" y="12446"/>
                  </a:lnTo>
                  <a:lnTo>
                    <a:pt x="2133600" y="26162"/>
                  </a:lnTo>
                  <a:lnTo>
                    <a:pt x="2133600" y="369062"/>
                  </a:lnTo>
                  <a:lnTo>
                    <a:pt x="2133600" y="382765"/>
                  </a:lnTo>
                  <a:lnTo>
                    <a:pt x="25908" y="382778"/>
                  </a:lnTo>
                  <a:lnTo>
                    <a:pt x="12192" y="369062"/>
                  </a:lnTo>
                  <a:lnTo>
                    <a:pt x="25908" y="382765"/>
                  </a:lnTo>
                  <a:lnTo>
                    <a:pt x="2133600" y="382765"/>
                  </a:lnTo>
                  <a:lnTo>
                    <a:pt x="2133600" y="369062"/>
                  </a:lnTo>
                  <a:lnTo>
                    <a:pt x="25908" y="369062"/>
                  </a:lnTo>
                  <a:lnTo>
                    <a:pt x="25908" y="26162"/>
                  </a:lnTo>
                  <a:lnTo>
                    <a:pt x="2133600" y="26162"/>
                  </a:lnTo>
                  <a:lnTo>
                    <a:pt x="2133600" y="12446"/>
                  </a:lnTo>
                  <a:lnTo>
                    <a:pt x="2136521" y="9525"/>
                  </a:lnTo>
                  <a:lnTo>
                    <a:pt x="2136521" y="12700"/>
                  </a:lnTo>
                  <a:lnTo>
                    <a:pt x="2140039" y="12700"/>
                  </a:lnTo>
                  <a:lnTo>
                    <a:pt x="2140039" y="6350"/>
                  </a:lnTo>
                  <a:lnTo>
                    <a:pt x="2139696" y="6350"/>
                  </a:lnTo>
                  <a:lnTo>
                    <a:pt x="2142871" y="3175"/>
                  </a:lnTo>
                  <a:lnTo>
                    <a:pt x="2142871" y="254"/>
                  </a:lnTo>
                  <a:lnTo>
                    <a:pt x="6096" y="254"/>
                  </a:lnTo>
                  <a:lnTo>
                    <a:pt x="0" y="6350"/>
                  </a:lnTo>
                  <a:lnTo>
                    <a:pt x="0" y="388874"/>
                  </a:lnTo>
                  <a:lnTo>
                    <a:pt x="6096" y="394970"/>
                  </a:lnTo>
                  <a:lnTo>
                    <a:pt x="12192" y="394970"/>
                  </a:lnTo>
                  <a:lnTo>
                    <a:pt x="2145792" y="394970"/>
                  </a:lnTo>
                  <a:lnTo>
                    <a:pt x="2156587" y="394970"/>
                  </a:lnTo>
                  <a:lnTo>
                    <a:pt x="2156587" y="388620"/>
                  </a:lnTo>
                  <a:lnTo>
                    <a:pt x="2159508" y="388620"/>
                  </a:lnTo>
                  <a:lnTo>
                    <a:pt x="2159508" y="26670"/>
                  </a:lnTo>
                  <a:lnTo>
                    <a:pt x="2159508" y="12700"/>
                  </a:lnTo>
                  <a:lnTo>
                    <a:pt x="2159508" y="6350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92468" y="4680203"/>
              <a:ext cx="2133600" cy="361315"/>
            </a:xfrm>
            <a:custGeom>
              <a:avLst/>
              <a:gdLst/>
              <a:ahLst/>
              <a:cxnLst/>
              <a:rect l="l" t="t" r="r" b="b"/>
              <a:pathLst>
                <a:path w="2133600" h="361314">
                  <a:moveTo>
                    <a:pt x="2133600" y="361188"/>
                  </a:moveTo>
                  <a:lnTo>
                    <a:pt x="0" y="361188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36118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780276" y="4666487"/>
              <a:ext cx="2159635" cy="375285"/>
            </a:xfrm>
            <a:custGeom>
              <a:avLst/>
              <a:gdLst/>
              <a:ahLst/>
              <a:cxnLst/>
              <a:rect l="l" t="t" r="r" b="b"/>
              <a:pathLst>
                <a:path w="2159634" h="375285">
                  <a:moveTo>
                    <a:pt x="2159508" y="6350"/>
                  </a:moveTo>
                  <a:lnTo>
                    <a:pt x="2156587" y="6350"/>
                  </a:lnTo>
                  <a:lnTo>
                    <a:pt x="2156587" y="0"/>
                  </a:lnTo>
                  <a:lnTo>
                    <a:pt x="2145792" y="0"/>
                  </a:lnTo>
                  <a:lnTo>
                    <a:pt x="2145792" y="25400"/>
                  </a:lnTo>
                  <a:lnTo>
                    <a:pt x="2145792" y="25908"/>
                  </a:lnTo>
                  <a:lnTo>
                    <a:pt x="2145284" y="25400"/>
                  </a:lnTo>
                  <a:lnTo>
                    <a:pt x="2145792" y="25400"/>
                  </a:lnTo>
                  <a:lnTo>
                    <a:pt x="2145792" y="0"/>
                  </a:lnTo>
                  <a:lnTo>
                    <a:pt x="2142960" y="0"/>
                  </a:lnTo>
                  <a:lnTo>
                    <a:pt x="2142960" y="3187"/>
                  </a:lnTo>
                  <a:lnTo>
                    <a:pt x="2142960" y="6350"/>
                  </a:lnTo>
                  <a:lnTo>
                    <a:pt x="2140140" y="6350"/>
                  </a:lnTo>
                  <a:lnTo>
                    <a:pt x="2142960" y="3187"/>
                  </a:lnTo>
                  <a:lnTo>
                    <a:pt x="2142960" y="0"/>
                  </a:lnTo>
                  <a:lnTo>
                    <a:pt x="2139569" y="0"/>
                  </a:lnTo>
                  <a:lnTo>
                    <a:pt x="2139569" y="13970"/>
                  </a:lnTo>
                  <a:lnTo>
                    <a:pt x="2139569" y="19685"/>
                  </a:lnTo>
                  <a:lnTo>
                    <a:pt x="2133600" y="13716"/>
                  </a:lnTo>
                  <a:lnTo>
                    <a:pt x="2136749" y="10185"/>
                  </a:lnTo>
                  <a:lnTo>
                    <a:pt x="2136749" y="13970"/>
                  </a:lnTo>
                  <a:lnTo>
                    <a:pt x="2139569" y="13970"/>
                  </a:lnTo>
                  <a:lnTo>
                    <a:pt x="213956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374904"/>
                  </a:lnTo>
                  <a:lnTo>
                    <a:pt x="12192" y="374904"/>
                  </a:lnTo>
                  <a:lnTo>
                    <a:pt x="23469" y="374904"/>
                  </a:lnTo>
                  <a:lnTo>
                    <a:pt x="25908" y="374904"/>
                  </a:lnTo>
                  <a:lnTo>
                    <a:pt x="25908" y="25908"/>
                  </a:lnTo>
                  <a:lnTo>
                    <a:pt x="2133600" y="25908"/>
                  </a:lnTo>
                  <a:lnTo>
                    <a:pt x="2133600" y="374904"/>
                  </a:lnTo>
                  <a:lnTo>
                    <a:pt x="2145792" y="374904"/>
                  </a:lnTo>
                  <a:lnTo>
                    <a:pt x="2145792" y="374650"/>
                  </a:lnTo>
                  <a:lnTo>
                    <a:pt x="2159508" y="374650"/>
                  </a:lnTo>
                  <a:lnTo>
                    <a:pt x="2159508" y="25400"/>
                  </a:lnTo>
                  <a:lnTo>
                    <a:pt x="2159508" y="13970"/>
                  </a:lnTo>
                  <a:lnTo>
                    <a:pt x="2159508" y="635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28104" y="4724400"/>
              <a:ext cx="1905000" cy="316992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041893" y="1274810"/>
            <a:ext cx="8580120" cy="25717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330" indent="-341630" algn="just">
              <a:lnSpc>
                <a:spcPct val="100000"/>
              </a:lnSpc>
              <a:spcBef>
                <a:spcPts val="425"/>
              </a:spcBef>
              <a:buChar char="◻"/>
              <a:tabLst>
                <a:tab pos="354330" algn="l"/>
              </a:tabLst>
            </a:pPr>
            <a:r>
              <a:rPr sz="2400" spc="-60" dirty="0">
                <a:latin typeface="Cambria"/>
                <a:cs typeface="Cambria"/>
              </a:rPr>
              <a:t>Scenario-</a:t>
            </a:r>
            <a:r>
              <a:rPr sz="2400" spc="-65" dirty="0">
                <a:latin typeface="Cambria"/>
                <a:cs typeface="Cambria"/>
              </a:rPr>
              <a:t>based</a:t>
            </a:r>
            <a:r>
              <a:rPr sz="2400" spc="17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elements</a:t>
            </a:r>
            <a:endParaRPr sz="2400">
              <a:latin typeface="Cambria"/>
              <a:cs typeface="Cambria"/>
            </a:endParaRPr>
          </a:p>
          <a:p>
            <a:pPr marL="718185" marR="5080" lvl="1" indent="-342900" algn="just">
              <a:lnSpc>
                <a:spcPts val="2510"/>
              </a:lnSpc>
              <a:spcBef>
                <a:spcPts val="610"/>
              </a:spcBef>
              <a:buChar char="•"/>
              <a:tabLst>
                <a:tab pos="718185" algn="l"/>
                <a:tab pos="720725" algn="l"/>
              </a:tabLst>
            </a:pPr>
            <a:r>
              <a:rPr sz="2300" dirty="0">
                <a:latin typeface="Cambria"/>
                <a:cs typeface="Cambria"/>
              </a:rPr>
              <a:t>	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Describe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system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from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95" dirty="0">
                <a:latin typeface="Cambria"/>
                <a:cs typeface="Cambria"/>
              </a:rPr>
              <a:t> 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user's</a:t>
            </a:r>
            <a:r>
              <a:rPr sz="2300" spc="10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point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2300" spc="-114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view</a:t>
            </a:r>
            <a:r>
              <a:rPr sz="2300" spc="-10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using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scenarios </a:t>
            </a:r>
            <a:r>
              <a:rPr sz="2300" spc="-65" dirty="0">
                <a:latin typeface="Cambria"/>
                <a:cs typeface="Cambria"/>
              </a:rPr>
              <a:t>that</a:t>
            </a:r>
            <a:r>
              <a:rPr sz="2300" spc="80" dirty="0"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are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spc="-95" dirty="0">
                <a:latin typeface="Cambria"/>
                <a:cs typeface="Cambria"/>
              </a:rPr>
              <a:t>depicted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spc="-100" dirty="0">
                <a:latin typeface="Cambria"/>
                <a:cs typeface="Cambria"/>
              </a:rPr>
              <a:t>(stated)</a:t>
            </a:r>
            <a:r>
              <a:rPr sz="2300" spc="17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in</a:t>
            </a:r>
            <a:r>
              <a:rPr sz="2300" spc="-110" dirty="0">
                <a:latin typeface="Cambria"/>
                <a:cs typeface="Cambria"/>
              </a:rPr>
              <a:t> </a:t>
            </a: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use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cases</a:t>
            </a:r>
            <a:r>
              <a:rPr sz="2300" spc="-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and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activity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diagrams</a:t>
            </a:r>
            <a:endParaRPr sz="2300">
              <a:latin typeface="Cambria"/>
              <a:cs typeface="Cambria"/>
            </a:endParaRPr>
          </a:p>
          <a:p>
            <a:pPr marL="354330" indent="-341630" algn="just">
              <a:lnSpc>
                <a:spcPct val="100000"/>
              </a:lnSpc>
              <a:spcBef>
                <a:spcPts val="250"/>
              </a:spcBef>
              <a:buChar char="◻"/>
              <a:tabLst>
                <a:tab pos="354330" algn="l"/>
              </a:tabLst>
            </a:pPr>
            <a:r>
              <a:rPr sz="2400" spc="-20" dirty="0">
                <a:latin typeface="Cambria"/>
                <a:cs typeface="Cambria"/>
              </a:rPr>
              <a:t>Class-</a:t>
            </a:r>
            <a:r>
              <a:rPr sz="2400" spc="-120" dirty="0">
                <a:latin typeface="Cambria"/>
                <a:cs typeface="Cambria"/>
              </a:rPr>
              <a:t>based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elements</a:t>
            </a:r>
            <a:endParaRPr sz="2400">
              <a:latin typeface="Cambria"/>
              <a:cs typeface="Cambria"/>
            </a:endParaRPr>
          </a:p>
          <a:p>
            <a:pPr marL="718185" marR="112395" lvl="1" indent="-342900" algn="just">
              <a:lnSpc>
                <a:spcPct val="90700"/>
              </a:lnSpc>
              <a:spcBef>
                <a:spcPts val="570"/>
              </a:spcBef>
              <a:buChar char="•"/>
              <a:tabLst>
                <a:tab pos="718185" algn="l"/>
                <a:tab pos="720725" algn="l"/>
              </a:tabLst>
            </a:pPr>
            <a:r>
              <a:rPr sz="2300" dirty="0">
                <a:latin typeface="Cambria"/>
                <a:cs typeface="Cambria"/>
              </a:rPr>
              <a:t>	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Identify</a:t>
            </a:r>
            <a:r>
              <a:rPr sz="2300" spc="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23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domain</a:t>
            </a:r>
            <a:r>
              <a:rPr sz="2300" spc="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classes</a:t>
            </a:r>
            <a:r>
              <a:rPr sz="2300" spc="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for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254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objects</a:t>
            </a:r>
            <a:r>
              <a:rPr sz="2300" spc="1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manipulated</a:t>
            </a:r>
            <a:r>
              <a:rPr sz="2300" spc="7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by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45" dirty="0">
                <a:latin typeface="Cambria"/>
                <a:cs typeface="Cambria"/>
              </a:rPr>
              <a:t>the </a:t>
            </a:r>
            <a:r>
              <a:rPr sz="2300" spc="-25" dirty="0">
                <a:latin typeface="Cambria"/>
                <a:cs typeface="Cambria"/>
              </a:rPr>
              <a:t>actors,</a:t>
            </a:r>
            <a:r>
              <a:rPr sz="2300" spc="-10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spc="-120" dirty="0">
                <a:latin typeface="Cambria"/>
                <a:cs typeface="Cambria"/>
              </a:rPr>
              <a:t>attributes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12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these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classes,</a:t>
            </a:r>
            <a:r>
              <a:rPr sz="2300" spc="-10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and how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they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105" dirty="0">
                <a:latin typeface="Cambria"/>
                <a:cs typeface="Cambria"/>
              </a:rPr>
              <a:t>interact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with </a:t>
            </a:r>
            <a:r>
              <a:rPr sz="2300" spc="-35" dirty="0">
                <a:latin typeface="Cambria"/>
                <a:cs typeface="Cambria"/>
              </a:rPr>
              <a:t>one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75" dirty="0">
                <a:latin typeface="Cambria"/>
                <a:cs typeface="Cambria"/>
              </a:rPr>
              <a:t>another;</a:t>
            </a:r>
            <a:r>
              <a:rPr sz="2300" spc="210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which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utilize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class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diagrams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do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this.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46192" y="4690872"/>
            <a:ext cx="3594100" cy="1995170"/>
            <a:chOff x="5346192" y="4690872"/>
            <a:chExt cx="3594100" cy="1995170"/>
          </a:xfrm>
        </p:grpSpPr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46192" y="4690872"/>
              <a:ext cx="1027175" cy="190499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346192" y="5041137"/>
              <a:ext cx="3594100" cy="1645285"/>
            </a:xfrm>
            <a:custGeom>
              <a:avLst/>
              <a:gdLst/>
              <a:ahLst/>
              <a:cxnLst/>
              <a:rect l="l" t="t" r="r" b="b"/>
              <a:pathLst>
                <a:path w="3594100" h="1645284">
                  <a:moveTo>
                    <a:pt x="1155192" y="0"/>
                  </a:moveTo>
                  <a:lnTo>
                    <a:pt x="1141476" y="0"/>
                  </a:lnTo>
                  <a:lnTo>
                    <a:pt x="1129284" y="12"/>
                  </a:lnTo>
                  <a:lnTo>
                    <a:pt x="1129284" y="1618742"/>
                  </a:lnTo>
                  <a:lnTo>
                    <a:pt x="0" y="1618742"/>
                  </a:lnTo>
                  <a:lnTo>
                    <a:pt x="0" y="1630692"/>
                  </a:lnTo>
                  <a:lnTo>
                    <a:pt x="0" y="1630934"/>
                  </a:lnTo>
                  <a:lnTo>
                    <a:pt x="0" y="1644662"/>
                  </a:lnTo>
                  <a:lnTo>
                    <a:pt x="1141476" y="1644662"/>
                  </a:lnTo>
                  <a:lnTo>
                    <a:pt x="1152258" y="1644650"/>
                  </a:lnTo>
                  <a:lnTo>
                    <a:pt x="1152258" y="1638300"/>
                  </a:lnTo>
                  <a:lnTo>
                    <a:pt x="1155192" y="1638300"/>
                  </a:lnTo>
                  <a:lnTo>
                    <a:pt x="1155192" y="0"/>
                  </a:lnTo>
                  <a:close/>
                </a:path>
                <a:path w="3594100" h="1645284">
                  <a:moveTo>
                    <a:pt x="3593592" y="0"/>
                  </a:moveTo>
                  <a:lnTo>
                    <a:pt x="3579876" y="0"/>
                  </a:lnTo>
                  <a:lnTo>
                    <a:pt x="3579876" y="254"/>
                  </a:lnTo>
                  <a:lnTo>
                    <a:pt x="3567684" y="254"/>
                  </a:lnTo>
                  <a:lnTo>
                    <a:pt x="3567684" y="1618742"/>
                  </a:lnTo>
                  <a:lnTo>
                    <a:pt x="1459992" y="1618742"/>
                  </a:lnTo>
                  <a:lnTo>
                    <a:pt x="1459992" y="762"/>
                  </a:lnTo>
                  <a:lnTo>
                    <a:pt x="1457540" y="762"/>
                  </a:lnTo>
                  <a:lnTo>
                    <a:pt x="1457553" y="254"/>
                  </a:lnTo>
                  <a:lnTo>
                    <a:pt x="1453413" y="254"/>
                  </a:lnTo>
                  <a:lnTo>
                    <a:pt x="1453413" y="1618742"/>
                  </a:lnTo>
                  <a:lnTo>
                    <a:pt x="1453413" y="1625092"/>
                  </a:lnTo>
                  <a:lnTo>
                    <a:pt x="1446276" y="1618742"/>
                  </a:lnTo>
                  <a:lnTo>
                    <a:pt x="1451914" y="809498"/>
                  </a:lnTo>
                  <a:lnTo>
                    <a:pt x="1451914" y="1618742"/>
                  </a:lnTo>
                  <a:lnTo>
                    <a:pt x="1453413" y="1618742"/>
                  </a:lnTo>
                  <a:lnTo>
                    <a:pt x="1453413" y="254"/>
                  </a:lnTo>
                  <a:lnTo>
                    <a:pt x="1446276" y="254"/>
                  </a:lnTo>
                  <a:lnTo>
                    <a:pt x="1434084" y="254"/>
                  </a:lnTo>
                  <a:lnTo>
                    <a:pt x="1434084" y="1638554"/>
                  </a:lnTo>
                  <a:lnTo>
                    <a:pt x="1440180" y="1644650"/>
                  </a:lnTo>
                  <a:lnTo>
                    <a:pt x="1446276" y="1644650"/>
                  </a:lnTo>
                  <a:lnTo>
                    <a:pt x="3579876" y="1644650"/>
                  </a:lnTo>
                  <a:lnTo>
                    <a:pt x="3590671" y="1644650"/>
                  </a:lnTo>
                  <a:lnTo>
                    <a:pt x="3590671" y="1638300"/>
                  </a:lnTo>
                  <a:lnTo>
                    <a:pt x="3593592" y="1638300"/>
                  </a:lnTo>
                  <a:lnTo>
                    <a:pt x="3593592" y="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28104" y="5041392"/>
              <a:ext cx="1905000" cy="1588007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5421893" y="4318522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latin typeface="Cambria"/>
                <a:cs typeface="Cambria"/>
              </a:rPr>
              <a:t>Diagram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  <p:sp>
        <p:nvSpPr>
          <p:cNvPr id="39" name="object 39"/>
          <p:cNvSpPr txBox="1"/>
          <p:nvPr/>
        </p:nvSpPr>
        <p:spPr>
          <a:xfrm>
            <a:off x="6806184" y="4318522"/>
            <a:ext cx="21158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06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"/>
                <a:cs typeface="Cambria"/>
              </a:rPr>
              <a:t>Class</a:t>
            </a:r>
            <a:r>
              <a:rPr sz="1800" spc="-10" dirty="0">
                <a:latin typeface="Cambria"/>
                <a:cs typeface="Cambria"/>
              </a:rPr>
              <a:t> Diagram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27904" y="4754880"/>
            <a:ext cx="18415" cy="287020"/>
          </a:xfrm>
          <a:custGeom>
            <a:avLst/>
            <a:gdLst/>
            <a:ahLst/>
            <a:cxnLst/>
            <a:rect l="l" t="t" r="r" b="b"/>
            <a:pathLst>
              <a:path w="18414" h="287020">
                <a:moveTo>
                  <a:pt x="13716" y="286512"/>
                </a:moveTo>
                <a:lnTo>
                  <a:pt x="0" y="286512"/>
                </a:lnTo>
                <a:lnTo>
                  <a:pt x="0" y="6096"/>
                </a:lnTo>
                <a:lnTo>
                  <a:pt x="6096" y="0"/>
                </a:lnTo>
                <a:lnTo>
                  <a:pt x="18288" y="0"/>
                </a:lnTo>
                <a:lnTo>
                  <a:pt x="18288" y="20764"/>
                </a:lnTo>
                <a:lnTo>
                  <a:pt x="13716" y="25908"/>
                </a:lnTo>
                <a:lnTo>
                  <a:pt x="13716" y="286512"/>
                </a:lnTo>
                <a:close/>
              </a:path>
              <a:path w="18414" h="287020">
                <a:moveTo>
                  <a:pt x="18288" y="286512"/>
                </a:moveTo>
                <a:lnTo>
                  <a:pt x="13716" y="286512"/>
                </a:lnTo>
                <a:lnTo>
                  <a:pt x="13716" y="25908"/>
                </a:lnTo>
                <a:lnTo>
                  <a:pt x="18288" y="20764"/>
                </a:lnTo>
                <a:lnTo>
                  <a:pt x="18288" y="286512"/>
                </a:lnTo>
                <a:close/>
              </a:path>
            </a:pathLst>
          </a:custGeom>
          <a:solidFill>
            <a:srgbClr val="F695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62372" y="3585876"/>
            <a:ext cx="14668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300" spc="-120" dirty="0">
                <a:solidFill>
                  <a:srgbClr val="BF0000"/>
                </a:solidFill>
                <a:latin typeface="Cambria"/>
                <a:cs typeface="Cambria"/>
              </a:rPr>
              <a:t>o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27504" y="4754879"/>
            <a:ext cx="2621280" cy="2007235"/>
            <a:chOff x="2127504" y="4754879"/>
            <a:chExt cx="2621280" cy="2007235"/>
          </a:xfrm>
        </p:grpSpPr>
        <p:sp>
          <p:nvSpPr>
            <p:cNvPr id="5" name="object 5"/>
            <p:cNvSpPr/>
            <p:nvPr/>
          </p:nvSpPr>
          <p:spPr>
            <a:xfrm>
              <a:off x="2127504" y="4754892"/>
              <a:ext cx="487680" cy="287020"/>
            </a:xfrm>
            <a:custGeom>
              <a:avLst/>
              <a:gdLst/>
              <a:ahLst/>
              <a:cxnLst/>
              <a:rect l="l" t="t" r="r" b="b"/>
              <a:pathLst>
                <a:path w="487680" h="287020">
                  <a:moveTo>
                    <a:pt x="487667" y="5575"/>
                  </a:moveTo>
                  <a:lnTo>
                    <a:pt x="484619" y="5575"/>
                  </a:lnTo>
                  <a:lnTo>
                    <a:pt x="484619" y="495"/>
                  </a:lnTo>
                  <a:lnTo>
                    <a:pt x="473468" y="495"/>
                  </a:lnTo>
                  <a:lnTo>
                    <a:pt x="473964" y="0"/>
                  </a:lnTo>
                  <a:lnTo>
                    <a:pt x="470903" y="0"/>
                  </a:lnTo>
                  <a:lnTo>
                    <a:pt x="470903" y="3060"/>
                  </a:lnTo>
                  <a:lnTo>
                    <a:pt x="470903" y="5575"/>
                  </a:lnTo>
                  <a:lnTo>
                    <a:pt x="468388" y="5575"/>
                  </a:lnTo>
                  <a:lnTo>
                    <a:pt x="470903" y="3060"/>
                  </a:lnTo>
                  <a:lnTo>
                    <a:pt x="470903" y="0"/>
                  </a:lnTo>
                  <a:lnTo>
                    <a:pt x="467753" y="0"/>
                  </a:lnTo>
                  <a:lnTo>
                    <a:pt x="467753" y="11925"/>
                  </a:lnTo>
                  <a:lnTo>
                    <a:pt x="467753" y="18923"/>
                  </a:lnTo>
                  <a:lnTo>
                    <a:pt x="461772" y="12192"/>
                  </a:lnTo>
                  <a:lnTo>
                    <a:pt x="465188" y="8775"/>
                  </a:lnTo>
                  <a:lnTo>
                    <a:pt x="465188" y="11925"/>
                  </a:lnTo>
                  <a:lnTo>
                    <a:pt x="467753" y="11925"/>
                  </a:lnTo>
                  <a:lnTo>
                    <a:pt x="467753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86512"/>
                  </a:lnTo>
                  <a:lnTo>
                    <a:pt x="13716" y="286512"/>
                  </a:lnTo>
                  <a:lnTo>
                    <a:pt x="24282" y="286512"/>
                  </a:lnTo>
                  <a:lnTo>
                    <a:pt x="25908" y="286499"/>
                  </a:lnTo>
                  <a:lnTo>
                    <a:pt x="25908" y="25908"/>
                  </a:lnTo>
                  <a:lnTo>
                    <a:pt x="461772" y="25908"/>
                  </a:lnTo>
                  <a:lnTo>
                    <a:pt x="461772" y="286512"/>
                  </a:lnTo>
                  <a:lnTo>
                    <a:pt x="473964" y="286512"/>
                  </a:lnTo>
                  <a:lnTo>
                    <a:pt x="473964" y="25908"/>
                  </a:lnTo>
                  <a:lnTo>
                    <a:pt x="487667" y="25895"/>
                  </a:lnTo>
                  <a:lnTo>
                    <a:pt x="487667" y="11925"/>
                  </a:lnTo>
                  <a:lnTo>
                    <a:pt x="487667" y="5575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01467" y="4767071"/>
              <a:ext cx="2133600" cy="274320"/>
            </a:xfrm>
            <a:custGeom>
              <a:avLst/>
              <a:gdLst/>
              <a:ahLst/>
              <a:cxnLst/>
              <a:rect l="l" t="t" r="r" b="b"/>
              <a:pathLst>
                <a:path w="2133600" h="274320">
                  <a:moveTo>
                    <a:pt x="2133600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2133600" y="0"/>
                  </a:lnTo>
                  <a:lnTo>
                    <a:pt x="2133600" y="274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89263" y="4754892"/>
              <a:ext cx="2159635" cy="287020"/>
            </a:xfrm>
            <a:custGeom>
              <a:avLst/>
              <a:gdLst/>
              <a:ahLst/>
              <a:cxnLst/>
              <a:rect l="l" t="t" r="r" b="b"/>
              <a:pathLst>
                <a:path w="2159635" h="287020">
                  <a:moveTo>
                    <a:pt x="2159508" y="5575"/>
                  </a:moveTo>
                  <a:lnTo>
                    <a:pt x="2156472" y="5575"/>
                  </a:lnTo>
                  <a:lnTo>
                    <a:pt x="2156472" y="495"/>
                  </a:lnTo>
                  <a:lnTo>
                    <a:pt x="2145309" y="495"/>
                  </a:lnTo>
                  <a:lnTo>
                    <a:pt x="2145804" y="0"/>
                  </a:lnTo>
                  <a:lnTo>
                    <a:pt x="2142744" y="0"/>
                  </a:lnTo>
                  <a:lnTo>
                    <a:pt x="2142744" y="3060"/>
                  </a:lnTo>
                  <a:lnTo>
                    <a:pt x="2142744" y="5575"/>
                  </a:lnTo>
                  <a:lnTo>
                    <a:pt x="2140229" y="5575"/>
                  </a:lnTo>
                  <a:lnTo>
                    <a:pt x="2142744" y="3060"/>
                  </a:lnTo>
                  <a:lnTo>
                    <a:pt x="2142744" y="0"/>
                  </a:lnTo>
                  <a:lnTo>
                    <a:pt x="2139594" y="0"/>
                  </a:lnTo>
                  <a:lnTo>
                    <a:pt x="2139594" y="11925"/>
                  </a:lnTo>
                  <a:lnTo>
                    <a:pt x="2139594" y="18923"/>
                  </a:lnTo>
                  <a:lnTo>
                    <a:pt x="2133612" y="12192"/>
                  </a:lnTo>
                  <a:lnTo>
                    <a:pt x="2137029" y="8775"/>
                  </a:lnTo>
                  <a:lnTo>
                    <a:pt x="2137029" y="11925"/>
                  </a:lnTo>
                  <a:lnTo>
                    <a:pt x="2139594" y="11925"/>
                  </a:lnTo>
                  <a:lnTo>
                    <a:pt x="2139594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86512"/>
                  </a:lnTo>
                  <a:lnTo>
                    <a:pt x="12192" y="286512"/>
                  </a:lnTo>
                  <a:lnTo>
                    <a:pt x="24091" y="286512"/>
                  </a:lnTo>
                  <a:lnTo>
                    <a:pt x="25920" y="286499"/>
                  </a:lnTo>
                  <a:lnTo>
                    <a:pt x="25920" y="25908"/>
                  </a:lnTo>
                  <a:lnTo>
                    <a:pt x="2133612" y="25908"/>
                  </a:lnTo>
                  <a:lnTo>
                    <a:pt x="2133612" y="286512"/>
                  </a:lnTo>
                  <a:lnTo>
                    <a:pt x="2145804" y="286512"/>
                  </a:lnTo>
                  <a:lnTo>
                    <a:pt x="2145804" y="286245"/>
                  </a:lnTo>
                  <a:lnTo>
                    <a:pt x="2159508" y="286245"/>
                  </a:lnTo>
                  <a:lnTo>
                    <a:pt x="2159508" y="25895"/>
                  </a:lnTo>
                  <a:lnTo>
                    <a:pt x="2159508" y="11925"/>
                  </a:lnTo>
                  <a:lnTo>
                    <a:pt x="2159508" y="5575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4812792"/>
              <a:ext cx="1905000" cy="228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127504" y="5041404"/>
              <a:ext cx="485140" cy="1720850"/>
            </a:xfrm>
            <a:custGeom>
              <a:avLst/>
              <a:gdLst/>
              <a:ahLst/>
              <a:cxnLst/>
              <a:rect l="l" t="t" r="r" b="b"/>
              <a:pathLst>
                <a:path w="485139" h="1720850">
                  <a:moveTo>
                    <a:pt x="484746" y="1714233"/>
                  </a:moveTo>
                  <a:lnTo>
                    <a:pt x="473964" y="1714233"/>
                  </a:lnTo>
                  <a:lnTo>
                    <a:pt x="473964" y="1706880"/>
                  </a:lnTo>
                  <a:lnTo>
                    <a:pt x="473964" y="0"/>
                  </a:lnTo>
                  <a:lnTo>
                    <a:pt x="461772" y="0"/>
                  </a:lnTo>
                  <a:lnTo>
                    <a:pt x="461772" y="1694675"/>
                  </a:lnTo>
                  <a:lnTo>
                    <a:pt x="25908" y="1694675"/>
                  </a:lnTo>
                  <a:lnTo>
                    <a:pt x="25908" y="495"/>
                  </a:lnTo>
                  <a:lnTo>
                    <a:pt x="24269" y="495"/>
                  </a:lnTo>
                  <a:lnTo>
                    <a:pt x="24282" y="0"/>
                  </a:lnTo>
                  <a:lnTo>
                    <a:pt x="20066" y="0"/>
                  </a:lnTo>
                  <a:lnTo>
                    <a:pt x="20066" y="1694675"/>
                  </a:lnTo>
                  <a:lnTo>
                    <a:pt x="20066" y="1701038"/>
                  </a:lnTo>
                  <a:lnTo>
                    <a:pt x="13716" y="1694688"/>
                  </a:lnTo>
                  <a:lnTo>
                    <a:pt x="18986" y="849388"/>
                  </a:lnTo>
                  <a:lnTo>
                    <a:pt x="18986" y="1694675"/>
                  </a:lnTo>
                  <a:lnTo>
                    <a:pt x="20066" y="1694675"/>
                  </a:lnTo>
                  <a:lnTo>
                    <a:pt x="20066" y="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1714500"/>
                  </a:lnTo>
                  <a:lnTo>
                    <a:pt x="6096" y="1720596"/>
                  </a:lnTo>
                  <a:lnTo>
                    <a:pt x="13716" y="1720596"/>
                  </a:lnTo>
                  <a:lnTo>
                    <a:pt x="473964" y="1720596"/>
                  </a:lnTo>
                  <a:lnTo>
                    <a:pt x="484746" y="1720583"/>
                  </a:lnTo>
                  <a:lnTo>
                    <a:pt x="484746" y="1714233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89263" y="5041137"/>
              <a:ext cx="2159635" cy="1721485"/>
            </a:xfrm>
            <a:custGeom>
              <a:avLst/>
              <a:gdLst/>
              <a:ahLst/>
              <a:cxnLst/>
              <a:rect l="l" t="t" r="r" b="b"/>
              <a:pathLst>
                <a:path w="2159635" h="1721484">
                  <a:moveTo>
                    <a:pt x="2159508" y="0"/>
                  </a:moveTo>
                  <a:lnTo>
                    <a:pt x="2145792" y="0"/>
                  </a:lnTo>
                  <a:lnTo>
                    <a:pt x="2145792" y="266"/>
                  </a:lnTo>
                  <a:lnTo>
                    <a:pt x="2133612" y="266"/>
                  </a:lnTo>
                  <a:lnTo>
                    <a:pt x="2133612" y="1694942"/>
                  </a:lnTo>
                  <a:lnTo>
                    <a:pt x="25920" y="1694942"/>
                  </a:lnTo>
                  <a:lnTo>
                    <a:pt x="25920" y="762"/>
                  </a:lnTo>
                  <a:lnTo>
                    <a:pt x="24079" y="762"/>
                  </a:lnTo>
                  <a:lnTo>
                    <a:pt x="24091" y="266"/>
                  </a:lnTo>
                  <a:lnTo>
                    <a:pt x="19342" y="266"/>
                  </a:lnTo>
                  <a:lnTo>
                    <a:pt x="19342" y="1694942"/>
                  </a:lnTo>
                  <a:lnTo>
                    <a:pt x="19342" y="1701317"/>
                  </a:lnTo>
                  <a:lnTo>
                    <a:pt x="12192" y="1694954"/>
                  </a:lnTo>
                  <a:lnTo>
                    <a:pt x="18135" y="848525"/>
                  </a:lnTo>
                  <a:lnTo>
                    <a:pt x="18135" y="1694942"/>
                  </a:lnTo>
                  <a:lnTo>
                    <a:pt x="19342" y="1694942"/>
                  </a:lnTo>
                  <a:lnTo>
                    <a:pt x="19342" y="266"/>
                  </a:lnTo>
                  <a:lnTo>
                    <a:pt x="12192" y="266"/>
                  </a:lnTo>
                  <a:lnTo>
                    <a:pt x="0" y="266"/>
                  </a:lnTo>
                  <a:lnTo>
                    <a:pt x="0" y="1714766"/>
                  </a:lnTo>
                  <a:lnTo>
                    <a:pt x="6096" y="1720862"/>
                  </a:lnTo>
                  <a:lnTo>
                    <a:pt x="12192" y="1720862"/>
                  </a:lnTo>
                  <a:lnTo>
                    <a:pt x="2145804" y="1720862"/>
                  </a:lnTo>
                  <a:lnTo>
                    <a:pt x="2156587" y="1720850"/>
                  </a:lnTo>
                  <a:lnTo>
                    <a:pt x="2156587" y="1714500"/>
                  </a:lnTo>
                  <a:lnTo>
                    <a:pt x="2159508" y="1714500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8627" y="5041392"/>
              <a:ext cx="1905000" cy="167640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5327904" y="0"/>
            <a:ext cx="5364480" cy="6762115"/>
            <a:chOff x="5327904" y="0"/>
            <a:chExt cx="5364480" cy="6762115"/>
          </a:xfrm>
        </p:grpSpPr>
        <p:sp>
          <p:nvSpPr>
            <p:cNvPr id="13" name="object 13"/>
            <p:cNvSpPr/>
            <p:nvPr/>
          </p:nvSpPr>
          <p:spPr>
            <a:xfrm>
              <a:off x="5327904" y="5041404"/>
              <a:ext cx="18415" cy="1720850"/>
            </a:xfrm>
            <a:custGeom>
              <a:avLst/>
              <a:gdLst/>
              <a:ahLst/>
              <a:cxnLst/>
              <a:rect l="l" t="t" r="r" b="b"/>
              <a:pathLst>
                <a:path w="18414" h="1720850">
                  <a:moveTo>
                    <a:pt x="18288" y="0"/>
                  </a:moveTo>
                  <a:lnTo>
                    <a:pt x="13716" y="0"/>
                  </a:lnTo>
                  <a:lnTo>
                    <a:pt x="13716" y="508"/>
                  </a:lnTo>
                  <a:lnTo>
                    <a:pt x="0" y="508"/>
                  </a:lnTo>
                  <a:lnTo>
                    <a:pt x="0" y="1715008"/>
                  </a:lnTo>
                  <a:lnTo>
                    <a:pt x="3048" y="1715008"/>
                  </a:lnTo>
                  <a:lnTo>
                    <a:pt x="3048" y="1720088"/>
                  </a:lnTo>
                  <a:lnTo>
                    <a:pt x="13716" y="1720088"/>
                  </a:lnTo>
                  <a:lnTo>
                    <a:pt x="13716" y="1720596"/>
                  </a:lnTo>
                  <a:lnTo>
                    <a:pt x="18288" y="1720596"/>
                  </a:lnTo>
                  <a:lnTo>
                    <a:pt x="18288" y="1699260"/>
                  </a:lnTo>
                  <a:lnTo>
                    <a:pt x="13716" y="1694688"/>
                  </a:lnTo>
                  <a:lnTo>
                    <a:pt x="18288" y="1699247"/>
                  </a:lnTo>
                  <a:lnTo>
                    <a:pt x="18288" y="961453"/>
                  </a:lnTo>
                  <a:lnTo>
                    <a:pt x="18288" y="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240254" y="5095469"/>
            <a:ext cx="278765" cy="1358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30" dirty="0">
                <a:latin typeface="Cambria"/>
                <a:cs typeface="Cambria"/>
              </a:rPr>
              <a:t>State</a:t>
            </a:r>
            <a:r>
              <a:rPr sz="1800" spc="5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Diagram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83686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86810" algn="l"/>
              </a:tabLst>
            </a:pPr>
            <a:r>
              <a:rPr sz="4400" spc="-150" dirty="0"/>
              <a:t>Elements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60" dirty="0"/>
              <a:t> </a:t>
            </a:r>
            <a:r>
              <a:rPr sz="4400" spc="-25" dirty="0"/>
              <a:t>the</a:t>
            </a:r>
            <a:r>
              <a:rPr sz="4400" dirty="0"/>
              <a:t>	</a:t>
            </a:r>
            <a:r>
              <a:rPr sz="4400" spc="-210" dirty="0"/>
              <a:t>Requirements</a:t>
            </a:r>
            <a:r>
              <a:rPr sz="4400" spc="25" dirty="0"/>
              <a:t> </a:t>
            </a:r>
            <a:r>
              <a:rPr sz="4400" spc="-10" dirty="0"/>
              <a:t>Model</a:t>
            </a:r>
            <a:endParaRPr sz="4400"/>
          </a:p>
        </p:txBody>
      </p:sp>
      <p:grpSp>
        <p:nvGrpSpPr>
          <p:cNvPr id="18" name="object 1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6" y="25908"/>
              <a:ext cx="1676399" cy="6736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61504" y="4754892"/>
              <a:ext cx="487680" cy="287020"/>
            </a:xfrm>
            <a:custGeom>
              <a:avLst/>
              <a:gdLst/>
              <a:ahLst/>
              <a:cxnLst/>
              <a:rect l="l" t="t" r="r" b="b"/>
              <a:pathLst>
                <a:path w="487679" h="287020">
                  <a:moveTo>
                    <a:pt x="487680" y="5575"/>
                  </a:moveTo>
                  <a:lnTo>
                    <a:pt x="484632" y="5575"/>
                  </a:lnTo>
                  <a:lnTo>
                    <a:pt x="484632" y="495"/>
                  </a:lnTo>
                  <a:lnTo>
                    <a:pt x="473964" y="495"/>
                  </a:lnTo>
                  <a:lnTo>
                    <a:pt x="473964" y="25895"/>
                  </a:lnTo>
                  <a:lnTo>
                    <a:pt x="473964" y="495"/>
                  </a:lnTo>
                  <a:lnTo>
                    <a:pt x="473468" y="495"/>
                  </a:lnTo>
                  <a:lnTo>
                    <a:pt x="473964" y="0"/>
                  </a:lnTo>
                  <a:lnTo>
                    <a:pt x="470916" y="0"/>
                  </a:lnTo>
                  <a:lnTo>
                    <a:pt x="470916" y="3048"/>
                  </a:lnTo>
                  <a:lnTo>
                    <a:pt x="470916" y="5575"/>
                  </a:lnTo>
                  <a:lnTo>
                    <a:pt x="468388" y="5575"/>
                  </a:lnTo>
                  <a:lnTo>
                    <a:pt x="470916" y="3048"/>
                  </a:lnTo>
                  <a:lnTo>
                    <a:pt x="470916" y="0"/>
                  </a:lnTo>
                  <a:lnTo>
                    <a:pt x="467753" y="0"/>
                  </a:lnTo>
                  <a:lnTo>
                    <a:pt x="467753" y="11925"/>
                  </a:lnTo>
                  <a:lnTo>
                    <a:pt x="467753" y="18923"/>
                  </a:lnTo>
                  <a:lnTo>
                    <a:pt x="461772" y="12192"/>
                  </a:lnTo>
                  <a:lnTo>
                    <a:pt x="465201" y="8763"/>
                  </a:lnTo>
                  <a:lnTo>
                    <a:pt x="465201" y="11925"/>
                  </a:lnTo>
                  <a:lnTo>
                    <a:pt x="467753" y="11925"/>
                  </a:lnTo>
                  <a:lnTo>
                    <a:pt x="467753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286512"/>
                  </a:lnTo>
                  <a:lnTo>
                    <a:pt x="13716" y="286512"/>
                  </a:lnTo>
                  <a:lnTo>
                    <a:pt x="24282" y="286512"/>
                  </a:lnTo>
                  <a:lnTo>
                    <a:pt x="25908" y="286499"/>
                  </a:lnTo>
                  <a:lnTo>
                    <a:pt x="25908" y="25908"/>
                  </a:lnTo>
                  <a:lnTo>
                    <a:pt x="461772" y="25908"/>
                  </a:lnTo>
                  <a:lnTo>
                    <a:pt x="461772" y="286512"/>
                  </a:lnTo>
                  <a:lnTo>
                    <a:pt x="473964" y="286512"/>
                  </a:lnTo>
                  <a:lnTo>
                    <a:pt x="473964" y="286245"/>
                  </a:lnTo>
                  <a:lnTo>
                    <a:pt x="487680" y="286245"/>
                  </a:lnTo>
                  <a:lnTo>
                    <a:pt x="487680" y="25895"/>
                  </a:lnTo>
                  <a:lnTo>
                    <a:pt x="487680" y="11925"/>
                  </a:lnTo>
                  <a:lnTo>
                    <a:pt x="487680" y="5575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192" y="4767072"/>
              <a:ext cx="2129155" cy="274320"/>
            </a:xfrm>
            <a:custGeom>
              <a:avLst/>
              <a:gdLst/>
              <a:ahLst/>
              <a:cxnLst/>
              <a:rect l="l" t="t" r="r" b="b"/>
              <a:pathLst>
                <a:path w="2129154" h="274320">
                  <a:moveTo>
                    <a:pt x="2129027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2129027" y="0"/>
                  </a:lnTo>
                  <a:lnTo>
                    <a:pt x="2129027" y="2743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6192" y="4754879"/>
              <a:ext cx="2141220" cy="287020"/>
            </a:xfrm>
            <a:custGeom>
              <a:avLst/>
              <a:gdLst/>
              <a:ahLst/>
              <a:cxnLst/>
              <a:rect l="l" t="t" r="r" b="b"/>
              <a:pathLst>
                <a:path w="2141220" h="287020">
                  <a:moveTo>
                    <a:pt x="2141220" y="6096"/>
                  </a:moveTo>
                  <a:lnTo>
                    <a:pt x="2135124" y="0"/>
                  </a:lnTo>
                  <a:lnTo>
                    <a:pt x="2129028" y="0"/>
                  </a:lnTo>
                  <a:lnTo>
                    <a:pt x="2129028" y="25908"/>
                  </a:lnTo>
                  <a:lnTo>
                    <a:pt x="2115312" y="12204"/>
                  </a:lnTo>
                  <a:lnTo>
                    <a:pt x="2129028" y="25908"/>
                  </a:lnTo>
                  <a:lnTo>
                    <a:pt x="2129028" y="0"/>
                  </a:lnTo>
                  <a:lnTo>
                    <a:pt x="0" y="12"/>
                  </a:lnTo>
                  <a:lnTo>
                    <a:pt x="0" y="20777"/>
                  </a:lnTo>
                  <a:lnTo>
                    <a:pt x="0" y="286524"/>
                  </a:lnTo>
                  <a:lnTo>
                    <a:pt x="5994" y="286524"/>
                  </a:lnTo>
                  <a:lnTo>
                    <a:pt x="7620" y="286512"/>
                  </a:lnTo>
                  <a:lnTo>
                    <a:pt x="7620" y="25920"/>
                  </a:lnTo>
                  <a:lnTo>
                    <a:pt x="2115312" y="25920"/>
                  </a:lnTo>
                  <a:lnTo>
                    <a:pt x="2115312" y="286524"/>
                  </a:lnTo>
                  <a:lnTo>
                    <a:pt x="2129028" y="286524"/>
                  </a:lnTo>
                  <a:lnTo>
                    <a:pt x="2141220" y="286512"/>
                  </a:lnTo>
                  <a:lnTo>
                    <a:pt x="2141220" y="6096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72100" y="4843272"/>
              <a:ext cx="2057400" cy="19812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041893" y="1274810"/>
            <a:ext cx="8587740" cy="327406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4330" indent="-341630" algn="just">
              <a:lnSpc>
                <a:spcPct val="100000"/>
              </a:lnSpc>
              <a:spcBef>
                <a:spcPts val="425"/>
              </a:spcBef>
              <a:buChar char="◻"/>
              <a:tabLst>
                <a:tab pos="354330" algn="l"/>
              </a:tabLst>
            </a:pPr>
            <a:r>
              <a:rPr sz="2400" spc="-65" dirty="0">
                <a:latin typeface="Cambria"/>
                <a:cs typeface="Cambria"/>
              </a:rPr>
              <a:t>Behavioral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elements</a:t>
            </a:r>
            <a:endParaRPr sz="2400">
              <a:latin typeface="Cambria"/>
              <a:cs typeface="Cambria"/>
            </a:endParaRPr>
          </a:p>
          <a:p>
            <a:pPr marL="718185" marR="59055" lvl="1" indent="-342900" algn="just">
              <a:lnSpc>
                <a:spcPct val="90700"/>
              </a:lnSpc>
              <a:spcBef>
                <a:spcPts val="575"/>
              </a:spcBef>
              <a:buChar char="•"/>
              <a:tabLst>
                <a:tab pos="718185" algn="l"/>
                <a:tab pos="720090" algn="l"/>
              </a:tabLst>
            </a:pPr>
            <a:r>
              <a:rPr sz="2300" dirty="0">
                <a:latin typeface="Cambria"/>
                <a:cs typeface="Cambria"/>
              </a:rPr>
              <a:t>	Use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state</a:t>
            </a:r>
            <a:r>
              <a:rPr sz="2300" spc="50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diagrams</a:t>
            </a:r>
            <a:r>
              <a:rPr sz="2300" spc="204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330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represent</a:t>
            </a:r>
            <a:r>
              <a:rPr sz="2300" spc="70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415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state</a:t>
            </a:r>
            <a:r>
              <a:rPr sz="2300" spc="50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2300" spc="20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the</a:t>
            </a:r>
            <a:r>
              <a:rPr sz="2300" spc="40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system</a:t>
            </a:r>
            <a:r>
              <a:rPr sz="2300" dirty="0">
                <a:latin typeface="Cambria"/>
                <a:cs typeface="Cambria"/>
              </a:rPr>
              <a:t>,</a:t>
            </a:r>
            <a:r>
              <a:rPr sz="2300" spc="31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the events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that</a:t>
            </a:r>
            <a:r>
              <a:rPr sz="2300" spc="-120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cause</a:t>
            </a:r>
            <a:r>
              <a:rPr sz="2300" spc="-8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-10" dirty="0">
                <a:latin typeface="Cambria"/>
                <a:cs typeface="Cambria"/>
              </a:rPr>
              <a:t> </a:t>
            </a:r>
            <a:r>
              <a:rPr sz="2300" spc="-85" dirty="0">
                <a:latin typeface="Cambria"/>
                <a:cs typeface="Cambria"/>
              </a:rPr>
              <a:t>system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-85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change</a:t>
            </a:r>
            <a:r>
              <a:rPr sz="2300" spc="-9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state,</a:t>
            </a:r>
            <a:r>
              <a:rPr sz="2300" spc="85" dirty="0">
                <a:latin typeface="Cambria"/>
                <a:cs typeface="Cambria"/>
              </a:rPr>
              <a:t> </a:t>
            </a:r>
            <a:r>
              <a:rPr sz="2300" spc="-20" dirty="0">
                <a:latin typeface="Cambria"/>
                <a:cs typeface="Cambria"/>
              </a:rPr>
              <a:t>and</a:t>
            </a:r>
            <a:r>
              <a:rPr sz="2300" spc="-7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75" dirty="0">
                <a:latin typeface="Cambria"/>
                <a:cs typeface="Cambria"/>
              </a:rPr>
              <a:t>actions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that </a:t>
            </a:r>
            <a:r>
              <a:rPr sz="2300" spc="-75" dirty="0">
                <a:latin typeface="Cambria"/>
                <a:cs typeface="Cambria"/>
              </a:rPr>
              <a:t>are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80" dirty="0">
                <a:latin typeface="Cambria"/>
                <a:cs typeface="Cambria"/>
              </a:rPr>
              <a:t>taken</a:t>
            </a:r>
            <a:r>
              <a:rPr sz="2300" spc="15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as</a:t>
            </a:r>
            <a:r>
              <a:rPr sz="2300" dirty="0">
                <a:latin typeface="Cambria"/>
                <a:cs typeface="Cambria"/>
              </a:rPr>
              <a:t> a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14" dirty="0">
                <a:latin typeface="Cambria"/>
                <a:cs typeface="Cambria"/>
              </a:rPr>
              <a:t>result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9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105" dirty="0">
                <a:latin typeface="Cambria"/>
                <a:cs typeface="Cambria"/>
              </a:rPr>
              <a:t>particular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event.</a:t>
            </a:r>
            <a:endParaRPr sz="2300">
              <a:latin typeface="Cambria"/>
              <a:cs typeface="Cambria"/>
            </a:endParaRPr>
          </a:p>
          <a:p>
            <a:pPr marL="720725" lvl="1" indent="-345440" algn="just">
              <a:lnSpc>
                <a:spcPct val="100000"/>
              </a:lnSpc>
              <a:spcBef>
                <a:spcPts val="285"/>
              </a:spcBef>
              <a:buChar char="•"/>
              <a:tabLst>
                <a:tab pos="720725" algn="l"/>
              </a:tabLst>
            </a:pPr>
            <a:r>
              <a:rPr sz="3450" spc="-15" baseline="2415" dirty="0">
                <a:latin typeface="Cambria"/>
                <a:cs typeface="Cambria"/>
              </a:rPr>
              <a:t>This</a:t>
            </a:r>
            <a:r>
              <a:rPr sz="3450" spc="-179" baseline="2415" dirty="0">
                <a:latin typeface="Cambria"/>
                <a:cs typeface="Cambria"/>
              </a:rPr>
              <a:t> </a:t>
            </a:r>
            <a:r>
              <a:rPr sz="3450" spc="-44" baseline="2415" dirty="0">
                <a:latin typeface="Cambria"/>
                <a:cs typeface="Cambria"/>
              </a:rPr>
              <a:t>can</a:t>
            </a:r>
            <a:r>
              <a:rPr sz="3450" spc="-135" baseline="2415" dirty="0">
                <a:latin typeface="Cambria"/>
                <a:cs typeface="Cambria"/>
              </a:rPr>
              <a:t> </a:t>
            </a:r>
            <a:r>
              <a:rPr sz="3450" spc="-82" baseline="2415" dirty="0">
                <a:latin typeface="Cambria"/>
                <a:cs typeface="Cambria"/>
              </a:rPr>
              <a:t>also</a:t>
            </a:r>
            <a:r>
              <a:rPr sz="3450" spc="-112" baseline="2415" dirty="0">
                <a:latin typeface="Cambria"/>
                <a:cs typeface="Cambria"/>
              </a:rPr>
              <a:t> </a:t>
            </a:r>
            <a:r>
              <a:rPr sz="3450" baseline="2415" dirty="0">
                <a:latin typeface="Cambria"/>
                <a:cs typeface="Cambria"/>
              </a:rPr>
              <a:t>be</a:t>
            </a:r>
            <a:r>
              <a:rPr sz="3450" spc="-89" baseline="2415" dirty="0">
                <a:latin typeface="Cambria"/>
                <a:cs typeface="Cambria"/>
              </a:rPr>
              <a:t> </a:t>
            </a:r>
            <a:r>
              <a:rPr sz="3450" spc="-127" baseline="2415" dirty="0">
                <a:latin typeface="Cambria"/>
                <a:cs typeface="Cambria"/>
              </a:rPr>
              <a:t>applied</a:t>
            </a:r>
            <a:r>
              <a:rPr sz="3450" spc="-60" baseline="2415" dirty="0">
                <a:latin typeface="Cambria"/>
                <a:cs typeface="Cambria"/>
              </a:rPr>
              <a:t> </a:t>
            </a:r>
            <a:r>
              <a:rPr sz="3450" baseline="2415" dirty="0">
                <a:latin typeface="Cambria"/>
                <a:cs typeface="Cambria"/>
              </a:rPr>
              <a:t>to</a:t>
            </a:r>
            <a:r>
              <a:rPr sz="3450" spc="52" baseline="2415" dirty="0">
                <a:latin typeface="Cambria"/>
                <a:cs typeface="Cambria"/>
              </a:rPr>
              <a:t> </a:t>
            </a:r>
            <a:r>
              <a:rPr sz="3450" spc="-52" baseline="2415" dirty="0">
                <a:latin typeface="Cambria"/>
                <a:cs typeface="Cambria"/>
              </a:rPr>
              <a:t>each</a:t>
            </a:r>
            <a:r>
              <a:rPr sz="3450" spc="52" baseline="2415" dirty="0">
                <a:latin typeface="Cambria"/>
                <a:cs typeface="Cambria"/>
              </a:rPr>
              <a:t> </a:t>
            </a:r>
            <a:r>
              <a:rPr sz="3450" spc="-37" baseline="2415" dirty="0">
                <a:latin typeface="Cambria"/>
                <a:cs typeface="Cambria"/>
              </a:rPr>
              <a:t>class</a:t>
            </a:r>
            <a:r>
              <a:rPr sz="3450" spc="-75" baseline="2415" dirty="0">
                <a:latin typeface="Cambria"/>
                <a:cs typeface="Cambria"/>
              </a:rPr>
              <a:t> </a:t>
            </a:r>
            <a:r>
              <a:rPr sz="3450" spc="-30" baseline="2415" dirty="0">
                <a:latin typeface="Cambria"/>
                <a:cs typeface="Cambria"/>
              </a:rPr>
              <a:t>in</a:t>
            </a:r>
            <a:r>
              <a:rPr sz="3450" spc="-157" baseline="2415" dirty="0">
                <a:latin typeface="Cambria"/>
                <a:cs typeface="Cambria"/>
              </a:rPr>
              <a:t> </a:t>
            </a:r>
            <a:r>
              <a:rPr sz="3450" spc="-52" baseline="2415" dirty="0">
                <a:latin typeface="Cambria"/>
                <a:cs typeface="Cambria"/>
              </a:rPr>
              <a:t>the</a:t>
            </a:r>
            <a:r>
              <a:rPr sz="3450" spc="172" baseline="2415" dirty="0">
                <a:latin typeface="Cambria"/>
                <a:cs typeface="Cambria"/>
              </a:rPr>
              <a:t> </a:t>
            </a:r>
            <a:r>
              <a:rPr sz="3450" spc="-15" baseline="2415" dirty="0">
                <a:latin typeface="Cambria"/>
                <a:cs typeface="Cambria"/>
              </a:rPr>
              <a:t>system.</a:t>
            </a:r>
            <a:endParaRPr sz="3450" baseline="2415">
              <a:latin typeface="Cambria"/>
              <a:cs typeface="Cambria"/>
            </a:endParaRPr>
          </a:p>
          <a:p>
            <a:pPr marL="354330" indent="-341630" algn="just">
              <a:lnSpc>
                <a:spcPct val="100000"/>
              </a:lnSpc>
              <a:spcBef>
                <a:spcPts val="320"/>
              </a:spcBef>
              <a:buChar char="◻"/>
              <a:tabLst>
                <a:tab pos="354330" algn="l"/>
              </a:tabLst>
            </a:pPr>
            <a:r>
              <a:rPr sz="2400" spc="-40" dirty="0">
                <a:latin typeface="Cambria"/>
                <a:cs typeface="Cambria"/>
              </a:rPr>
              <a:t>Flow-</a:t>
            </a:r>
            <a:r>
              <a:rPr sz="2400" spc="-120" dirty="0">
                <a:latin typeface="Cambria"/>
                <a:cs typeface="Cambria"/>
              </a:rPr>
              <a:t>oriented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elements</a:t>
            </a:r>
            <a:endParaRPr sz="2400">
              <a:latin typeface="Cambria"/>
              <a:cs typeface="Cambria"/>
            </a:endParaRPr>
          </a:p>
          <a:p>
            <a:pPr marL="718185" marR="5080" lvl="1" indent="-342900" algn="just">
              <a:lnSpc>
                <a:spcPts val="2480"/>
              </a:lnSpc>
              <a:spcBef>
                <a:spcPts val="635"/>
              </a:spcBef>
              <a:buChar char="•"/>
              <a:tabLst>
                <a:tab pos="718185" algn="l"/>
                <a:tab pos="720090" algn="l"/>
              </a:tabLst>
            </a:pPr>
            <a:r>
              <a:rPr sz="2300" dirty="0">
                <a:latin typeface="Cambria"/>
                <a:cs typeface="Cambria"/>
              </a:rPr>
              <a:t>	Use</a:t>
            </a:r>
            <a:r>
              <a:rPr sz="2300" spc="-130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data</a:t>
            </a:r>
            <a:r>
              <a:rPr sz="2300" spc="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flow</a:t>
            </a:r>
            <a:r>
              <a:rPr sz="2300" spc="-6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diagrams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35" dirty="0"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sh</a:t>
            </a:r>
            <a:r>
              <a:rPr sz="2300" spc="254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w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125" dirty="0"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input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data</a:t>
            </a:r>
            <a:r>
              <a:rPr sz="2300" spc="1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that</a:t>
            </a:r>
            <a:r>
              <a:rPr sz="2300" spc="19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comes</a:t>
            </a:r>
            <a:r>
              <a:rPr sz="2300" spc="55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into</a:t>
            </a:r>
            <a:r>
              <a:rPr sz="2300" spc="-75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a </a:t>
            </a:r>
            <a:r>
              <a:rPr sz="2300" dirty="0">
                <a:latin typeface="Cambria"/>
                <a:cs typeface="Cambria"/>
              </a:rPr>
              <a:t>system,</a:t>
            </a:r>
            <a:r>
              <a:rPr sz="2300" spc="31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what</a:t>
            </a:r>
            <a:r>
              <a:rPr sz="2300" spc="335" dirty="0"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functions</a:t>
            </a:r>
            <a:r>
              <a:rPr sz="2300" spc="220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are</a:t>
            </a:r>
            <a:r>
              <a:rPr sz="2300" spc="400" dirty="0"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applied</a:t>
            </a:r>
            <a:r>
              <a:rPr sz="2300" spc="295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30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that</a:t>
            </a:r>
            <a:r>
              <a:rPr sz="2300" spc="37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data</a:t>
            </a:r>
            <a:r>
              <a:rPr sz="2300" spc="39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300" dirty="0">
                <a:latin typeface="Cambria"/>
                <a:cs typeface="Cambria"/>
              </a:rPr>
              <a:t>  </a:t>
            </a:r>
            <a:r>
              <a:rPr sz="2300" spc="-70" dirty="0">
                <a:latin typeface="Cambria"/>
                <a:cs typeface="Cambria"/>
              </a:rPr>
              <a:t>do </a:t>
            </a:r>
            <a:r>
              <a:rPr sz="2300" spc="-105" dirty="0">
                <a:latin typeface="Cambria"/>
                <a:cs typeface="Cambria"/>
              </a:rPr>
              <a:t>transformations,</a:t>
            </a:r>
            <a:r>
              <a:rPr sz="2300" spc="-25" dirty="0">
                <a:latin typeface="Cambria"/>
                <a:cs typeface="Cambria"/>
              </a:rPr>
              <a:t> </a:t>
            </a:r>
            <a:r>
              <a:rPr sz="2300" spc="-55" dirty="0">
                <a:latin typeface="Cambria"/>
                <a:cs typeface="Cambria"/>
              </a:rPr>
              <a:t>and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75" dirty="0">
                <a:latin typeface="Cambria"/>
                <a:cs typeface="Cambria"/>
              </a:rPr>
              <a:t>what</a:t>
            </a:r>
            <a:r>
              <a:rPr sz="2300" spc="5" dirty="0">
                <a:latin typeface="Cambria"/>
                <a:cs typeface="Cambria"/>
              </a:rPr>
              <a:t> </a:t>
            </a:r>
            <a:r>
              <a:rPr sz="2300" spc="-95" dirty="0">
                <a:latin typeface="Cambria"/>
                <a:cs typeface="Cambria"/>
              </a:rPr>
              <a:t>resulting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output</a:t>
            </a:r>
            <a:r>
              <a:rPr sz="2300" spc="19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data</a:t>
            </a:r>
            <a:r>
              <a:rPr sz="2300" spc="155" dirty="0">
                <a:latin typeface="Cambria"/>
                <a:cs typeface="Cambria"/>
              </a:rPr>
              <a:t> </a:t>
            </a:r>
            <a:r>
              <a:rPr sz="2300" spc="-65" dirty="0">
                <a:latin typeface="Cambria"/>
                <a:cs typeface="Cambria"/>
              </a:rPr>
              <a:t>are</a:t>
            </a:r>
            <a:r>
              <a:rPr sz="2300" spc="5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produced.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46192" y="5041138"/>
            <a:ext cx="2603500" cy="1720850"/>
            <a:chOff x="5346192" y="5041138"/>
            <a:chExt cx="2603500" cy="1720850"/>
          </a:xfrm>
        </p:grpSpPr>
        <p:sp>
          <p:nvSpPr>
            <p:cNvPr id="27" name="object 27"/>
            <p:cNvSpPr/>
            <p:nvPr/>
          </p:nvSpPr>
          <p:spPr>
            <a:xfrm>
              <a:off x="7461504" y="5041138"/>
              <a:ext cx="487680" cy="1721485"/>
            </a:xfrm>
            <a:custGeom>
              <a:avLst/>
              <a:gdLst/>
              <a:ahLst/>
              <a:cxnLst/>
              <a:rect l="l" t="t" r="r" b="b"/>
              <a:pathLst>
                <a:path w="487679" h="1721484">
                  <a:moveTo>
                    <a:pt x="487680" y="0"/>
                  </a:moveTo>
                  <a:lnTo>
                    <a:pt x="473964" y="0"/>
                  </a:lnTo>
                  <a:lnTo>
                    <a:pt x="473964" y="266"/>
                  </a:lnTo>
                  <a:lnTo>
                    <a:pt x="461772" y="266"/>
                  </a:lnTo>
                  <a:lnTo>
                    <a:pt x="461772" y="1694942"/>
                  </a:lnTo>
                  <a:lnTo>
                    <a:pt x="25908" y="1694942"/>
                  </a:lnTo>
                  <a:lnTo>
                    <a:pt x="25908" y="762"/>
                  </a:lnTo>
                  <a:lnTo>
                    <a:pt x="24269" y="762"/>
                  </a:lnTo>
                  <a:lnTo>
                    <a:pt x="24282" y="266"/>
                  </a:lnTo>
                  <a:lnTo>
                    <a:pt x="20066" y="266"/>
                  </a:lnTo>
                  <a:lnTo>
                    <a:pt x="20066" y="1694942"/>
                  </a:lnTo>
                  <a:lnTo>
                    <a:pt x="20066" y="1701304"/>
                  </a:lnTo>
                  <a:lnTo>
                    <a:pt x="13716" y="1694954"/>
                  </a:lnTo>
                  <a:lnTo>
                    <a:pt x="18986" y="849655"/>
                  </a:lnTo>
                  <a:lnTo>
                    <a:pt x="18986" y="1694942"/>
                  </a:lnTo>
                  <a:lnTo>
                    <a:pt x="20066" y="1694942"/>
                  </a:lnTo>
                  <a:lnTo>
                    <a:pt x="20066" y="266"/>
                  </a:lnTo>
                  <a:lnTo>
                    <a:pt x="13716" y="266"/>
                  </a:lnTo>
                  <a:lnTo>
                    <a:pt x="0" y="266"/>
                  </a:lnTo>
                  <a:lnTo>
                    <a:pt x="0" y="1714766"/>
                  </a:lnTo>
                  <a:lnTo>
                    <a:pt x="6096" y="1720862"/>
                  </a:lnTo>
                  <a:lnTo>
                    <a:pt x="13716" y="1720862"/>
                  </a:lnTo>
                  <a:lnTo>
                    <a:pt x="473964" y="1720862"/>
                  </a:lnTo>
                  <a:lnTo>
                    <a:pt x="484759" y="1720850"/>
                  </a:lnTo>
                  <a:lnTo>
                    <a:pt x="484759" y="1714500"/>
                  </a:lnTo>
                  <a:lnTo>
                    <a:pt x="487680" y="1714500"/>
                  </a:lnTo>
                  <a:lnTo>
                    <a:pt x="487680" y="0"/>
                  </a:lnTo>
                  <a:close/>
                </a:path>
              </a:pathLst>
            </a:custGeom>
            <a:solidFill>
              <a:srgbClr val="FF8C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6192" y="5041392"/>
              <a:ext cx="2129155" cy="1706880"/>
            </a:xfrm>
            <a:custGeom>
              <a:avLst/>
              <a:gdLst/>
              <a:ahLst/>
              <a:cxnLst/>
              <a:rect l="l" t="t" r="r" b="b"/>
              <a:pathLst>
                <a:path w="2129154" h="1706879">
                  <a:moveTo>
                    <a:pt x="2129027" y="1706879"/>
                  </a:moveTo>
                  <a:lnTo>
                    <a:pt x="0" y="1706879"/>
                  </a:lnTo>
                  <a:lnTo>
                    <a:pt x="0" y="0"/>
                  </a:lnTo>
                  <a:lnTo>
                    <a:pt x="2129027" y="0"/>
                  </a:lnTo>
                  <a:lnTo>
                    <a:pt x="2129027" y="170687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6192" y="5041138"/>
              <a:ext cx="2141220" cy="1721485"/>
            </a:xfrm>
            <a:custGeom>
              <a:avLst/>
              <a:gdLst/>
              <a:ahLst/>
              <a:cxnLst/>
              <a:rect l="l" t="t" r="r" b="b"/>
              <a:pathLst>
                <a:path w="2141220" h="1721484">
                  <a:moveTo>
                    <a:pt x="2141220" y="0"/>
                  </a:moveTo>
                  <a:lnTo>
                    <a:pt x="2129028" y="0"/>
                  </a:lnTo>
                  <a:lnTo>
                    <a:pt x="2129028" y="266"/>
                  </a:lnTo>
                  <a:lnTo>
                    <a:pt x="2115312" y="266"/>
                  </a:lnTo>
                  <a:lnTo>
                    <a:pt x="2115312" y="1694942"/>
                  </a:lnTo>
                  <a:lnTo>
                    <a:pt x="7620" y="1694942"/>
                  </a:lnTo>
                  <a:lnTo>
                    <a:pt x="7620" y="962152"/>
                  </a:lnTo>
                  <a:lnTo>
                    <a:pt x="7620" y="762"/>
                  </a:lnTo>
                  <a:lnTo>
                    <a:pt x="5981" y="762"/>
                  </a:lnTo>
                  <a:lnTo>
                    <a:pt x="5994" y="266"/>
                  </a:lnTo>
                  <a:lnTo>
                    <a:pt x="4318" y="266"/>
                  </a:lnTo>
                  <a:lnTo>
                    <a:pt x="4318" y="1700022"/>
                  </a:lnTo>
                  <a:lnTo>
                    <a:pt x="4318" y="1703844"/>
                  </a:lnTo>
                  <a:lnTo>
                    <a:pt x="495" y="1700022"/>
                  </a:lnTo>
                  <a:lnTo>
                    <a:pt x="4318" y="1700022"/>
                  </a:lnTo>
                  <a:lnTo>
                    <a:pt x="4318" y="266"/>
                  </a:lnTo>
                  <a:lnTo>
                    <a:pt x="0" y="266"/>
                  </a:lnTo>
                  <a:lnTo>
                    <a:pt x="0" y="961720"/>
                  </a:lnTo>
                  <a:lnTo>
                    <a:pt x="2984" y="483031"/>
                  </a:lnTo>
                  <a:lnTo>
                    <a:pt x="2984" y="962152"/>
                  </a:lnTo>
                  <a:lnTo>
                    <a:pt x="0" y="962152"/>
                  </a:lnTo>
                  <a:lnTo>
                    <a:pt x="0" y="1694942"/>
                  </a:lnTo>
                  <a:lnTo>
                    <a:pt x="0" y="1699526"/>
                  </a:lnTo>
                  <a:lnTo>
                    <a:pt x="0" y="1700022"/>
                  </a:lnTo>
                  <a:lnTo>
                    <a:pt x="0" y="1720862"/>
                  </a:lnTo>
                  <a:lnTo>
                    <a:pt x="2129028" y="1720862"/>
                  </a:lnTo>
                  <a:lnTo>
                    <a:pt x="2138299" y="1720850"/>
                  </a:lnTo>
                  <a:lnTo>
                    <a:pt x="2138299" y="1714500"/>
                  </a:lnTo>
                  <a:lnTo>
                    <a:pt x="2141220" y="1714500"/>
                  </a:lnTo>
                  <a:lnTo>
                    <a:pt x="2141220" y="0"/>
                  </a:lnTo>
                  <a:close/>
                </a:path>
              </a:pathLst>
            </a:custGeom>
            <a:solidFill>
              <a:srgbClr val="F6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72100" y="5041392"/>
              <a:ext cx="2057400" cy="1557527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7574305" y="4840237"/>
            <a:ext cx="278765" cy="18415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065"/>
              </a:lnSpc>
            </a:pPr>
            <a:r>
              <a:rPr sz="1800" spc="-10" dirty="0">
                <a:latin typeface="Cambria"/>
                <a:cs typeface="Cambria"/>
              </a:rPr>
              <a:t>Data</a:t>
            </a:r>
            <a:r>
              <a:rPr sz="1800" spc="-30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Flow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35" dirty="0">
                <a:latin typeface="Cambria"/>
                <a:cs typeface="Cambria"/>
              </a:rPr>
              <a:t>Diagram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56298" y="1750660"/>
            <a:ext cx="1358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55" dirty="0">
                <a:solidFill>
                  <a:srgbClr val="BF0000"/>
                </a:solidFill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4" name="object 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53136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Analysis</a:t>
            </a:r>
            <a:r>
              <a:rPr sz="4400" spc="-65" dirty="0"/>
              <a:t> </a:t>
            </a:r>
            <a:r>
              <a:rPr sz="4400" spc="-190" dirty="0"/>
              <a:t>rule</a:t>
            </a:r>
            <a:r>
              <a:rPr sz="4400" spc="-55" dirty="0"/>
              <a:t> </a:t>
            </a:r>
            <a:r>
              <a:rPr sz="4400" dirty="0"/>
              <a:t>of</a:t>
            </a:r>
            <a:r>
              <a:rPr sz="4400" spc="-185" dirty="0"/>
              <a:t> </a:t>
            </a:r>
            <a:r>
              <a:rPr sz="4400" spc="-114" dirty="0"/>
              <a:t>Thumb</a:t>
            </a:r>
            <a:endParaRPr sz="4400"/>
          </a:p>
        </p:txBody>
      </p:sp>
      <p:grpSp>
        <p:nvGrpSpPr>
          <p:cNvPr id="7" name="object 7"/>
          <p:cNvGrpSpPr/>
          <p:nvPr/>
        </p:nvGrpSpPr>
        <p:grpSpPr>
          <a:xfrm>
            <a:off x="5346192" y="25908"/>
            <a:ext cx="5346700" cy="6652259"/>
            <a:chOff x="5346192" y="25908"/>
            <a:chExt cx="5346700" cy="665225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88351" y="4142231"/>
              <a:ext cx="2535935" cy="253593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1041893" y="1293352"/>
            <a:ext cx="6250940" cy="282702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280"/>
              </a:spcBef>
              <a:buChar char="◻"/>
              <a:tabLst>
                <a:tab pos="354330" algn="l"/>
              </a:tabLst>
            </a:pPr>
            <a:r>
              <a:rPr sz="2400" spc="-40" dirty="0">
                <a:latin typeface="Cambria"/>
                <a:cs typeface="Cambria"/>
              </a:rPr>
              <a:t>Make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sure</a:t>
            </a:r>
            <a:r>
              <a:rPr sz="2400" spc="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BF0000"/>
                </a:solidFill>
                <a:latin typeface="Cambria"/>
                <a:cs typeface="Cambria"/>
              </a:rPr>
              <a:t>all</a:t>
            </a:r>
            <a:r>
              <a:rPr sz="2400" spc="-10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65" dirty="0">
                <a:solidFill>
                  <a:srgbClr val="BF0000"/>
                </a:solidFill>
                <a:latin typeface="Cambria"/>
                <a:cs typeface="Cambria"/>
              </a:rPr>
              <a:t>points</a:t>
            </a:r>
            <a:r>
              <a:rPr sz="2400" spc="1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view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are</a:t>
            </a:r>
            <a:r>
              <a:rPr sz="2400" spc="10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covered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180"/>
              </a:spcBef>
              <a:buChar char="◻"/>
              <a:tabLst>
                <a:tab pos="354330" algn="l"/>
                <a:tab pos="2263140" algn="l"/>
              </a:tabLst>
            </a:pPr>
            <a:r>
              <a:rPr sz="2400" spc="-40" dirty="0">
                <a:latin typeface="Cambria"/>
                <a:cs typeface="Cambria"/>
              </a:rPr>
              <a:t>Every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element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95" dirty="0">
                <a:latin typeface="Cambria"/>
                <a:cs typeface="Cambria"/>
              </a:rPr>
              <a:t>should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BF0000"/>
                </a:solidFill>
                <a:latin typeface="Cambria"/>
                <a:cs typeface="Cambria"/>
              </a:rPr>
              <a:t>add</a:t>
            </a:r>
            <a:r>
              <a:rPr sz="2400" spc="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valu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285"/>
              </a:spcBef>
              <a:buClr>
                <a:srgbClr val="000000"/>
              </a:buClr>
              <a:buChar char="◻"/>
              <a:tabLst>
                <a:tab pos="354330" algn="l"/>
              </a:tabLst>
            </a:pPr>
            <a:r>
              <a:rPr sz="2400" spc="-40" dirty="0">
                <a:solidFill>
                  <a:srgbClr val="BF0000"/>
                </a:solidFill>
                <a:latin typeface="Cambria"/>
                <a:cs typeface="Cambria"/>
              </a:rPr>
              <a:t>Keep</a:t>
            </a:r>
            <a:r>
              <a:rPr sz="2400" spc="-9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it</a:t>
            </a:r>
            <a:r>
              <a:rPr sz="2400" spc="-90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simple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325"/>
              </a:spcBef>
              <a:buClr>
                <a:srgbClr val="000000"/>
              </a:buClr>
              <a:buChar char="◻"/>
              <a:tabLst>
                <a:tab pos="354330" algn="l"/>
              </a:tabLst>
            </a:pPr>
            <a:r>
              <a:rPr sz="2400" spc="-40" dirty="0">
                <a:solidFill>
                  <a:srgbClr val="BF0000"/>
                </a:solidFill>
                <a:latin typeface="Cambria"/>
                <a:cs typeface="Cambria"/>
              </a:rPr>
              <a:t>Maintain</a:t>
            </a:r>
            <a:r>
              <a:rPr sz="2400" spc="1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25" dirty="0">
                <a:latin typeface="Cambria"/>
                <a:cs typeface="Cambria"/>
              </a:rPr>
              <a:t> high</a:t>
            </a:r>
            <a:r>
              <a:rPr sz="2400" spc="-6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level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14" dirty="0"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abstraction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Char char="◻"/>
              <a:tabLst>
                <a:tab pos="354330" algn="l"/>
              </a:tabLst>
            </a:pPr>
            <a:r>
              <a:rPr sz="2400" spc="-35" dirty="0">
                <a:solidFill>
                  <a:srgbClr val="BF0000"/>
                </a:solidFill>
                <a:latin typeface="Cambria"/>
                <a:cs typeface="Cambria"/>
              </a:rPr>
              <a:t>Focus</a:t>
            </a:r>
            <a:r>
              <a:rPr sz="2400" spc="-10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on</a:t>
            </a:r>
            <a:r>
              <a:rPr sz="2400" spc="-9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the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problem</a:t>
            </a:r>
            <a:r>
              <a:rPr sz="2400" spc="1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domain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Char char="◻"/>
              <a:tabLst>
                <a:tab pos="354330" algn="l"/>
              </a:tabLst>
            </a:pP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Minimize</a:t>
            </a:r>
            <a:r>
              <a:rPr sz="2400" spc="-1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system</a:t>
            </a:r>
            <a:r>
              <a:rPr sz="2400" spc="25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coupling</a:t>
            </a:r>
            <a:endParaRPr sz="240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290"/>
              </a:spcBef>
              <a:buClr>
                <a:srgbClr val="000000"/>
              </a:buClr>
              <a:buChar char="◻"/>
              <a:tabLst>
                <a:tab pos="354330" algn="l"/>
              </a:tabLst>
            </a:pP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Model</a:t>
            </a:r>
            <a:r>
              <a:rPr sz="2400" spc="-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should</a:t>
            </a:r>
            <a:r>
              <a:rPr sz="2400" spc="-45" dirty="0"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provides</a:t>
            </a:r>
            <a:r>
              <a:rPr sz="2400" spc="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BF0000"/>
                </a:solidFill>
                <a:latin typeface="Cambria"/>
                <a:cs typeface="Cambria"/>
              </a:rPr>
              <a:t>value</a:t>
            </a:r>
            <a:r>
              <a:rPr sz="2400" spc="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to</a:t>
            </a:r>
            <a:r>
              <a:rPr sz="2400" spc="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all</a:t>
            </a:r>
            <a:r>
              <a:rPr sz="2400" spc="-1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95" dirty="0">
                <a:solidFill>
                  <a:srgbClr val="BF0000"/>
                </a:solidFill>
                <a:latin typeface="Cambria"/>
                <a:cs typeface="Cambria"/>
              </a:rPr>
              <a:t>stakeholders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478279"/>
            <a:ext cx="2693035" cy="1041400"/>
            <a:chOff x="950976" y="1478279"/>
            <a:chExt cx="2693035" cy="1041400"/>
          </a:xfrm>
        </p:grpSpPr>
        <p:sp>
          <p:nvSpPr>
            <p:cNvPr id="3" name="object 3"/>
            <p:cNvSpPr/>
            <p:nvPr/>
          </p:nvSpPr>
          <p:spPr>
            <a:xfrm>
              <a:off x="963168" y="1490471"/>
              <a:ext cx="2667000" cy="462280"/>
            </a:xfrm>
            <a:custGeom>
              <a:avLst/>
              <a:gdLst/>
              <a:ahLst/>
              <a:cxnLst/>
              <a:rect l="l" t="t" r="r" b="b"/>
              <a:pathLst>
                <a:path w="2667000" h="462280">
                  <a:moveTo>
                    <a:pt x="2666999" y="461772"/>
                  </a:moveTo>
                  <a:lnTo>
                    <a:pt x="0" y="461772"/>
                  </a:lnTo>
                  <a:lnTo>
                    <a:pt x="0" y="0"/>
                  </a:lnTo>
                  <a:lnTo>
                    <a:pt x="2666999" y="0"/>
                  </a:lnTo>
                  <a:lnTo>
                    <a:pt x="2666999" y="46177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478279"/>
              <a:ext cx="2693035" cy="487680"/>
            </a:xfrm>
            <a:custGeom>
              <a:avLst/>
              <a:gdLst/>
              <a:ahLst/>
              <a:cxnLst/>
              <a:rect l="l" t="t" r="r" b="b"/>
              <a:pathLst>
                <a:path w="2693035" h="487680">
                  <a:moveTo>
                    <a:pt x="2692895" y="6350"/>
                  </a:moveTo>
                  <a:lnTo>
                    <a:pt x="2689974" y="6350"/>
                  </a:lnTo>
                  <a:lnTo>
                    <a:pt x="2689974" y="0"/>
                  </a:lnTo>
                  <a:lnTo>
                    <a:pt x="2679192" y="0"/>
                  </a:lnTo>
                  <a:lnTo>
                    <a:pt x="2679179" y="25400"/>
                  </a:lnTo>
                  <a:lnTo>
                    <a:pt x="2679179" y="25895"/>
                  </a:lnTo>
                  <a:lnTo>
                    <a:pt x="2678734" y="25400"/>
                  </a:lnTo>
                  <a:lnTo>
                    <a:pt x="2679179" y="25400"/>
                  </a:lnTo>
                  <a:lnTo>
                    <a:pt x="2679179" y="0"/>
                  </a:lnTo>
                  <a:lnTo>
                    <a:pt x="2676004" y="0"/>
                  </a:lnTo>
                  <a:lnTo>
                    <a:pt x="2676004" y="3187"/>
                  </a:lnTo>
                  <a:lnTo>
                    <a:pt x="2676004" y="6350"/>
                  </a:lnTo>
                  <a:lnTo>
                    <a:pt x="2673083" y="6350"/>
                  </a:lnTo>
                  <a:lnTo>
                    <a:pt x="2673083" y="12700"/>
                  </a:lnTo>
                  <a:lnTo>
                    <a:pt x="2673083" y="19050"/>
                  </a:lnTo>
                  <a:lnTo>
                    <a:pt x="2666987" y="12192"/>
                  </a:lnTo>
                  <a:lnTo>
                    <a:pt x="2666987" y="25908"/>
                  </a:lnTo>
                  <a:lnTo>
                    <a:pt x="2666987" y="462280"/>
                  </a:lnTo>
                  <a:lnTo>
                    <a:pt x="2666987" y="473710"/>
                  </a:lnTo>
                  <a:lnTo>
                    <a:pt x="2666987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2666987" y="473710"/>
                  </a:lnTo>
                  <a:lnTo>
                    <a:pt x="2666987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2666987" y="25908"/>
                  </a:lnTo>
                  <a:lnTo>
                    <a:pt x="2666987" y="12192"/>
                  </a:lnTo>
                  <a:lnTo>
                    <a:pt x="2669654" y="9537"/>
                  </a:lnTo>
                  <a:lnTo>
                    <a:pt x="2669654" y="12700"/>
                  </a:lnTo>
                  <a:lnTo>
                    <a:pt x="2673083" y="12700"/>
                  </a:lnTo>
                  <a:lnTo>
                    <a:pt x="2673083" y="6350"/>
                  </a:lnTo>
                  <a:lnTo>
                    <a:pt x="2672829" y="6350"/>
                  </a:lnTo>
                  <a:lnTo>
                    <a:pt x="2676004" y="3187"/>
                  </a:lnTo>
                  <a:lnTo>
                    <a:pt x="26760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2679179" y="487680"/>
                  </a:lnTo>
                  <a:lnTo>
                    <a:pt x="2689974" y="487680"/>
                  </a:lnTo>
                  <a:lnTo>
                    <a:pt x="2689974" y="481330"/>
                  </a:lnTo>
                  <a:lnTo>
                    <a:pt x="2692895" y="481330"/>
                  </a:lnTo>
                  <a:lnTo>
                    <a:pt x="2692895" y="25400"/>
                  </a:lnTo>
                  <a:lnTo>
                    <a:pt x="2692895" y="12700"/>
                  </a:lnTo>
                  <a:lnTo>
                    <a:pt x="26928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63168" y="1952244"/>
              <a:ext cx="2667000" cy="567055"/>
            </a:xfrm>
            <a:custGeom>
              <a:avLst/>
              <a:gdLst/>
              <a:ahLst/>
              <a:cxnLst/>
              <a:rect l="l" t="t" r="r" b="b"/>
              <a:pathLst>
                <a:path w="2667000" h="567055">
                  <a:moveTo>
                    <a:pt x="2666999" y="566928"/>
                  </a:moveTo>
                  <a:lnTo>
                    <a:pt x="0" y="566928"/>
                  </a:lnTo>
                  <a:lnTo>
                    <a:pt x="0" y="0"/>
                  </a:lnTo>
                  <a:lnTo>
                    <a:pt x="2666999" y="0"/>
                  </a:lnTo>
                  <a:lnTo>
                    <a:pt x="2666999" y="566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0976" y="1939543"/>
              <a:ext cx="2693035" cy="579755"/>
            </a:xfrm>
            <a:custGeom>
              <a:avLst/>
              <a:gdLst/>
              <a:ahLst/>
              <a:cxnLst/>
              <a:rect l="l" t="t" r="r" b="b"/>
              <a:pathLst>
                <a:path w="2693035" h="579755">
                  <a:moveTo>
                    <a:pt x="2692895" y="6350"/>
                  </a:moveTo>
                  <a:lnTo>
                    <a:pt x="2689479" y="6350"/>
                  </a:lnTo>
                  <a:lnTo>
                    <a:pt x="2689479" y="0"/>
                  </a:lnTo>
                  <a:lnTo>
                    <a:pt x="2676512" y="0"/>
                  </a:lnTo>
                  <a:lnTo>
                    <a:pt x="2676512" y="508"/>
                  </a:lnTo>
                  <a:lnTo>
                    <a:pt x="2676512" y="3187"/>
                  </a:lnTo>
                  <a:lnTo>
                    <a:pt x="2676512" y="6350"/>
                  </a:lnTo>
                  <a:lnTo>
                    <a:pt x="2673350" y="6350"/>
                  </a:lnTo>
                  <a:lnTo>
                    <a:pt x="2676512" y="3187"/>
                  </a:lnTo>
                  <a:lnTo>
                    <a:pt x="2676512" y="508"/>
                  </a:lnTo>
                  <a:lnTo>
                    <a:pt x="2673197" y="508"/>
                  </a:lnTo>
                  <a:lnTo>
                    <a:pt x="2673197" y="12700"/>
                  </a:lnTo>
                  <a:lnTo>
                    <a:pt x="2673197" y="19672"/>
                  </a:lnTo>
                  <a:lnTo>
                    <a:pt x="2667000" y="12700"/>
                  </a:lnTo>
                  <a:lnTo>
                    <a:pt x="2670162" y="9537"/>
                  </a:lnTo>
                  <a:lnTo>
                    <a:pt x="2670162" y="12700"/>
                  </a:lnTo>
                  <a:lnTo>
                    <a:pt x="2673197" y="12700"/>
                  </a:lnTo>
                  <a:lnTo>
                    <a:pt x="2673197" y="508"/>
                  </a:lnTo>
                  <a:lnTo>
                    <a:pt x="6096" y="508"/>
                  </a:lnTo>
                  <a:lnTo>
                    <a:pt x="0" y="6604"/>
                  </a:lnTo>
                  <a:lnTo>
                    <a:pt x="0" y="579628"/>
                  </a:lnTo>
                  <a:lnTo>
                    <a:pt x="12192" y="579628"/>
                  </a:lnTo>
                  <a:lnTo>
                    <a:pt x="20662" y="579628"/>
                  </a:lnTo>
                  <a:lnTo>
                    <a:pt x="25908" y="579628"/>
                  </a:lnTo>
                  <a:lnTo>
                    <a:pt x="25908" y="26416"/>
                  </a:lnTo>
                  <a:lnTo>
                    <a:pt x="2667000" y="26416"/>
                  </a:lnTo>
                  <a:lnTo>
                    <a:pt x="2667000" y="579628"/>
                  </a:lnTo>
                  <a:lnTo>
                    <a:pt x="2679192" y="579628"/>
                  </a:lnTo>
                  <a:lnTo>
                    <a:pt x="2679192" y="579120"/>
                  </a:lnTo>
                  <a:lnTo>
                    <a:pt x="2692895" y="579120"/>
                  </a:lnTo>
                  <a:lnTo>
                    <a:pt x="2692895" y="26670"/>
                  </a:lnTo>
                  <a:lnTo>
                    <a:pt x="2692895" y="12700"/>
                  </a:lnTo>
                  <a:lnTo>
                    <a:pt x="2692895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01412" y="2278125"/>
            <a:ext cx="144780" cy="241300"/>
          </a:xfrm>
          <a:custGeom>
            <a:avLst/>
            <a:gdLst/>
            <a:ahLst/>
            <a:cxnLst/>
            <a:rect l="l" t="t" r="r" b="b"/>
            <a:pathLst>
              <a:path w="144779" h="241300">
                <a:moveTo>
                  <a:pt x="144780" y="0"/>
                </a:moveTo>
                <a:lnTo>
                  <a:pt x="24155" y="0"/>
                </a:lnTo>
                <a:lnTo>
                  <a:pt x="24155" y="12700"/>
                </a:lnTo>
                <a:lnTo>
                  <a:pt x="17945" y="19697"/>
                </a:lnTo>
                <a:lnTo>
                  <a:pt x="17945" y="12700"/>
                </a:lnTo>
                <a:lnTo>
                  <a:pt x="24155" y="12700"/>
                </a:lnTo>
                <a:lnTo>
                  <a:pt x="24155" y="0"/>
                </a:lnTo>
                <a:lnTo>
                  <a:pt x="0" y="0"/>
                </a:lnTo>
                <a:lnTo>
                  <a:pt x="0" y="12700"/>
                </a:lnTo>
                <a:lnTo>
                  <a:pt x="0" y="26670"/>
                </a:lnTo>
                <a:lnTo>
                  <a:pt x="0" y="241300"/>
                </a:lnTo>
                <a:lnTo>
                  <a:pt x="12192" y="241300"/>
                </a:lnTo>
                <a:lnTo>
                  <a:pt x="12192" y="241046"/>
                </a:lnTo>
                <a:lnTo>
                  <a:pt x="24384" y="241046"/>
                </a:lnTo>
                <a:lnTo>
                  <a:pt x="24384" y="26162"/>
                </a:lnTo>
                <a:lnTo>
                  <a:pt x="144780" y="26162"/>
                </a:lnTo>
                <a:lnTo>
                  <a:pt x="144780" y="12700"/>
                </a:lnTo>
                <a:lnTo>
                  <a:pt x="144780" y="12446"/>
                </a:lnTo>
                <a:lnTo>
                  <a:pt x="144780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4176" y="2303779"/>
            <a:ext cx="19050" cy="215900"/>
          </a:xfrm>
          <a:custGeom>
            <a:avLst/>
            <a:gdLst/>
            <a:ahLst/>
            <a:cxnLst/>
            <a:rect l="l" t="t" r="r" b="b"/>
            <a:pathLst>
              <a:path w="19050" h="215900">
                <a:moveTo>
                  <a:pt x="18757" y="12700"/>
                </a:moveTo>
                <a:lnTo>
                  <a:pt x="12407" y="12700"/>
                </a:lnTo>
                <a:lnTo>
                  <a:pt x="12407" y="0"/>
                </a:lnTo>
                <a:lnTo>
                  <a:pt x="0" y="0"/>
                </a:lnTo>
                <a:lnTo>
                  <a:pt x="0" y="12700"/>
                </a:lnTo>
                <a:lnTo>
                  <a:pt x="0" y="25400"/>
                </a:lnTo>
                <a:lnTo>
                  <a:pt x="0" y="215900"/>
                </a:lnTo>
                <a:lnTo>
                  <a:pt x="7404" y="215900"/>
                </a:lnTo>
                <a:lnTo>
                  <a:pt x="7404" y="25400"/>
                </a:lnTo>
                <a:lnTo>
                  <a:pt x="18757" y="25400"/>
                </a:lnTo>
                <a:lnTo>
                  <a:pt x="18757" y="1270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94163" y="2304287"/>
            <a:ext cx="1214755" cy="1001394"/>
          </a:xfrm>
          <a:custGeom>
            <a:avLst/>
            <a:gdLst/>
            <a:ahLst/>
            <a:cxnLst/>
            <a:rect l="l" t="t" r="r" b="b"/>
            <a:pathLst>
              <a:path w="1214754" h="1001395">
                <a:moveTo>
                  <a:pt x="25920" y="24384"/>
                </a:moveTo>
                <a:lnTo>
                  <a:pt x="13919" y="214884"/>
                </a:lnTo>
                <a:lnTo>
                  <a:pt x="25920" y="214884"/>
                </a:lnTo>
                <a:lnTo>
                  <a:pt x="25920" y="24384"/>
                </a:lnTo>
                <a:close/>
              </a:path>
              <a:path w="1214754" h="1001395">
                <a:moveTo>
                  <a:pt x="1214640" y="726948"/>
                </a:moveTo>
                <a:lnTo>
                  <a:pt x="1153541" y="726948"/>
                </a:lnTo>
                <a:lnTo>
                  <a:pt x="1153541" y="752856"/>
                </a:lnTo>
                <a:lnTo>
                  <a:pt x="940320" y="964692"/>
                </a:lnTo>
                <a:lnTo>
                  <a:pt x="728484" y="752856"/>
                </a:lnTo>
                <a:lnTo>
                  <a:pt x="832116" y="752856"/>
                </a:lnTo>
                <a:lnTo>
                  <a:pt x="832116" y="740664"/>
                </a:lnTo>
                <a:lnTo>
                  <a:pt x="832116" y="254508"/>
                </a:lnTo>
                <a:lnTo>
                  <a:pt x="832116" y="242316"/>
                </a:lnTo>
                <a:lnTo>
                  <a:pt x="819150" y="248424"/>
                </a:lnTo>
                <a:lnTo>
                  <a:pt x="819150" y="242062"/>
                </a:lnTo>
                <a:lnTo>
                  <a:pt x="25920" y="242062"/>
                </a:lnTo>
                <a:lnTo>
                  <a:pt x="25920" y="215392"/>
                </a:lnTo>
                <a:lnTo>
                  <a:pt x="19062" y="215392"/>
                </a:lnTo>
                <a:lnTo>
                  <a:pt x="19062" y="242062"/>
                </a:lnTo>
                <a:lnTo>
                  <a:pt x="19062" y="248424"/>
                </a:lnTo>
                <a:lnTo>
                  <a:pt x="12192" y="242316"/>
                </a:lnTo>
                <a:lnTo>
                  <a:pt x="13055" y="228600"/>
                </a:lnTo>
                <a:lnTo>
                  <a:pt x="13055" y="242062"/>
                </a:lnTo>
                <a:lnTo>
                  <a:pt x="19062" y="242062"/>
                </a:lnTo>
                <a:lnTo>
                  <a:pt x="19062" y="215392"/>
                </a:lnTo>
                <a:lnTo>
                  <a:pt x="13881" y="215392"/>
                </a:lnTo>
                <a:lnTo>
                  <a:pt x="13919" y="214884"/>
                </a:lnTo>
                <a:lnTo>
                  <a:pt x="25908" y="24384"/>
                </a:lnTo>
                <a:lnTo>
                  <a:pt x="1050036" y="12192"/>
                </a:lnTo>
                <a:lnTo>
                  <a:pt x="25920" y="24384"/>
                </a:lnTo>
                <a:lnTo>
                  <a:pt x="1050048" y="24384"/>
                </a:lnTo>
                <a:lnTo>
                  <a:pt x="1050048" y="214884"/>
                </a:lnTo>
                <a:lnTo>
                  <a:pt x="1050048" y="752856"/>
                </a:lnTo>
                <a:lnTo>
                  <a:pt x="1153541" y="752856"/>
                </a:lnTo>
                <a:lnTo>
                  <a:pt x="1153541" y="726948"/>
                </a:lnTo>
                <a:lnTo>
                  <a:pt x="1074432" y="726948"/>
                </a:lnTo>
                <a:lnTo>
                  <a:pt x="1074432" y="214884"/>
                </a:lnTo>
                <a:lnTo>
                  <a:pt x="1074432" y="0"/>
                </a:lnTo>
                <a:lnTo>
                  <a:pt x="0" y="0"/>
                </a:lnTo>
                <a:lnTo>
                  <a:pt x="25908" y="12192"/>
                </a:lnTo>
                <a:lnTo>
                  <a:pt x="12192" y="24384"/>
                </a:lnTo>
                <a:lnTo>
                  <a:pt x="2667" y="214884"/>
                </a:lnTo>
                <a:lnTo>
                  <a:pt x="12" y="214884"/>
                </a:lnTo>
                <a:lnTo>
                  <a:pt x="12" y="267970"/>
                </a:lnTo>
                <a:lnTo>
                  <a:pt x="0" y="268224"/>
                </a:lnTo>
                <a:lnTo>
                  <a:pt x="806208" y="268224"/>
                </a:lnTo>
                <a:lnTo>
                  <a:pt x="806208" y="726948"/>
                </a:lnTo>
                <a:lnTo>
                  <a:pt x="667524" y="726948"/>
                </a:lnTo>
                <a:lnTo>
                  <a:pt x="940295" y="1001255"/>
                </a:lnTo>
                <a:lnTo>
                  <a:pt x="1214551" y="727024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3248" rIns="0" bIns="0" rtlCol="0">
            <a:spAutoFit/>
          </a:bodyPr>
          <a:lstStyle/>
          <a:p>
            <a:pPr marL="619125">
              <a:lnSpc>
                <a:spcPct val="100000"/>
              </a:lnSpc>
              <a:spcBef>
                <a:spcPts val="100"/>
              </a:spcBef>
            </a:pPr>
            <a:r>
              <a:rPr sz="4400" spc="-25" dirty="0"/>
              <a:t>Analysis</a:t>
            </a:r>
            <a:r>
              <a:rPr sz="4400" spc="-114" dirty="0"/>
              <a:t> </a:t>
            </a:r>
            <a:r>
              <a:rPr sz="4400" spc="-70" dirty="0"/>
              <a:t>Modeling</a:t>
            </a:r>
            <a:r>
              <a:rPr sz="4400" spc="-325" dirty="0"/>
              <a:t> </a:t>
            </a:r>
            <a:r>
              <a:rPr sz="4400" spc="-110" dirty="0"/>
              <a:t>Approaches</a:t>
            </a:r>
            <a:endParaRPr sz="4400"/>
          </a:p>
        </p:txBody>
      </p:sp>
      <p:sp>
        <p:nvSpPr>
          <p:cNvPr id="11" name="object 11"/>
          <p:cNvSpPr/>
          <p:nvPr/>
        </p:nvSpPr>
        <p:spPr>
          <a:xfrm>
            <a:off x="950976" y="2518663"/>
            <a:ext cx="2693035" cy="919480"/>
          </a:xfrm>
          <a:custGeom>
            <a:avLst/>
            <a:gdLst/>
            <a:ahLst/>
            <a:cxnLst/>
            <a:rect l="l" t="t" r="r" b="b"/>
            <a:pathLst>
              <a:path w="2693035" h="919479">
                <a:moveTo>
                  <a:pt x="2692895" y="0"/>
                </a:moveTo>
                <a:lnTo>
                  <a:pt x="2679179" y="0"/>
                </a:lnTo>
                <a:lnTo>
                  <a:pt x="2679179" y="508"/>
                </a:lnTo>
                <a:lnTo>
                  <a:pt x="2667000" y="508"/>
                </a:lnTo>
                <a:lnTo>
                  <a:pt x="2667000" y="895096"/>
                </a:lnTo>
                <a:lnTo>
                  <a:pt x="25908" y="895096"/>
                </a:lnTo>
                <a:lnTo>
                  <a:pt x="25908" y="1016"/>
                </a:lnTo>
                <a:lnTo>
                  <a:pt x="20650" y="1016"/>
                </a:lnTo>
                <a:lnTo>
                  <a:pt x="20662" y="508"/>
                </a:lnTo>
                <a:lnTo>
                  <a:pt x="19329" y="508"/>
                </a:lnTo>
                <a:lnTo>
                  <a:pt x="19329" y="895096"/>
                </a:lnTo>
                <a:lnTo>
                  <a:pt x="19329" y="901446"/>
                </a:lnTo>
                <a:lnTo>
                  <a:pt x="12192" y="895096"/>
                </a:lnTo>
                <a:lnTo>
                  <a:pt x="16421" y="448475"/>
                </a:lnTo>
                <a:lnTo>
                  <a:pt x="16421" y="895096"/>
                </a:lnTo>
                <a:lnTo>
                  <a:pt x="19329" y="895096"/>
                </a:lnTo>
                <a:lnTo>
                  <a:pt x="19329" y="508"/>
                </a:lnTo>
                <a:lnTo>
                  <a:pt x="12192" y="508"/>
                </a:lnTo>
                <a:lnTo>
                  <a:pt x="0" y="508"/>
                </a:lnTo>
                <a:lnTo>
                  <a:pt x="0" y="913384"/>
                </a:lnTo>
                <a:lnTo>
                  <a:pt x="6096" y="919480"/>
                </a:lnTo>
                <a:lnTo>
                  <a:pt x="12192" y="919480"/>
                </a:lnTo>
                <a:lnTo>
                  <a:pt x="2679179" y="919480"/>
                </a:lnTo>
                <a:lnTo>
                  <a:pt x="2689974" y="919480"/>
                </a:lnTo>
                <a:lnTo>
                  <a:pt x="2689974" y="913130"/>
                </a:lnTo>
                <a:lnTo>
                  <a:pt x="2692895" y="913130"/>
                </a:lnTo>
                <a:lnTo>
                  <a:pt x="2692895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370076" y="1478279"/>
            <a:ext cx="8339455" cy="5161915"/>
            <a:chOff x="1370076" y="1478279"/>
            <a:chExt cx="8339455" cy="5161915"/>
          </a:xfrm>
        </p:grpSpPr>
        <p:sp>
          <p:nvSpPr>
            <p:cNvPr id="13" name="object 13"/>
            <p:cNvSpPr/>
            <p:nvPr/>
          </p:nvSpPr>
          <p:spPr>
            <a:xfrm>
              <a:off x="5061204" y="2519171"/>
              <a:ext cx="285115" cy="760730"/>
            </a:xfrm>
            <a:custGeom>
              <a:avLst/>
              <a:gdLst/>
              <a:ahLst/>
              <a:cxnLst/>
              <a:rect l="l" t="t" r="r" b="b"/>
              <a:pathLst>
                <a:path w="285114" h="760729">
                  <a:moveTo>
                    <a:pt x="284988" y="714679"/>
                  </a:moveTo>
                  <a:lnTo>
                    <a:pt x="274307" y="725424"/>
                  </a:lnTo>
                  <a:lnTo>
                    <a:pt x="60960" y="512076"/>
                  </a:lnTo>
                  <a:lnTo>
                    <a:pt x="30480" y="512076"/>
                  </a:lnTo>
                  <a:lnTo>
                    <a:pt x="60947" y="512064"/>
                  </a:lnTo>
                  <a:lnTo>
                    <a:pt x="164592" y="512076"/>
                  </a:lnTo>
                  <a:lnTo>
                    <a:pt x="140208" y="499884"/>
                  </a:lnTo>
                  <a:lnTo>
                    <a:pt x="164592" y="512064"/>
                  </a:lnTo>
                  <a:lnTo>
                    <a:pt x="164592" y="0"/>
                  </a:lnTo>
                  <a:lnTo>
                    <a:pt x="152400" y="0"/>
                  </a:lnTo>
                  <a:lnTo>
                    <a:pt x="140208" y="0"/>
                  </a:lnTo>
                  <a:lnTo>
                    <a:pt x="140208" y="487692"/>
                  </a:lnTo>
                  <a:lnTo>
                    <a:pt x="0" y="487692"/>
                  </a:lnTo>
                  <a:lnTo>
                    <a:pt x="272796" y="760488"/>
                  </a:lnTo>
                  <a:lnTo>
                    <a:pt x="284988" y="748360"/>
                  </a:lnTo>
                  <a:lnTo>
                    <a:pt x="284988" y="733056"/>
                  </a:lnTo>
                  <a:lnTo>
                    <a:pt x="284988" y="730186"/>
                  </a:lnTo>
                  <a:lnTo>
                    <a:pt x="281940" y="733056"/>
                  </a:lnTo>
                  <a:lnTo>
                    <a:pt x="265176" y="733056"/>
                  </a:lnTo>
                  <a:lnTo>
                    <a:pt x="281940" y="733044"/>
                  </a:lnTo>
                  <a:lnTo>
                    <a:pt x="284988" y="730173"/>
                  </a:lnTo>
                  <a:lnTo>
                    <a:pt x="284988" y="71467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97096" y="3398520"/>
              <a:ext cx="1149096" cy="15819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70076" y="5021579"/>
              <a:ext cx="3976370" cy="1618615"/>
            </a:xfrm>
            <a:custGeom>
              <a:avLst/>
              <a:gdLst/>
              <a:ahLst/>
              <a:cxnLst/>
              <a:rect l="l" t="t" r="r" b="b"/>
              <a:pathLst>
                <a:path w="3976370" h="1618615">
                  <a:moveTo>
                    <a:pt x="3976116" y="525780"/>
                  </a:moveTo>
                  <a:lnTo>
                    <a:pt x="3336036" y="525780"/>
                  </a:lnTo>
                  <a:lnTo>
                    <a:pt x="3601212" y="25908"/>
                  </a:lnTo>
                  <a:lnTo>
                    <a:pt x="3602355" y="19812"/>
                  </a:lnTo>
                  <a:lnTo>
                    <a:pt x="3601212" y="25908"/>
                  </a:lnTo>
                  <a:lnTo>
                    <a:pt x="3336036" y="525780"/>
                  </a:lnTo>
                  <a:lnTo>
                    <a:pt x="3608832" y="19824"/>
                  </a:lnTo>
                  <a:lnTo>
                    <a:pt x="3611880" y="15252"/>
                  </a:lnTo>
                  <a:lnTo>
                    <a:pt x="3611880" y="9156"/>
                  </a:lnTo>
                  <a:lnTo>
                    <a:pt x="3608832" y="6108"/>
                  </a:lnTo>
                  <a:lnTo>
                    <a:pt x="3605784" y="1536"/>
                  </a:lnTo>
                  <a:lnTo>
                    <a:pt x="3604641" y="7620"/>
                  </a:lnTo>
                  <a:lnTo>
                    <a:pt x="3605784" y="1524"/>
                  </a:lnTo>
                  <a:lnTo>
                    <a:pt x="3599688" y="0"/>
                  </a:lnTo>
                  <a:lnTo>
                    <a:pt x="3595116" y="0"/>
                  </a:lnTo>
                  <a:lnTo>
                    <a:pt x="3587496" y="1778"/>
                  </a:lnTo>
                  <a:lnTo>
                    <a:pt x="3587496" y="7620"/>
                  </a:lnTo>
                  <a:lnTo>
                    <a:pt x="3581755" y="19812"/>
                  </a:lnTo>
                  <a:lnTo>
                    <a:pt x="3587470" y="7632"/>
                  </a:lnTo>
                  <a:lnTo>
                    <a:pt x="3587496" y="1778"/>
                  </a:lnTo>
                  <a:lnTo>
                    <a:pt x="3510026" y="19812"/>
                  </a:lnTo>
                  <a:lnTo>
                    <a:pt x="1330452" y="527304"/>
                  </a:lnTo>
                  <a:lnTo>
                    <a:pt x="1333500" y="525780"/>
                  </a:lnTo>
                  <a:lnTo>
                    <a:pt x="190500" y="525780"/>
                  </a:lnTo>
                  <a:lnTo>
                    <a:pt x="170688" y="527304"/>
                  </a:lnTo>
                  <a:lnTo>
                    <a:pt x="115824" y="541020"/>
                  </a:lnTo>
                  <a:lnTo>
                    <a:pt x="68580" y="569976"/>
                  </a:lnTo>
                  <a:lnTo>
                    <a:pt x="32004" y="611124"/>
                  </a:lnTo>
                  <a:lnTo>
                    <a:pt x="9144" y="661416"/>
                  </a:lnTo>
                  <a:lnTo>
                    <a:pt x="1397" y="699516"/>
                  </a:lnTo>
                  <a:lnTo>
                    <a:pt x="0" y="716280"/>
                  </a:lnTo>
                  <a:lnTo>
                    <a:pt x="0" y="1427988"/>
                  </a:lnTo>
                  <a:lnTo>
                    <a:pt x="1524" y="1447800"/>
                  </a:lnTo>
                  <a:lnTo>
                    <a:pt x="9144" y="1485900"/>
                  </a:lnTo>
                  <a:lnTo>
                    <a:pt x="44196" y="1549908"/>
                  </a:lnTo>
                  <a:lnTo>
                    <a:pt x="85344" y="1586484"/>
                  </a:lnTo>
                  <a:lnTo>
                    <a:pt x="134112" y="1610868"/>
                  </a:lnTo>
                  <a:lnTo>
                    <a:pt x="190500" y="1618488"/>
                  </a:lnTo>
                  <a:lnTo>
                    <a:pt x="3976116" y="1618488"/>
                  </a:lnTo>
                  <a:lnTo>
                    <a:pt x="3976116" y="1592580"/>
                  </a:lnTo>
                  <a:lnTo>
                    <a:pt x="173736" y="1592580"/>
                  </a:lnTo>
                  <a:lnTo>
                    <a:pt x="156972" y="1589532"/>
                  </a:lnTo>
                  <a:lnTo>
                    <a:pt x="111252" y="1572768"/>
                  </a:lnTo>
                  <a:lnTo>
                    <a:pt x="73152" y="1543812"/>
                  </a:lnTo>
                  <a:lnTo>
                    <a:pt x="38100" y="1491996"/>
                  </a:lnTo>
                  <a:lnTo>
                    <a:pt x="25908" y="1444752"/>
                  </a:lnTo>
                  <a:lnTo>
                    <a:pt x="25908" y="699516"/>
                  </a:lnTo>
                  <a:lnTo>
                    <a:pt x="38100" y="652272"/>
                  </a:lnTo>
                  <a:lnTo>
                    <a:pt x="86868" y="588264"/>
                  </a:lnTo>
                  <a:lnTo>
                    <a:pt x="126492" y="563880"/>
                  </a:lnTo>
                  <a:lnTo>
                    <a:pt x="173736" y="553212"/>
                  </a:lnTo>
                  <a:lnTo>
                    <a:pt x="192024" y="551688"/>
                  </a:lnTo>
                  <a:lnTo>
                    <a:pt x="1336548" y="551688"/>
                  </a:lnTo>
                  <a:lnTo>
                    <a:pt x="3575291" y="33540"/>
                  </a:lnTo>
                  <a:lnTo>
                    <a:pt x="3304019" y="533412"/>
                  </a:lnTo>
                  <a:lnTo>
                    <a:pt x="3300971" y="536460"/>
                  </a:lnTo>
                  <a:lnTo>
                    <a:pt x="3300971" y="541032"/>
                  </a:lnTo>
                  <a:lnTo>
                    <a:pt x="3307067" y="550176"/>
                  </a:lnTo>
                  <a:lnTo>
                    <a:pt x="3310115" y="551700"/>
                  </a:lnTo>
                  <a:lnTo>
                    <a:pt x="3314687" y="551700"/>
                  </a:lnTo>
                  <a:lnTo>
                    <a:pt x="3314687" y="525792"/>
                  </a:lnTo>
                  <a:lnTo>
                    <a:pt x="3314700" y="551688"/>
                  </a:lnTo>
                  <a:lnTo>
                    <a:pt x="3976116" y="551688"/>
                  </a:lnTo>
                  <a:lnTo>
                    <a:pt x="3976116" y="546493"/>
                  </a:lnTo>
                  <a:lnTo>
                    <a:pt x="3976116" y="52578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42888" y="1490471"/>
              <a:ext cx="3352800" cy="462280"/>
            </a:xfrm>
            <a:custGeom>
              <a:avLst/>
              <a:gdLst/>
              <a:ahLst/>
              <a:cxnLst/>
              <a:rect l="l" t="t" r="r" b="b"/>
              <a:pathLst>
                <a:path w="3352800" h="462280">
                  <a:moveTo>
                    <a:pt x="3352800" y="461772"/>
                  </a:moveTo>
                  <a:lnTo>
                    <a:pt x="0" y="461772"/>
                  </a:lnTo>
                  <a:lnTo>
                    <a:pt x="0" y="0"/>
                  </a:lnTo>
                  <a:lnTo>
                    <a:pt x="3352800" y="0"/>
                  </a:lnTo>
                  <a:lnTo>
                    <a:pt x="3352800" y="46177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30696" y="1478279"/>
              <a:ext cx="3378835" cy="487680"/>
            </a:xfrm>
            <a:custGeom>
              <a:avLst/>
              <a:gdLst/>
              <a:ahLst/>
              <a:cxnLst/>
              <a:rect l="l" t="t" r="r" b="b"/>
              <a:pathLst>
                <a:path w="3378834" h="487680">
                  <a:moveTo>
                    <a:pt x="3378695" y="6350"/>
                  </a:moveTo>
                  <a:lnTo>
                    <a:pt x="3375774" y="6350"/>
                  </a:lnTo>
                  <a:lnTo>
                    <a:pt x="3375774" y="0"/>
                  </a:lnTo>
                  <a:lnTo>
                    <a:pt x="3364992" y="0"/>
                  </a:lnTo>
                  <a:lnTo>
                    <a:pt x="3364979" y="25400"/>
                  </a:lnTo>
                  <a:lnTo>
                    <a:pt x="3364979" y="25895"/>
                  </a:lnTo>
                  <a:lnTo>
                    <a:pt x="3364534" y="25400"/>
                  </a:lnTo>
                  <a:lnTo>
                    <a:pt x="3364979" y="25400"/>
                  </a:lnTo>
                  <a:lnTo>
                    <a:pt x="3364979" y="0"/>
                  </a:lnTo>
                  <a:lnTo>
                    <a:pt x="3361804" y="0"/>
                  </a:lnTo>
                  <a:lnTo>
                    <a:pt x="3361804" y="3187"/>
                  </a:lnTo>
                  <a:lnTo>
                    <a:pt x="3361804" y="6350"/>
                  </a:lnTo>
                  <a:lnTo>
                    <a:pt x="3358883" y="6350"/>
                  </a:lnTo>
                  <a:lnTo>
                    <a:pt x="3358883" y="12700"/>
                  </a:lnTo>
                  <a:lnTo>
                    <a:pt x="3358883" y="19037"/>
                  </a:lnTo>
                  <a:lnTo>
                    <a:pt x="3352800" y="12192"/>
                  </a:lnTo>
                  <a:lnTo>
                    <a:pt x="3352800" y="25908"/>
                  </a:lnTo>
                  <a:lnTo>
                    <a:pt x="3352800" y="462280"/>
                  </a:lnTo>
                  <a:lnTo>
                    <a:pt x="3352800" y="473710"/>
                  </a:lnTo>
                  <a:lnTo>
                    <a:pt x="3352800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3352800" y="473710"/>
                  </a:lnTo>
                  <a:lnTo>
                    <a:pt x="3352800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3352800" y="25908"/>
                  </a:lnTo>
                  <a:lnTo>
                    <a:pt x="3352800" y="12192"/>
                  </a:lnTo>
                  <a:lnTo>
                    <a:pt x="3355454" y="9537"/>
                  </a:lnTo>
                  <a:lnTo>
                    <a:pt x="3355454" y="12700"/>
                  </a:lnTo>
                  <a:lnTo>
                    <a:pt x="3358883" y="12700"/>
                  </a:lnTo>
                  <a:lnTo>
                    <a:pt x="3358883" y="6350"/>
                  </a:lnTo>
                  <a:lnTo>
                    <a:pt x="3358642" y="6350"/>
                  </a:lnTo>
                  <a:lnTo>
                    <a:pt x="3361804" y="3187"/>
                  </a:lnTo>
                  <a:lnTo>
                    <a:pt x="33618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37" y="244246"/>
                  </a:lnTo>
                  <a:lnTo>
                    <a:pt x="19037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3364979" y="487680"/>
                  </a:lnTo>
                  <a:lnTo>
                    <a:pt x="3375774" y="487680"/>
                  </a:lnTo>
                  <a:lnTo>
                    <a:pt x="3375774" y="481330"/>
                  </a:lnTo>
                  <a:lnTo>
                    <a:pt x="3378695" y="481330"/>
                  </a:lnTo>
                  <a:lnTo>
                    <a:pt x="3378695" y="25400"/>
                  </a:lnTo>
                  <a:lnTo>
                    <a:pt x="3378695" y="12700"/>
                  </a:lnTo>
                  <a:lnTo>
                    <a:pt x="33786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42888" y="1952244"/>
              <a:ext cx="3352800" cy="567055"/>
            </a:xfrm>
            <a:custGeom>
              <a:avLst/>
              <a:gdLst/>
              <a:ahLst/>
              <a:cxnLst/>
              <a:rect l="l" t="t" r="r" b="b"/>
              <a:pathLst>
                <a:path w="3352800" h="567055">
                  <a:moveTo>
                    <a:pt x="3352800" y="566928"/>
                  </a:moveTo>
                  <a:lnTo>
                    <a:pt x="0" y="566928"/>
                  </a:lnTo>
                  <a:lnTo>
                    <a:pt x="0" y="0"/>
                  </a:lnTo>
                  <a:lnTo>
                    <a:pt x="3352800" y="0"/>
                  </a:lnTo>
                  <a:lnTo>
                    <a:pt x="3352800" y="5669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46192" y="1939543"/>
              <a:ext cx="4363720" cy="580390"/>
            </a:xfrm>
            <a:custGeom>
              <a:avLst/>
              <a:gdLst/>
              <a:ahLst/>
              <a:cxnLst/>
              <a:rect l="l" t="t" r="r" b="b"/>
              <a:pathLst>
                <a:path w="4363720" h="580389">
                  <a:moveTo>
                    <a:pt x="897636" y="338836"/>
                  </a:moveTo>
                  <a:lnTo>
                    <a:pt x="885444" y="338836"/>
                  </a:lnTo>
                  <a:lnTo>
                    <a:pt x="885444" y="364236"/>
                  </a:lnTo>
                  <a:lnTo>
                    <a:pt x="885444" y="365252"/>
                  </a:lnTo>
                  <a:lnTo>
                    <a:pt x="879678" y="365252"/>
                  </a:lnTo>
                  <a:lnTo>
                    <a:pt x="879678" y="364236"/>
                  </a:lnTo>
                  <a:lnTo>
                    <a:pt x="885444" y="364236"/>
                  </a:lnTo>
                  <a:lnTo>
                    <a:pt x="885444" y="338836"/>
                  </a:lnTo>
                  <a:lnTo>
                    <a:pt x="885431" y="338582"/>
                  </a:lnTo>
                  <a:lnTo>
                    <a:pt x="884923" y="338582"/>
                  </a:lnTo>
                  <a:lnTo>
                    <a:pt x="884923" y="351282"/>
                  </a:lnTo>
                  <a:lnTo>
                    <a:pt x="884923" y="351536"/>
                  </a:lnTo>
                  <a:lnTo>
                    <a:pt x="879678" y="351536"/>
                  </a:lnTo>
                  <a:lnTo>
                    <a:pt x="879678" y="351282"/>
                  </a:lnTo>
                  <a:lnTo>
                    <a:pt x="884923" y="351282"/>
                  </a:lnTo>
                  <a:lnTo>
                    <a:pt x="884923" y="338582"/>
                  </a:lnTo>
                  <a:lnTo>
                    <a:pt x="0" y="338582"/>
                  </a:lnTo>
                  <a:lnTo>
                    <a:pt x="0" y="351282"/>
                  </a:lnTo>
                  <a:lnTo>
                    <a:pt x="0" y="365252"/>
                  </a:lnTo>
                  <a:lnTo>
                    <a:pt x="873252" y="365252"/>
                  </a:lnTo>
                  <a:lnTo>
                    <a:pt x="873252" y="579882"/>
                  </a:lnTo>
                  <a:lnTo>
                    <a:pt x="885444" y="579882"/>
                  </a:lnTo>
                  <a:lnTo>
                    <a:pt x="885444" y="580136"/>
                  </a:lnTo>
                  <a:lnTo>
                    <a:pt x="897636" y="580136"/>
                  </a:lnTo>
                  <a:lnTo>
                    <a:pt x="897636" y="364236"/>
                  </a:lnTo>
                  <a:lnTo>
                    <a:pt x="897636" y="351536"/>
                  </a:lnTo>
                  <a:lnTo>
                    <a:pt x="897636" y="338836"/>
                  </a:lnTo>
                  <a:close/>
                </a:path>
                <a:path w="4363720" h="580389">
                  <a:moveTo>
                    <a:pt x="4363199" y="6350"/>
                  </a:moveTo>
                  <a:lnTo>
                    <a:pt x="4359770" y="6350"/>
                  </a:lnTo>
                  <a:lnTo>
                    <a:pt x="4359770" y="0"/>
                  </a:lnTo>
                  <a:lnTo>
                    <a:pt x="4346816" y="0"/>
                  </a:lnTo>
                  <a:lnTo>
                    <a:pt x="4346816" y="508"/>
                  </a:lnTo>
                  <a:lnTo>
                    <a:pt x="4346816" y="3187"/>
                  </a:lnTo>
                  <a:lnTo>
                    <a:pt x="4346816" y="6350"/>
                  </a:lnTo>
                  <a:lnTo>
                    <a:pt x="4343654" y="6350"/>
                  </a:lnTo>
                  <a:lnTo>
                    <a:pt x="4346816" y="3187"/>
                  </a:lnTo>
                  <a:lnTo>
                    <a:pt x="4346816" y="508"/>
                  </a:lnTo>
                  <a:lnTo>
                    <a:pt x="4343501" y="508"/>
                  </a:lnTo>
                  <a:lnTo>
                    <a:pt x="4343501" y="12700"/>
                  </a:lnTo>
                  <a:lnTo>
                    <a:pt x="4343501" y="19672"/>
                  </a:lnTo>
                  <a:lnTo>
                    <a:pt x="4337304" y="12700"/>
                  </a:lnTo>
                  <a:lnTo>
                    <a:pt x="4340466" y="9537"/>
                  </a:lnTo>
                  <a:lnTo>
                    <a:pt x="4340466" y="12700"/>
                  </a:lnTo>
                  <a:lnTo>
                    <a:pt x="4343501" y="12700"/>
                  </a:lnTo>
                  <a:lnTo>
                    <a:pt x="4343501" y="508"/>
                  </a:lnTo>
                  <a:lnTo>
                    <a:pt x="990600" y="508"/>
                  </a:lnTo>
                  <a:lnTo>
                    <a:pt x="984504" y="6604"/>
                  </a:lnTo>
                  <a:lnTo>
                    <a:pt x="984504" y="579628"/>
                  </a:lnTo>
                  <a:lnTo>
                    <a:pt x="996696" y="579628"/>
                  </a:lnTo>
                  <a:lnTo>
                    <a:pt x="1005166" y="579628"/>
                  </a:lnTo>
                  <a:lnTo>
                    <a:pt x="1010412" y="579628"/>
                  </a:lnTo>
                  <a:lnTo>
                    <a:pt x="1010412" y="26416"/>
                  </a:lnTo>
                  <a:lnTo>
                    <a:pt x="4337304" y="26416"/>
                  </a:lnTo>
                  <a:lnTo>
                    <a:pt x="4337304" y="579628"/>
                  </a:lnTo>
                  <a:lnTo>
                    <a:pt x="4349496" y="579628"/>
                  </a:lnTo>
                  <a:lnTo>
                    <a:pt x="4349496" y="579120"/>
                  </a:lnTo>
                  <a:lnTo>
                    <a:pt x="4363199" y="579120"/>
                  </a:lnTo>
                  <a:lnTo>
                    <a:pt x="4363199" y="26670"/>
                  </a:lnTo>
                  <a:lnTo>
                    <a:pt x="4363199" y="12700"/>
                  </a:lnTo>
                  <a:lnTo>
                    <a:pt x="436319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76883" y="1956291"/>
            <a:ext cx="2653665" cy="1386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22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363220" algn="l"/>
              </a:tabLst>
            </a:pPr>
            <a:r>
              <a:rPr sz="1800" spc="-20" dirty="0">
                <a:latin typeface="Cambria"/>
                <a:cs typeface="Cambria"/>
              </a:rPr>
              <a:t>Models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data</a:t>
            </a:r>
            <a:r>
              <a:rPr sz="1800" spc="8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elements</a:t>
            </a:r>
            <a:endParaRPr sz="1800">
              <a:latin typeface="Cambria"/>
              <a:cs typeface="Cambria"/>
            </a:endParaRPr>
          </a:p>
          <a:p>
            <a:pPr marL="534670">
              <a:lnSpc>
                <a:spcPts val="2120"/>
              </a:lnSpc>
              <a:tabLst>
                <a:tab pos="819785" algn="l"/>
              </a:tabLst>
            </a:pPr>
            <a:r>
              <a:rPr sz="1800" spc="-50" dirty="0">
                <a:latin typeface="Cambria"/>
                <a:cs typeface="Cambria"/>
              </a:rPr>
              <a:t>⁻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Attributes</a:t>
            </a:r>
            <a:endParaRPr sz="1800">
              <a:latin typeface="Cambria"/>
              <a:cs typeface="Cambria"/>
            </a:endParaRPr>
          </a:p>
          <a:p>
            <a:pPr marL="534670">
              <a:lnSpc>
                <a:spcPts val="2120"/>
              </a:lnSpc>
              <a:tabLst>
                <a:tab pos="819785" algn="l"/>
              </a:tabLst>
            </a:pPr>
            <a:r>
              <a:rPr sz="1800" spc="-50" dirty="0">
                <a:latin typeface="Cambria"/>
                <a:cs typeface="Cambria"/>
              </a:rPr>
              <a:t>⁻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Relationships</a:t>
            </a:r>
            <a:endParaRPr sz="1800">
              <a:latin typeface="Cambria"/>
              <a:cs typeface="Cambria"/>
            </a:endParaRPr>
          </a:p>
          <a:p>
            <a:pPr marL="363855" marR="243204" indent="-287020">
              <a:lnSpc>
                <a:spcPts val="2080"/>
              </a:lnSpc>
              <a:spcBef>
                <a:spcPts val="220"/>
              </a:spcBef>
              <a:buChar char="•"/>
              <a:tabLst>
                <a:tab pos="363855" algn="l"/>
              </a:tabLst>
            </a:pPr>
            <a:r>
              <a:rPr sz="1800" spc="-20" dirty="0">
                <a:latin typeface="Cambria"/>
                <a:cs typeface="Cambria"/>
              </a:rPr>
              <a:t>Models</a:t>
            </a:r>
            <a:r>
              <a:rPr sz="1800" spc="-80" dirty="0">
                <a:latin typeface="Cambria"/>
                <a:cs typeface="Cambria"/>
              </a:rPr>
              <a:t> </a:t>
            </a:r>
            <a:r>
              <a:rPr sz="1800" spc="-60" dirty="0">
                <a:latin typeface="Cambria"/>
                <a:cs typeface="Cambria"/>
              </a:rPr>
              <a:t>processes</a:t>
            </a:r>
            <a:r>
              <a:rPr sz="1800" spc="110" dirty="0">
                <a:latin typeface="Cambria"/>
                <a:cs typeface="Cambria"/>
              </a:rPr>
              <a:t> </a:t>
            </a:r>
            <a:r>
              <a:rPr sz="1800" spc="-95" dirty="0">
                <a:latin typeface="Cambria"/>
                <a:cs typeface="Cambria"/>
              </a:rPr>
              <a:t>that </a:t>
            </a:r>
            <a:r>
              <a:rPr sz="1800" spc="-80" dirty="0">
                <a:latin typeface="Cambria"/>
                <a:cs typeface="Cambria"/>
              </a:rPr>
              <a:t>transform</a:t>
            </a:r>
            <a:r>
              <a:rPr sz="1800" spc="80" dirty="0">
                <a:latin typeface="Cambria"/>
                <a:cs typeface="Cambria"/>
              </a:rPr>
              <a:t> </a:t>
            </a:r>
            <a:r>
              <a:rPr sz="1800" spc="-20" dirty="0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93685" y="1453401"/>
            <a:ext cx="84728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00040" algn="l"/>
              </a:tabLst>
            </a:pPr>
            <a:r>
              <a:rPr sz="2400" spc="-114" dirty="0">
                <a:solidFill>
                  <a:srgbClr val="FFFFFF"/>
                </a:solidFill>
                <a:latin typeface="Cambria"/>
                <a:cs typeface="Cambria"/>
              </a:rPr>
              <a:t>Structured</a:t>
            </a:r>
            <a:r>
              <a:rPr sz="2400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Object</a:t>
            </a:r>
            <a:r>
              <a:rPr sz="2400" spc="-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Cambria"/>
                <a:cs typeface="Cambria"/>
              </a:rPr>
              <a:t>Oriented</a:t>
            </a:r>
            <a:r>
              <a:rPr sz="2400" spc="-14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Analysis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6192" y="12557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346192" y="2518663"/>
            <a:ext cx="5346700" cy="2522855"/>
            <a:chOff x="5346192" y="2518663"/>
            <a:chExt cx="5346700" cy="2522855"/>
          </a:xfrm>
        </p:grpSpPr>
        <p:sp>
          <p:nvSpPr>
            <p:cNvPr id="25" name="object 25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43728" y="2518663"/>
              <a:ext cx="4265930" cy="919480"/>
            </a:xfrm>
            <a:custGeom>
              <a:avLst/>
              <a:gdLst/>
              <a:ahLst/>
              <a:cxnLst/>
              <a:rect l="l" t="t" r="r" b="b"/>
              <a:pathLst>
                <a:path w="4265930" h="919479">
                  <a:moveTo>
                    <a:pt x="24384" y="27686"/>
                  </a:moveTo>
                  <a:lnTo>
                    <a:pt x="18275" y="27686"/>
                  </a:lnTo>
                  <a:lnTo>
                    <a:pt x="18275" y="488696"/>
                  </a:lnTo>
                  <a:lnTo>
                    <a:pt x="24384" y="488696"/>
                  </a:lnTo>
                  <a:lnTo>
                    <a:pt x="24384" y="27686"/>
                  </a:lnTo>
                  <a:close/>
                </a:path>
                <a:path w="4265930" h="919479">
                  <a:moveTo>
                    <a:pt x="24384" y="15748"/>
                  </a:moveTo>
                  <a:lnTo>
                    <a:pt x="0" y="2044"/>
                  </a:lnTo>
                  <a:lnTo>
                    <a:pt x="0" y="512572"/>
                  </a:lnTo>
                  <a:lnTo>
                    <a:pt x="12179" y="27940"/>
                  </a:lnTo>
                  <a:lnTo>
                    <a:pt x="24384" y="15748"/>
                  </a:lnTo>
                  <a:close/>
                </a:path>
                <a:path w="4265930" h="919479">
                  <a:moveTo>
                    <a:pt x="800100" y="508"/>
                  </a:moveTo>
                  <a:lnTo>
                    <a:pt x="787908" y="508"/>
                  </a:lnTo>
                  <a:lnTo>
                    <a:pt x="787908" y="2032"/>
                  </a:lnTo>
                  <a:lnTo>
                    <a:pt x="800100" y="27940"/>
                  </a:lnTo>
                  <a:lnTo>
                    <a:pt x="800100" y="508"/>
                  </a:lnTo>
                  <a:close/>
                </a:path>
                <a:path w="4265930" h="919479">
                  <a:moveTo>
                    <a:pt x="4265663" y="0"/>
                  </a:moveTo>
                  <a:lnTo>
                    <a:pt x="4251947" y="0"/>
                  </a:lnTo>
                  <a:lnTo>
                    <a:pt x="4251947" y="508"/>
                  </a:lnTo>
                  <a:lnTo>
                    <a:pt x="4239768" y="508"/>
                  </a:lnTo>
                  <a:lnTo>
                    <a:pt x="4239768" y="895096"/>
                  </a:lnTo>
                  <a:lnTo>
                    <a:pt x="912876" y="895096"/>
                  </a:lnTo>
                  <a:lnTo>
                    <a:pt x="912876" y="1016"/>
                  </a:lnTo>
                  <a:lnTo>
                    <a:pt x="907618" y="1016"/>
                  </a:lnTo>
                  <a:lnTo>
                    <a:pt x="907630" y="508"/>
                  </a:lnTo>
                  <a:lnTo>
                    <a:pt x="906297" y="508"/>
                  </a:lnTo>
                  <a:lnTo>
                    <a:pt x="906297" y="895096"/>
                  </a:lnTo>
                  <a:lnTo>
                    <a:pt x="906297" y="901446"/>
                  </a:lnTo>
                  <a:lnTo>
                    <a:pt x="899160" y="895096"/>
                  </a:lnTo>
                  <a:lnTo>
                    <a:pt x="903389" y="448475"/>
                  </a:lnTo>
                  <a:lnTo>
                    <a:pt x="903389" y="895096"/>
                  </a:lnTo>
                  <a:lnTo>
                    <a:pt x="906297" y="895096"/>
                  </a:lnTo>
                  <a:lnTo>
                    <a:pt x="906297" y="508"/>
                  </a:lnTo>
                  <a:lnTo>
                    <a:pt x="899160" y="508"/>
                  </a:lnTo>
                  <a:lnTo>
                    <a:pt x="886968" y="508"/>
                  </a:lnTo>
                  <a:lnTo>
                    <a:pt x="886968" y="913384"/>
                  </a:lnTo>
                  <a:lnTo>
                    <a:pt x="893064" y="919480"/>
                  </a:lnTo>
                  <a:lnTo>
                    <a:pt x="899160" y="919480"/>
                  </a:lnTo>
                  <a:lnTo>
                    <a:pt x="4251947" y="919480"/>
                  </a:lnTo>
                  <a:lnTo>
                    <a:pt x="4262742" y="919480"/>
                  </a:lnTo>
                  <a:lnTo>
                    <a:pt x="4262742" y="913130"/>
                  </a:lnTo>
                  <a:lnTo>
                    <a:pt x="4265663" y="913130"/>
                  </a:lnTo>
                  <a:lnTo>
                    <a:pt x="4265663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46192" y="3007359"/>
              <a:ext cx="239013" cy="24198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46192" y="2519171"/>
              <a:ext cx="897890" cy="748665"/>
            </a:xfrm>
            <a:custGeom>
              <a:avLst/>
              <a:gdLst/>
              <a:ahLst/>
              <a:cxnLst/>
              <a:rect l="l" t="t" r="r" b="b"/>
              <a:pathLst>
                <a:path w="897889" h="748664">
                  <a:moveTo>
                    <a:pt x="897636" y="27432"/>
                  </a:moveTo>
                  <a:lnTo>
                    <a:pt x="885444" y="1524"/>
                  </a:lnTo>
                  <a:lnTo>
                    <a:pt x="885444" y="0"/>
                  </a:lnTo>
                  <a:lnTo>
                    <a:pt x="873252" y="0"/>
                  </a:lnTo>
                  <a:lnTo>
                    <a:pt x="873252" y="1536"/>
                  </a:lnTo>
                  <a:lnTo>
                    <a:pt x="97536" y="1536"/>
                  </a:lnTo>
                  <a:lnTo>
                    <a:pt x="121920" y="15252"/>
                  </a:lnTo>
                  <a:lnTo>
                    <a:pt x="109728" y="27444"/>
                  </a:lnTo>
                  <a:lnTo>
                    <a:pt x="97536" y="512076"/>
                  </a:lnTo>
                  <a:lnTo>
                    <a:pt x="231648" y="512076"/>
                  </a:lnTo>
                  <a:lnTo>
                    <a:pt x="0" y="730186"/>
                  </a:lnTo>
                  <a:lnTo>
                    <a:pt x="0" y="748360"/>
                  </a:lnTo>
                  <a:lnTo>
                    <a:pt x="249859" y="499884"/>
                  </a:lnTo>
                  <a:lnTo>
                    <a:pt x="262128" y="487692"/>
                  </a:lnTo>
                  <a:lnTo>
                    <a:pt x="222504" y="490740"/>
                  </a:lnTo>
                  <a:lnTo>
                    <a:pt x="121920" y="499884"/>
                  </a:lnTo>
                  <a:lnTo>
                    <a:pt x="109728" y="487692"/>
                  </a:lnTo>
                  <a:lnTo>
                    <a:pt x="121920" y="27444"/>
                  </a:lnTo>
                  <a:lnTo>
                    <a:pt x="122694" y="27432"/>
                  </a:lnTo>
                  <a:lnTo>
                    <a:pt x="897636" y="27432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46192" y="3398519"/>
              <a:ext cx="432815" cy="1581912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6356603" y="2069028"/>
            <a:ext cx="33394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indent="-285750">
              <a:lnSpc>
                <a:spcPct val="100000"/>
              </a:lnSpc>
              <a:spcBef>
                <a:spcPts val="100"/>
              </a:spcBef>
              <a:buChar char="•"/>
              <a:tabLst>
                <a:tab pos="439420" algn="l"/>
              </a:tabLst>
            </a:pPr>
            <a:r>
              <a:rPr sz="1800" spc="-20" dirty="0">
                <a:latin typeface="Cambria"/>
                <a:cs typeface="Cambria"/>
              </a:rPr>
              <a:t>Models</a:t>
            </a:r>
            <a:r>
              <a:rPr sz="1800" spc="-70" dirty="0">
                <a:latin typeface="Cambria"/>
                <a:cs typeface="Cambria"/>
              </a:rPr>
              <a:t> </a:t>
            </a:r>
            <a:r>
              <a:rPr sz="1800" spc="-45" dirty="0">
                <a:latin typeface="Cambria"/>
                <a:cs typeface="Cambria"/>
              </a:rPr>
              <a:t>analysis </a:t>
            </a:r>
            <a:r>
              <a:rPr sz="1800" spc="-10" dirty="0">
                <a:latin typeface="Cambria"/>
                <a:cs typeface="Cambria"/>
              </a:rPr>
              <a:t>classes</a:t>
            </a:r>
            <a:endParaRPr sz="1800">
              <a:latin typeface="Cambria"/>
              <a:cs typeface="Cambria"/>
            </a:endParaRPr>
          </a:p>
          <a:p>
            <a:pPr marL="610870">
              <a:lnSpc>
                <a:spcPts val="2120"/>
              </a:lnSpc>
              <a:tabLst>
                <a:tab pos="895985" algn="l"/>
              </a:tabLst>
            </a:pPr>
            <a:r>
              <a:rPr sz="1800" spc="-50" dirty="0">
                <a:latin typeface="Cambria"/>
                <a:cs typeface="Cambria"/>
              </a:rPr>
              <a:t>⁻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20" dirty="0">
                <a:latin typeface="Cambria"/>
                <a:cs typeface="Cambria"/>
              </a:rPr>
              <a:t>Data</a:t>
            </a:r>
            <a:endParaRPr sz="1800">
              <a:latin typeface="Cambria"/>
              <a:cs typeface="Cambria"/>
            </a:endParaRPr>
          </a:p>
          <a:p>
            <a:pPr marL="610870">
              <a:lnSpc>
                <a:spcPts val="2120"/>
              </a:lnSpc>
              <a:tabLst>
                <a:tab pos="895985" algn="l"/>
              </a:tabLst>
            </a:pPr>
            <a:r>
              <a:rPr sz="1800" spc="-50" dirty="0">
                <a:latin typeface="Cambria"/>
                <a:cs typeface="Cambria"/>
              </a:rPr>
              <a:t>⁻</a:t>
            </a:r>
            <a:r>
              <a:rPr sz="1800" dirty="0">
                <a:latin typeface="Cambria"/>
                <a:cs typeface="Cambria"/>
              </a:rPr>
              <a:t>	</a:t>
            </a:r>
            <a:r>
              <a:rPr sz="1800" spc="-10" dirty="0">
                <a:latin typeface="Cambria"/>
                <a:cs typeface="Cambria"/>
              </a:rPr>
              <a:t>Processes</a:t>
            </a:r>
            <a:endParaRPr sz="1800">
              <a:latin typeface="Cambria"/>
              <a:cs typeface="Cambria"/>
            </a:endParaRPr>
          </a:p>
          <a:p>
            <a:pPr marL="439420" indent="-285750">
              <a:lnSpc>
                <a:spcPct val="100000"/>
              </a:lnSpc>
              <a:spcBef>
                <a:spcPts val="85"/>
              </a:spcBef>
              <a:buChar char="•"/>
              <a:tabLst>
                <a:tab pos="439420" algn="l"/>
              </a:tabLst>
            </a:pPr>
            <a:r>
              <a:rPr sz="1800" spc="-20" dirty="0">
                <a:latin typeface="Cambria"/>
                <a:cs typeface="Cambria"/>
              </a:rPr>
              <a:t>Models</a:t>
            </a:r>
            <a:r>
              <a:rPr sz="1800" spc="-75" dirty="0">
                <a:latin typeface="Cambria"/>
                <a:cs typeface="Cambria"/>
              </a:rPr>
              <a:t> </a:t>
            </a:r>
            <a:r>
              <a:rPr sz="1800" spc="-30" dirty="0">
                <a:latin typeface="Cambria"/>
                <a:cs typeface="Cambria"/>
              </a:rPr>
              <a:t>class</a:t>
            </a:r>
            <a:r>
              <a:rPr sz="1800" spc="-45" dirty="0">
                <a:latin typeface="Cambria"/>
                <a:cs typeface="Cambria"/>
              </a:rPr>
              <a:t> </a:t>
            </a:r>
            <a:r>
              <a:rPr sz="1800" spc="-10" dirty="0">
                <a:latin typeface="Cambria"/>
                <a:cs typeface="Cambria"/>
              </a:rPr>
              <a:t>collaborations</a:t>
            </a:r>
            <a:endParaRPr sz="18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346192" y="5547359"/>
            <a:ext cx="3975100" cy="1092835"/>
          </a:xfrm>
          <a:custGeom>
            <a:avLst/>
            <a:gdLst/>
            <a:ahLst/>
            <a:cxnLst/>
            <a:rect l="l" t="t" r="r" b="b"/>
            <a:pathLst>
              <a:path w="3975100" h="1092834">
                <a:moveTo>
                  <a:pt x="3974592" y="190500"/>
                </a:moveTo>
                <a:lnTo>
                  <a:pt x="3970020" y="152400"/>
                </a:lnTo>
                <a:lnTo>
                  <a:pt x="3951732" y="99060"/>
                </a:lnTo>
                <a:lnTo>
                  <a:pt x="3918204" y="56388"/>
                </a:lnTo>
                <a:lnTo>
                  <a:pt x="3874008" y="22860"/>
                </a:lnTo>
                <a:lnTo>
                  <a:pt x="3822192" y="4572"/>
                </a:lnTo>
                <a:lnTo>
                  <a:pt x="3784092" y="0"/>
                </a:lnTo>
                <a:lnTo>
                  <a:pt x="0" y="0"/>
                </a:lnTo>
                <a:lnTo>
                  <a:pt x="0" y="20713"/>
                </a:lnTo>
                <a:lnTo>
                  <a:pt x="0" y="25908"/>
                </a:lnTo>
                <a:lnTo>
                  <a:pt x="3784092" y="25908"/>
                </a:lnTo>
                <a:lnTo>
                  <a:pt x="3817620" y="28956"/>
                </a:lnTo>
                <a:lnTo>
                  <a:pt x="3877056" y="54864"/>
                </a:lnTo>
                <a:lnTo>
                  <a:pt x="3912108" y="86868"/>
                </a:lnTo>
                <a:lnTo>
                  <a:pt x="3936492" y="128016"/>
                </a:lnTo>
                <a:lnTo>
                  <a:pt x="3948684" y="175260"/>
                </a:lnTo>
                <a:lnTo>
                  <a:pt x="3948684" y="920496"/>
                </a:lnTo>
                <a:lnTo>
                  <a:pt x="3934968" y="967740"/>
                </a:lnTo>
                <a:lnTo>
                  <a:pt x="3910584" y="1007364"/>
                </a:lnTo>
                <a:lnTo>
                  <a:pt x="3875532" y="1039368"/>
                </a:lnTo>
                <a:lnTo>
                  <a:pt x="3832860" y="1060704"/>
                </a:lnTo>
                <a:lnTo>
                  <a:pt x="3816096" y="1063752"/>
                </a:lnTo>
                <a:lnTo>
                  <a:pt x="3800856" y="1066800"/>
                </a:lnTo>
                <a:lnTo>
                  <a:pt x="0" y="1066800"/>
                </a:lnTo>
                <a:lnTo>
                  <a:pt x="0" y="1092708"/>
                </a:lnTo>
                <a:lnTo>
                  <a:pt x="3784092" y="1092708"/>
                </a:lnTo>
                <a:lnTo>
                  <a:pt x="3822192" y="1088136"/>
                </a:lnTo>
                <a:lnTo>
                  <a:pt x="3875532" y="1069848"/>
                </a:lnTo>
                <a:lnTo>
                  <a:pt x="3919728" y="1036320"/>
                </a:lnTo>
                <a:lnTo>
                  <a:pt x="3951732" y="992124"/>
                </a:lnTo>
                <a:lnTo>
                  <a:pt x="3970020" y="940308"/>
                </a:lnTo>
                <a:lnTo>
                  <a:pt x="3974592" y="902208"/>
                </a:lnTo>
                <a:lnTo>
                  <a:pt x="3974592" y="190500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1898397" y="5696183"/>
            <a:ext cx="6884034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26080" marR="5080" indent="-2914015">
              <a:lnSpc>
                <a:spcPts val="2760"/>
              </a:lnSpc>
              <a:spcBef>
                <a:spcPts val="290"/>
              </a:spcBef>
              <a:tabLst>
                <a:tab pos="4395470" algn="l"/>
              </a:tabLst>
            </a:pPr>
            <a:r>
              <a:rPr sz="2400" spc="-95" dirty="0">
                <a:latin typeface="Cambria"/>
                <a:cs typeface="Cambria"/>
              </a:rPr>
              <a:t>Techniques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from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both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approaches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20" dirty="0">
                <a:latin typeface="Cambria"/>
                <a:cs typeface="Cambria"/>
              </a:rPr>
              <a:t>are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typically</a:t>
            </a:r>
            <a:r>
              <a:rPr sz="2400" spc="-12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used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in </a:t>
            </a:r>
            <a:r>
              <a:rPr sz="2400" spc="-10" dirty="0">
                <a:latin typeface="Cambria"/>
                <a:cs typeface="Cambria"/>
              </a:rPr>
              <a:t>practice.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spc="-1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1559" rIns="0" bIns="0" rtlCol="0">
            <a:spAutoFit/>
          </a:bodyPr>
          <a:lstStyle/>
          <a:p>
            <a:pPr marL="140398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alibri"/>
                <a:cs typeface="Calibri"/>
              </a:rPr>
              <a:t>Safe</a:t>
            </a:r>
            <a:r>
              <a:rPr spc="-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Home</a:t>
            </a:r>
            <a:r>
              <a:rPr spc="-1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Control</a:t>
            </a:r>
            <a:r>
              <a:rPr spc="-9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Panel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75843" y="1568196"/>
            <a:ext cx="10073640" cy="5285740"/>
            <a:chOff x="275843" y="1568196"/>
            <a:chExt cx="10073640" cy="5285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5843" y="1568196"/>
              <a:ext cx="5070348" cy="528523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46192" y="1568196"/>
              <a:ext cx="5003291" cy="5285231"/>
            </a:xfrm>
            <a:prstGeom prst="rect">
              <a:avLst/>
            </a:prstGeom>
          </p:spPr>
        </p:pic>
      </p:grpSp>
      <p:sp>
        <p:nvSpPr>
          <p:cNvPr id="6" name="Footer Placeholder 5"/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pc="-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1</TotalTime>
  <Words>986</Words>
  <Application>Microsoft Office PowerPoint</Application>
  <PresentationFormat>Custom</PresentationFormat>
  <Paragraphs>298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Arial MT</vt:lpstr>
      <vt:lpstr>Calibri</vt:lpstr>
      <vt:lpstr>Cambria</vt:lpstr>
      <vt:lpstr>Tahoma</vt:lpstr>
      <vt:lpstr>Times New Roman</vt:lpstr>
      <vt:lpstr>Office Theme</vt:lpstr>
      <vt:lpstr>RequirementAnalysis</vt:lpstr>
      <vt:lpstr>Requirements Engineering Tasks cont.</vt:lpstr>
      <vt:lpstr>The requirement analysis model</vt:lpstr>
      <vt:lpstr>Elements of the Req irements Model</vt:lpstr>
      <vt:lpstr>Elements of the Requirements Model</vt:lpstr>
      <vt:lpstr>Elements of the Requirements Model</vt:lpstr>
      <vt:lpstr>Analysis rule of Thumb</vt:lpstr>
      <vt:lpstr>Analysis Modeling Approaches</vt:lpstr>
      <vt:lpstr>Safe Home Control Panel</vt:lpstr>
      <vt:lpstr>Use-Cases</vt:lpstr>
      <vt:lpstr>Scenerio Based Model :Use-Cases</vt:lpstr>
      <vt:lpstr>Use-Case Diagram</vt:lpstr>
      <vt:lpstr>Use-Case Diagram</vt:lpstr>
      <vt:lpstr>Use-Case</vt:lpstr>
      <vt:lpstr>Class Model: Class Diagram</vt:lpstr>
      <vt:lpstr>Class Notation</vt:lpstr>
      <vt:lpstr>Class Notation</vt:lpstr>
      <vt:lpstr>Class Relationship</vt:lpstr>
      <vt:lpstr>Class Relationship</vt:lpstr>
      <vt:lpstr>Behavioral Models : State Diagram</vt:lpstr>
      <vt:lpstr>Activity &amp; Swimlane Diagram</vt:lpstr>
      <vt:lpstr>ActivityDiagram Symbols</vt:lpstr>
      <vt:lpstr>Activity diagram o order processing</vt:lpstr>
      <vt:lpstr>Swimlane diagram of order processing</vt:lpstr>
      <vt:lpstr>PowerPoint Presentation</vt:lpstr>
      <vt:lpstr>Swimlane diagram for Access camera surveillance via the Internet—display camera views fu ction</vt:lpstr>
      <vt:lpstr>Data Flow Model: Data Flow Diagram (DFD)</vt:lpstr>
      <vt:lpstr>Data Flow Model: DFD Level 1</vt:lpstr>
      <vt:lpstr>Data Flow Model: DFD L vel 2 (Monitor Sensor)</vt:lpstr>
      <vt:lpstr>Data Flow Notations</vt:lpstr>
      <vt:lpstr>Requirements Engineering Tasks</vt:lpstr>
      <vt:lpstr>Art of negotiation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2.3  Elaboration</dc:title>
  <dc:creator>ASHWANI</dc:creator>
  <cp:lastModifiedBy>snowb</cp:lastModifiedBy>
  <cp:revision>1</cp:revision>
  <dcterms:created xsi:type="dcterms:W3CDTF">2025-09-23T17:33:46Z</dcterms:created>
  <dcterms:modified xsi:type="dcterms:W3CDTF">2025-09-23T17:35:27Z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2020-09-13T00:00:00Z</vt:filetime>
  </property>
  <property fmtid="{D5CDD505-2E9C-101B-9397-08002B2CF9AE}" pid="3" name="LastSaved">
    <vt:filetime>2025-09-23T00:00:00Z</vt:filetime>
  </property>
  <property fmtid="{D5CDD505-2E9C-101B-9397-08002B2CF9AE}" pid="4" name="Producer">
    <vt:lpwstr>Microsoft: Print To PDF</vt:lpwstr>
  </property>
</Properties>
</file>