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3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7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4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871538"/>
            <a:ext cx="10058400" cy="12961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Data Analytics &amp;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432" y="4468870"/>
            <a:ext cx="11224472" cy="217719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  <a:latin typeface="Century" panose="02040604050505020304" pitchFamily="18" charset="0"/>
              </a:rPr>
              <a:t>Submitted To :                                                                                  Submitted By:</a:t>
            </a:r>
          </a:p>
          <a:p>
            <a:pPr algn="r"/>
            <a:r>
              <a:rPr lang="en-US" sz="1600" cap="none" dirty="0">
                <a:solidFill>
                  <a:schemeClr val="tx1"/>
                </a:solidFill>
                <a:latin typeface="Century" panose="02040604050505020304" pitchFamily="18" charset="0"/>
              </a:rPr>
              <a:t>Prof. J.P. Behera                                                                                         Sakshee Sree</a:t>
            </a:r>
          </a:p>
          <a:p>
            <a:pPr algn="r"/>
            <a:r>
              <a:rPr lang="en-US" sz="1600" cap="none" dirty="0">
                <a:solidFill>
                  <a:schemeClr val="tx1"/>
                </a:solidFill>
                <a:latin typeface="Century" panose="02040604050505020304" pitchFamily="18" charset="0"/>
              </a:rPr>
              <a:t>                                                                                 BFT/18/202</a:t>
            </a:r>
          </a:p>
          <a:p>
            <a:pPr algn="r"/>
            <a:r>
              <a:rPr lang="en-US" sz="1600" cap="none" dirty="0">
                <a:solidFill>
                  <a:schemeClr val="tx1"/>
                </a:solidFill>
                <a:latin typeface="Century" panose="02040604050505020304" pitchFamily="18" charset="0"/>
              </a:rPr>
              <a:t>                                                                                 Sem-6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2DD5B-D036-423E-8B2F-B874F93F0AD4}"/>
              </a:ext>
            </a:extLst>
          </p:cNvPr>
          <p:cNvSpPr txBox="1"/>
          <p:nvPr/>
        </p:nvSpPr>
        <p:spPr>
          <a:xfrm>
            <a:off x="2133599" y="2792650"/>
            <a:ext cx="7686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Century" panose="02040604050505020304" pitchFamily="18" charset="0"/>
              </a:rPr>
              <a:t>Topic : Application Of Multiple Regression In Fashion Industry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CEE2-020C-486D-91DE-7018488B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011B-4870-4DA8-A1AF-0A2A212B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525"/>
            <a:ext cx="8470790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helps us to analyze a given set of data.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Multiple Regression in fashion industry - Using an equation which has two independent variable to predict a dependent variable.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F7E9-B3B0-4D55-8A91-16AE5A01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: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DA2C-EFAC-41C6-83F7-19EE31FCC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1751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 have used multiple regression to calculate the worker efficiency.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done this on the basis of rework and the no of pieces that has been produced. (Considering the number of pieces given to each worker is the same).</a:t>
            </a:r>
          </a:p>
          <a:p>
            <a:r>
              <a:rPr lang="en-IN" dirty="0"/>
              <a:t>Independent variables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Rework.pieces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Number of pieces produced</a:t>
            </a:r>
          </a:p>
          <a:p>
            <a:pPr marL="0" indent="0">
              <a:buNone/>
            </a:pPr>
            <a:r>
              <a:rPr lang="en-IN" dirty="0"/>
              <a:t>Dependent variable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Workereff </a:t>
            </a:r>
          </a:p>
        </p:txBody>
      </p:sp>
    </p:spTree>
    <p:extLst>
      <p:ext uri="{BB962C8B-B14F-4D97-AF65-F5344CB8AC3E}">
        <p14:creationId xmlns:p14="http://schemas.microsoft.com/office/powerpoint/2010/main" val="1521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CFE1-94DF-4341-93C2-8E124476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C3FC0-69A9-4B33-993C-4AB79F1A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13" y="1943738"/>
            <a:ext cx="4016770" cy="41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C973-666A-4CE0-9A38-537CEE67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6246-ACED-4DA8-A937-A99CB37C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8805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/>
              <a:t>data1 &lt;- read.csv(file.choose(), sep = ',')</a:t>
            </a:r>
          </a:p>
          <a:p>
            <a:r>
              <a:rPr lang="en-IN" sz="1600" dirty="0"/>
              <a:t>View(data1)</a:t>
            </a:r>
          </a:p>
          <a:p>
            <a:r>
              <a:rPr lang="en-IN" sz="1600" dirty="0"/>
              <a:t>model &lt;- lm(workereff~pieces.produced+rework.pieces, data = data1[,c("workereff","pieces.produced","rework.pieces")])</a:t>
            </a:r>
          </a:p>
          <a:p>
            <a:r>
              <a:rPr lang="en-IN" sz="1600" dirty="0"/>
              <a:t>model</a:t>
            </a:r>
          </a:p>
          <a:p>
            <a:r>
              <a:rPr lang="en-IN" sz="1600" dirty="0"/>
              <a:t>a &lt;- coef(model)[1]</a:t>
            </a:r>
          </a:p>
          <a:p>
            <a:r>
              <a:rPr lang="en-IN" sz="1600" dirty="0"/>
              <a:t>a</a:t>
            </a:r>
          </a:p>
          <a:p>
            <a:r>
              <a:rPr lang="en-IN" sz="1600" dirty="0"/>
              <a:t>b1 &lt;- coef(model)[2]</a:t>
            </a:r>
          </a:p>
          <a:p>
            <a:r>
              <a:rPr lang="en-IN" sz="1600" dirty="0"/>
              <a:t>b2 &lt;- coef(model)[3]</a:t>
            </a:r>
          </a:p>
          <a:p>
            <a:r>
              <a:rPr lang="en-IN" sz="1600" dirty="0"/>
              <a:t>b1</a:t>
            </a:r>
          </a:p>
          <a:p>
            <a:r>
              <a:rPr lang="en-IN" sz="1600" dirty="0"/>
              <a:t>b2</a:t>
            </a:r>
          </a:p>
          <a:p>
            <a:r>
              <a:rPr lang="en-IN" sz="1600" dirty="0"/>
              <a:t>newdata &lt;- data.frame(pieces.produced = 120, rework.pieces = 10)</a:t>
            </a:r>
          </a:p>
          <a:p>
            <a:r>
              <a:rPr lang="en-IN" sz="1600" dirty="0"/>
              <a:t>workereff &lt;- predict(model,newdata)</a:t>
            </a:r>
          </a:p>
          <a:p>
            <a:r>
              <a:rPr lang="en-IN" sz="1600" dirty="0"/>
              <a:t>workereff</a:t>
            </a:r>
          </a:p>
        </p:txBody>
      </p:sp>
    </p:spTree>
    <p:extLst>
      <p:ext uri="{BB962C8B-B14F-4D97-AF65-F5344CB8AC3E}">
        <p14:creationId xmlns:p14="http://schemas.microsoft.com/office/powerpoint/2010/main" val="21143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C910-22C4-4EFB-A0A2-08AAB910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B2285-B9A4-4F82-9C44-61E48D4B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05461"/>
            <a:ext cx="8018145" cy="49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2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7F6F2B-EA54-48B8-A056-23DD6FB35B7D}"/>
              </a:ext>
            </a:extLst>
          </p:cNvPr>
          <p:cNvSpPr txBox="1"/>
          <p:nvPr/>
        </p:nvSpPr>
        <p:spPr>
          <a:xfrm>
            <a:off x="3157538" y="2656463"/>
            <a:ext cx="524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962167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245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Century</vt:lpstr>
      <vt:lpstr>Times New Roman</vt:lpstr>
      <vt:lpstr>Wingdings</vt:lpstr>
      <vt:lpstr>Retrospect</vt:lpstr>
      <vt:lpstr>Data Analytics &amp; R</vt:lpstr>
      <vt:lpstr>Objective</vt:lpstr>
      <vt:lpstr>Case Study : Multiple Regression</vt:lpstr>
      <vt:lpstr>CSV Data</vt:lpstr>
      <vt:lpstr>R Code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Saakshi Singh</dc:creator>
  <cp:lastModifiedBy>Saakshi Singh</cp:lastModifiedBy>
  <cp:revision>4</cp:revision>
  <dcterms:created xsi:type="dcterms:W3CDTF">2021-05-29T17:12:40Z</dcterms:created>
  <dcterms:modified xsi:type="dcterms:W3CDTF">2021-06-02T14:29:16Z</dcterms:modified>
</cp:coreProperties>
</file>