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A96B-73C7-83A0-2CF4-7F6E2D7A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94F0-E930-2406-8942-FB7F5FC99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3898-B475-85B6-D0A5-F910E6E1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1AC4-C0AB-6013-E40E-4551798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78F2-B42F-9ECC-E092-E8B9E8C0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3D9-C03A-93F4-3058-295FFB9E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589E-2A6F-39D1-AACB-6D925B56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2014-558A-B9A9-3492-0BB8126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54E3-77E2-687F-4490-2FC127A2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91FD-2FD7-D402-F8FC-C9928B1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58B45-20FC-B3CD-60A0-31697A1A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6F823-0C0E-057F-6DA4-097C7DDB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9DCE-79DC-DD8D-75DA-3C8093FF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1023-F25B-D832-CC0E-F35B66AE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5F01-8203-CCE3-9D36-E2F522E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B8A4-C63F-51CA-8DC9-810E9139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4C8B-48A2-3ED6-2748-70B244E0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55C1-1F9A-FF9F-5096-9D4471C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E5D6-7C23-1A65-99D7-F78E7C26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B4C9-2E98-4E99-4476-9883C00A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B4DF-7538-22E0-6A7C-61658632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4377-9C97-4DA3-7EF1-F42A9953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9F16-F876-DBAE-7DE4-5BECF79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E7F9-D417-C8D8-9EAA-83935312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A478-EC1E-B9F5-23F6-4DC33E75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4D0-1439-BE1D-F6EB-12937F7F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F574-FA35-6A99-905F-44A638B2E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CCDC-A37D-2ABB-DF96-69BF1CF7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1244-11B6-A73E-12FE-A322170D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C7C3-2239-EA26-E1F6-72CA3167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85FC-31C6-2DD2-8EF8-4F26060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8308-510F-D704-1525-1487E14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83B77-2930-0173-EF07-CD5B7220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321E-B1C1-8933-CBE4-564CDB33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E9007-CF06-1423-D12B-368B115C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BD74F-F86E-7D60-B52E-7EEEE825C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41ADB-92D5-012E-14F3-86689340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F8AD0-512F-C222-CF86-386DC71D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F075-7576-2FB9-A5EA-1C8002B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C965-989B-05A1-41E2-D3F32765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1BCCA-9A6E-4E86-5E40-2390ABB9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E5E07-E06D-54F0-1C15-275324B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C6436-2FB6-E253-0209-A2C45818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77C03-EC96-F2FE-62AE-52901A2C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FE701-A178-9447-5360-FAB0ECC9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E53BF-F720-96FD-93AC-0706B889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715E-C1EB-772D-99D7-D247713C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F81E-F796-DE3E-2996-4439AE6B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3A0C-793F-963A-4E40-5C291D09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939A-A37E-A7AE-737B-6218AB64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5BC53-2A92-F206-972A-FB68428F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7B39-D2B1-26D5-91EA-C6D5DD5E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4EBA-96A1-82FD-77A2-A7BD576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7A3A8-E063-3C76-2DFC-0B60559C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B0266-4F03-0CED-4306-6F6E4DD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F35-0263-012C-F5A7-7C785E8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0545-BF63-5D91-1921-EE3A40E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8402-8865-04FA-F068-03F22EE8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CF3E-DDEC-23E8-19DC-70D52BF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456E-4DA1-EA25-11E9-50E94F99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4827-230F-CD1B-BD00-0261E39B1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E6998-1E09-4DC1-8289-A47CDCDA68E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10B7-E2C2-0684-9E38-08DD86C1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B9F6-3A4D-C60B-DFDE-5D6E3CEE1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B756BB-546F-BD56-A685-F3E901E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133" y="4715935"/>
            <a:ext cx="2573868" cy="18118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b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Team- 5709</a:t>
            </a:r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Sakshee Suryawanshi</a:t>
            </a:r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Kaushik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DE29C6-7700-41FD-3F5A-705A4070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744146"/>
            <a:ext cx="11523134" cy="19557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“</a:t>
            </a:r>
            <a:r>
              <a:rPr lang="en-US" sz="4000" dirty="0">
                <a:solidFill>
                  <a:schemeClr val="accent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Driving Revenue, Unlocking Ride Potential: Business Insights from Namma Yatri</a:t>
            </a: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8855D2-13F9-3E0C-234C-D1E294EBB68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2A2F-ACA1-BF55-FDA7-A8D6E27C2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54A370C-A390-9423-6666-D2593F6E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14A1F6-97B0-E7A2-D360-02D287DF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1261557"/>
            <a:ext cx="10718800" cy="3826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Here is a snapshot of our data dictionary:</a:t>
            </a:r>
          </a:p>
          <a:p>
            <a:pPr marL="0" indent="0">
              <a:buNone/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b="1" dirty="0"/>
              <a:t>Trips Table:</a:t>
            </a:r>
            <a:r>
              <a:rPr lang="en-US" sz="1600" dirty="0"/>
              <a:t> distance, customer details, fare, duration information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Trip_Details Table:</a:t>
            </a:r>
            <a:r>
              <a:rPr lang="en-US" sz="1600" dirty="0"/>
              <a:t> search intent, quotes, estimates, Flags (end_ride, otp_entered).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Duration Table : </a:t>
            </a:r>
            <a:r>
              <a:rPr lang="en-US" sz="1600" dirty="0"/>
              <a:t>Hours of Trip details.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Assembly Table:</a:t>
            </a:r>
            <a:r>
              <a:rPr lang="en-US" sz="1600" dirty="0"/>
              <a:t> Pickup and drop zone mapping.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Payments Table:</a:t>
            </a:r>
            <a:r>
              <a:rPr lang="en-US" sz="1600" dirty="0"/>
              <a:t> Payment Method status.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The team used cleaned Excel sheets provided by Namma Yatri for Power BI modeling.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C89B4-FD35-182C-A13A-88D825486120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1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3987-9010-B8B0-266E-4C64EB33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48189B-0708-D4D4-E7C9-B5A82BDB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Data 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E70800-3C0B-12AA-9C77-95257011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15533"/>
            <a:ext cx="10574868" cy="35729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Joined relevant tables, cleaned and created calculated columns and parameters (Trip Status, Revenue Thresholds)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Built Final dashboards filtered by zone, time period, payment type, and revenue thresholds visual using slicers, filters, and DAX.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Focused on visualizing key performance indicators with minimal clutter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04ED01-B794-ADC7-7BBE-049EEC7B1A2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3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6373-87E6-CB9F-8640-F44F4443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A47193-9A05-61CC-BFD1-90C17572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Agenda 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89CEA3-A705-68BF-66C5-EBDBCDE6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507089"/>
            <a:ext cx="10964333" cy="4978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Objective : “Analytical and Engineering Objective”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Key Findings: “Pipeline Gaps: Where Are We Losing Potential Riders ”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Strategic Action Plan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Appendix: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Dashboards and Visuals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Data Sources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Data Methodology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2BAD4-A7D5-9556-6F11-831B1A2FB3B5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9CBD-AF5A-53BB-0E28-A089145E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7B26E4-66D6-2218-CF54-153A4FB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D3CC31-9323-3D9C-021C-EECB7514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2" y="1261556"/>
            <a:ext cx="10566399" cy="225210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 is to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ride completion by optimizing trip success and reduce operational inefficiencies.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targeted strategies to optimize ride demands, driver-customer experience and revenue trends.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 actionable insights for resource allocation, zone-based performances and market strategies.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CB270-1354-E9C0-5EF9-88826B0D0BC8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B55B-CB9A-29D0-0E86-CE8CA5F4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064FB8C-C61E-ECEE-03AD-68027049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Background: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BD9783-67AC-E0C6-F6D9-C1D418B1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567393"/>
            <a:ext cx="10735731" cy="17007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Namma Yatri is a city-based, ride-hailing platform seeking profitability and improve service efficiency.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 zones dominated trip volume and revenue, while others underperform.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variability in demand across zones, trip success, time periods and revenue generation.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18A626-3EEB-A72C-6239-83C302BA590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8C980B-ED5E-DD55-D486-53FB219D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984549"/>
            <a:ext cx="4097337" cy="3633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E795A-5B16-B726-EB6B-7D9DBE62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3" y="3048986"/>
            <a:ext cx="6685409" cy="35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4876-DDC0-CAC3-3033-171B0684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BA1BA8E-7617-E733-B644-ACAFBEA2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372536"/>
            <a:ext cx="7916333" cy="4825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“Pipeline Gaps: Where Are We Losing Potential Riders?”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722F04-048F-D9C5-D9D0-65B3280E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567392"/>
            <a:ext cx="10735731" cy="473180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Ride cancellation rates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47.2 %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 –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48.2%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 fluctuations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inconsistent revenue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various pickup zones and time periods.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Conversion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Quote to Completed Trips in some time zones.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8F8346-8BBE-6FB3-9D5E-FC01D29C7379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1A8FCE-CA13-3B7D-D76E-FD5A370F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54314"/>
            <a:ext cx="5734585" cy="1622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5C80A-026B-F860-F99A-F148AEAB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4" y="3320567"/>
            <a:ext cx="5503880" cy="25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7D75-1765-05BA-7499-3CFFB3F0C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1E8A143-FD41-5564-B730-393E546D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87870"/>
            <a:ext cx="10151534" cy="6519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“Online Payments &amp; Reward Offers –&gt; High Opportunity of Conversion”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55E761-3B98-7292-EA4A-ED525BC9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4" y="1331387"/>
            <a:ext cx="10710331" cy="15822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75.3%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Customer prefers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payment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UPI, Wallet(Credit/Debit Cars)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from all top revenue generating zones prefers online more than cash.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cashback/ride points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online payment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encourages customers to ride more with savings.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F1D785-4E2B-392D-89C1-82218151304D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EDC00A-151D-F294-85B1-F5795C5E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1" y="3253092"/>
            <a:ext cx="5837426" cy="255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8015D0-4741-44A6-6251-48E5C7C7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65" y="3252977"/>
            <a:ext cx="4741125" cy="2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E07E6-0664-3AFD-B39C-99B0AC4C9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9B3D9B1-799F-2C69-5FDE-60682B8F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Strategic Action Plans: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052ABB-7FA7-9B30-C79B-DCCF55A4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567391"/>
            <a:ext cx="11269132" cy="198859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: 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Geo-targeted Ads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low demand zones and Introduce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Referral Programs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user growths.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 Mitigation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Strict Cancellation policies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real-time alerts and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bonus and rewards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successful Ride Completions.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Payment Adoption 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Promote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 or loyalty offers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paying online for Rides.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1BD45-42A0-EFAC-B85A-4A9974011AE3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365D-9F3B-1A8D-E6A5-89A818B1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1F74163-F583-3963-B7EF-24B6BF0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Appendix: Dashboards and Visuals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CFE5EE-03A8-997D-3E28-08F61990A52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CFDA32F-1FC2-2CDE-BA68-3A338004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9" y="1339858"/>
            <a:ext cx="6093228" cy="50555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4111D-1829-8252-B37D-48D64DE0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7" y="1339859"/>
            <a:ext cx="5063065" cy="50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19FA-C402-FFEA-01EA-EAECD5B1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ECCCE00-A95D-6BE5-19CB-391B1954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Appendix: Dashboards and Visuals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0C0579-D512-AF2D-4CC8-F1D115FAE45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8F5CC7-CF34-DBD9-5C52-73138C9D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49" y="1422410"/>
            <a:ext cx="4494383" cy="2664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6F50A-6E22-C448-765D-EFC692ED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49" y="4274016"/>
            <a:ext cx="4494383" cy="2280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07236-DE82-D1DD-8C3C-6F297478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5" y="1216503"/>
            <a:ext cx="5358392" cy="53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472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Aptos</vt:lpstr>
      <vt:lpstr>Aptos Display</vt:lpstr>
      <vt:lpstr>Arial</vt:lpstr>
      <vt:lpstr>Calibri</vt:lpstr>
      <vt:lpstr>Cambria Math</vt:lpstr>
      <vt:lpstr>Dubai Medium</vt:lpstr>
      <vt:lpstr>Times New Roman</vt:lpstr>
      <vt:lpstr>Wingdings</vt:lpstr>
      <vt:lpstr>Office Theme</vt:lpstr>
      <vt:lpstr>Submitted By :  Team- 5709 Sakshee Suryawanshi Akash Kaushik</vt:lpstr>
      <vt:lpstr>Agenda :</vt:lpstr>
      <vt:lpstr>Objective</vt:lpstr>
      <vt:lpstr>Background:</vt:lpstr>
      <vt:lpstr>“Pipeline Gaps: Where Are We Losing Potential Riders?”</vt:lpstr>
      <vt:lpstr>“Online Payments &amp; Reward Offers –&gt; High Opportunity of Conversion”</vt:lpstr>
      <vt:lpstr>Strategic Action Plans: </vt:lpstr>
      <vt:lpstr>Appendix: Dashboards and Visuals</vt:lpstr>
      <vt:lpstr>Appendix: Dashboards and Visuals</vt:lpstr>
      <vt:lpstr>Appendix : Data Sources</vt:lpstr>
      <vt:lpstr>Appendix : Data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Sakshee Shailesh Sawant</dc:creator>
  <cp:lastModifiedBy>Sakshee Shailesh Sawant</cp:lastModifiedBy>
  <cp:revision>3</cp:revision>
  <dcterms:created xsi:type="dcterms:W3CDTF">2025-06-04T16:20:26Z</dcterms:created>
  <dcterms:modified xsi:type="dcterms:W3CDTF">2025-06-04T22:18:47Z</dcterms:modified>
</cp:coreProperties>
</file>