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06" r:id="rId7"/>
    <p:sldId id="259" r:id="rId8"/>
    <p:sldId id="311" r:id="rId9"/>
    <p:sldId id="317" r:id="rId10"/>
    <p:sldId id="314" r:id="rId11"/>
    <p:sldId id="315" r:id="rId12"/>
    <p:sldId id="310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9FAE81-EB4C-4D9C-8D8C-03978E6123A6}">
          <p14:sldIdLst>
            <p14:sldId id="305"/>
            <p14:sldId id="296"/>
          </p14:sldIdLst>
        </p14:section>
        <p14:section name="Untitled Section" id="{5B9D7622-9323-41B2-BEF9-0ABC0A6500A2}">
          <p14:sldIdLst>
            <p14:sldId id="306"/>
            <p14:sldId id="259"/>
          </p14:sldIdLst>
        </p14:section>
        <p14:section name="Untitled Section" id="{E6279746-E0B2-411C-938B-4F213F71EEF0}">
          <p14:sldIdLst>
            <p14:sldId id="311"/>
            <p14:sldId id="317"/>
            <p14:sldId id="314"/>
            <p14:sldId id="315"/>
            <p14:sldId id="310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8D6"/>
    <a:srgbClr val="A9D7D9"/>
    <a:srgbClr val="93D3D9"/>
    <a:srgbClr val="AAD6FF"/>
    <a:srgbClr val="B2C8CD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harsakshee@gmail.com" userId="85e33d7361e90a05" providerId="LiveId" clId="{0C816A2B-BA01-491E-BA46-21EB0654576E}"/>
    <pc:docChg chg="modSld">
      <pc:chgData name="sutharsakshee@gmail.com" userId="85e33d7361e90a05" providerId="LiveId" clId="{0C816A2B-BA01-491E-BA46-21EB0654576E}" dt="2023-12-20T14:07:08.627" v="2" actId="20577"/>
      <pc:docMkLst>
        <pc:docMk/>
      </pc:docMkLst>
      <pc:sldChg chg="modSp mod">
        <pc:chgData name="sutharsakshee@gmail.com" userId="85e33d7361e90a05" providerId="LiveId" clId="{0C816A2B-BA01-491E-BA46-21EB0654576E}" dt="2023-12-20T14:07:08.627" v="2" actId="20577"/>
        <pc:sldMkLst>
          <pc:docMk/>
          <pc:sldMk cId="520700503" sldId="310"/>
        </pc:sldMkLst>
        <pc:spChg chg="mod">
          <ac:chgData name="sutharsakshee@gmail.com" userId="85e33d7361e90a05" providerId="LiveId" clId="{0C816A2B-BA01-491E-BA46-21EB0654576E}" dt="2023-12-20T14:07:08.627" v="2" actId="20577"/>
          <ac:spMkLst>
            <pc:docMk/>
            <pc:sldMk cId="520700503" sldId="310"/>
            <ac:spMk id="3" creationId="{DC9AC05D-560D-1665-8879-549C0B4EDE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432305"/>
            <a:ext cx="6693408" cy="1088136"/>
          </a:xfrm>
        </p:spPr>
        <p:txBody>
          <a:bodyPr/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445D4-CFDC-40EB-B620-FCC25035B31C}"/>
              </a:ext>
            </a:extLst>
          </p:cNvPr>
          <p:cNvSpPr txBox="1"/>
          <p:nvPr/>
        </p:nvSpPr>
        <p:spPr>
          <a:xfrm flipH="1">
            <a:off x="5052507" y="3520441"/>
            <a:ext cx="208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Myself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06" y="2946656"/>
            <a:ext cx="4872038" cy="1088136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836" y="2857492"/>
            <a:ext cx="4495419" cy="92640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French Script MT" panose="03020402040607040605" pitchFamily="66" charset="0"/>
              </a:rPr>
              <a:t>Sakshi Suthar​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66" y="316275"/>
            <a:ext cx="3749040" cy="132588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Britannic Bold" panose="020B0903060703020204" pitchFamily="34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50166" y="1426464"/>
            <a:ext cx="3749040" cy="43068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PERSONALITY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HOBBIES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STRENGTH</a:t>
            </a:r>
            <a:r>
              <a:rPr lang="en-US" sz="2000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&amp; </a:t>
            </a: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WEAKNESS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LIKES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DISLIKES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GOALS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BELIEF</a:t>
            </a:r>
            <a:r>
              <a:rPr lang="en-US" sz="2000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FAV</a:t>
            </a:r>
            <a:r>
              <a:rPr lang="en-US" sz="2000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QUOTATION</a:t>
            </a:r>
          </a:p>
          <a:p>
            <a:pPr algn="ctr"/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4294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PERSONALITY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E48A-7626-4BE0-82AF-FC41F7753097}"/>
              </a:ext>
            </a:extLst>
          </p:cNvPr>
          <p:cNvSpPr txBox="1"/>
          <p:nvPr/>
        </p:nvSpPr>
        <p:spPr>
          <a:xfrm rot="10800000" flipH="1" flipV="1">
            <a:off x="2218942" y="3190473"/>
            <a:ext cx="77541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lang="en-US" sz="2500" b="1" dirty="0">
                <a:solidFill>
                  <a:srgbClr val="00B050"/>
                </a:solidFill>
              </a:rPr>
              <a:t> 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Caring</a:t>
            </a:r>
            <a:r>
              <a:rPr lang="en-US" sz="2500" b="1" dirty="0">
                <a:solidFill>
                  <a:srgbClr val="00B050"/>
                </a:solidFill>
              </a:rPr>
              <a:t> , 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lang="en-US" sz="2500" b="1" dirty="0">
                <a:solidFill>
                  <a:srgbClr val="00B050"/>
                </a:solidFill>
              </a:rPr>
              <a:t>, </a:t>
            </a:r>
            <a:r>
              <a:rPr lang="en-US" sz="2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Hard-working Person. </a:t>
            </a: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850640"/>
            <a:ext cx="7266432" cy="731520"/>
          </a:xfrm>
        </p:spPr>
        <p:txBody>
          <a:bodyPr>
            <a:noAutofit/>
          </a:bodyPr>
          <a:lstStyle/>
          <a:p>
            <a:r>
              <a:rPr lang="en-US" sz="4800" dirty="0"/>
              <a:t>HOBBIES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381500"/>
            <a:ext cx="9884664" cy="1117600"/>
          </a:xfrm>
        </p:spPr>
        <p:txBody>
          <a:bodyPr/>
          <a:lstStyle/>
          <a:p>
            <a:r>
              <a:rPr lang="en-US" b="1" spc="3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Travelling</a:t>
            </a:r>
            <a:r>
              <a:rPr lang="en-US" b="1" dirty="0">
                <a:solidFill>
                  <a:srgbClr val="00B050"/>
                </a:solidFill>
              </a:rPr>
              <a:t> , </a:t>
            </a:r>
            <a:r>
              <a:rPr lang="en-US" b="1" spc="3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Drawing</a:t>
            </a:r>
            <a:r>
              <a:rPr lang="en-US" b="1" dirty="0">
                <a:solidFill>
                  <a:srgbClr val="00B050"/>
                </a:solidFill>
              </a:rPr>
              <a:t> ,</a:t>
            </a:r>
            <a:r>
              <a:rPr lang="en-US" dirty="0"/>
              <a:t> </a:t>
            </a:r>
            <a:r>
              <a:rPr lang="en-US" b="1" spc="3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Playing</a:t>
            </a:r>
            <a:r>
              <a:rPr lang="en-US" dirty="0"/>
              <a:t> </a:t>
            </a:r>
            <a:r>
              <a:rPr lang="en-US" b="1" spc="3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Badminton</a:t>
            </a:r>
            <a:r>
              <a:rPr lang="en-US" b="1" dirty="0">
                <a:solidFill>
                  <a:srgbClr val="00B050"/>
                </a:solidFill>
              </a:rPr>
              <a:t> ,</a:t>
            </a:r>
            <a:r>
              <a:rPr lang="en-US" dirty="0"/>
              <a:t> </a:t>
            </a:r>
            <a:r>
              <a:rPr lang="en-US" b="1" spc="3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Listening</a:t>
            </a:r>
            <a:r>
              <a:rPr lang="en-US" dirty="0"/>
              <a:t> </a:t>
            </a:r>
            <a:r>
              <a:rPr lang="en-US" b="1" spc="3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STRENGTH           &amp;     </a:t>
            </a:r>
            <a:r>
              <a:rPr lang="en-US" dirty="0"/>
              <a:t>       </a:t>
            </a:r>
            <a:r>
              <a:rPr lang="en-US" dirty="0">
                <a:latin typeface="Britannic Bold" panose="020B0903060703020204" pitchFamily="34" charset="0"/>
              </a:rPr>
              <a:t>WEAKNESS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2AC53B-9583-4674-8B32-42C1EFDFE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400" y="2628461"/>
            <a:ext cx="5181600" cy="354850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Time Management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Problem Solving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Focused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Creativity 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cs typeface="Comic Sans MS" panose="030F0702030302020204" charset="0"/>
              </a:rPr>
              <a:t>Accept Mistakes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F75691-A299-4098-BB97-8D8FB7AB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5312" y="2628461"/>
            <a:ext cx="5181600" cy="354850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Public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Speaking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Being To Sensitive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 Thinking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190" y="381000"/>
            <a:ext cx="12611100" cy="1325563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    LIKES                  &amp;         </a:t>
            </a:r>
            <a:r>
              <a:rPr lang="en-US" dirty="0"/>
              <a:t>       </a:t>
            </a:r>
            <a:r>
              <a:rPr lang="en-US" dirty="0">
                <a:latin typeface="Britannic Bold" panose="020B0903060703020204" pitchFamily="34" charset="0"/>
              </a:rPr>
              <a:t>DISLIKES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2AC53B-9583-4674-8B32-42C1EFDFE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24" y="2628461"/>
            <a:ext cx="5181600" cy="3548501"/>
          </a:xfrm>
        </p:spPr>
        <p:txBody>
          <a:bodyPr/>
          <a:lstStyle/>
          <a:p>
            <a:r>
              <a:rPr lang="en-US" b="1" spc="300" dirty="0">
                <a:solidFill>
                  <a:srgbClr val="00B050"/>
                </a:solidFill>
                <a:latin typeface="+mj-lt"/>
              </a:rPr>
              <a:t>Travel</a:t>
            </a:r>
          </a:p>
          <a:p>
            <a:r>
              <a:rPr lang="en-US" b="1" spc="300" dirty="0">
                <a:solidFill>
                  <a:srgbClr val="00B050"/>
                </a:solidFill>
                <a:latin typeface="+mj-lt"/>
              </a:rPr>
              <a:t>Cooking</a:t>
            </a:r>
          </a:p>
          <a:p>
            <a:r>
              <a:rPr lang="en-US" b="1" spc="300" dirty="0">
                <a:solidFill>
                  <a:srgbClr val="00B050"/>
                </a:solidFill>
                <a:latin typeface="+mj-lt"/>
              </a:rPr>
              <a:t>Knowing Something New</a:t>
            </a:r>
          </a:p>
          <a:p>
            <a:r>
              <a:rPr lang="en-US" b="1" spc="300" dirty="0">
                <a:solidFill>
                  <a:srgbClr val="00B050"/>
                </a:solidFill>
                <a:latin typeface="+mj-lt"/>
              </a:rPr>
              <a:t>Drawing</a:t>
            </a:r>
          </a:p>
          <a:p>
            <a:r>
              <a:rPr lang="en-US" b="1" spc="300" dirty="0">
                <a:solidFill>
                  <a:srgbClr val="00B050"/>
                </a:solidFill>
                <a:latin typeface="+mj-lt"/>
              </a:rPr>
              <a:t>Ice Cream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F75691-A299-4098-BB97-8D8FB7AB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5312" y="2628461"/>
            <a:ext cx="5181600" cy="3548501"/>
          </a:xfrm>
        </p:spPr>
        <p:txBody>
          <a:bodyPr/>
          <a:lstStyle/>
          <a:p>
            <a:r>
              <a:rPr lang="en-US" b="1" spc="3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Crowd Places</a:t>
            </a:r>
          </a:p>
          <a:p>
            <a:r>
              <a:rPr lang="en-US" b="1" spc="3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Noise </a:t>
            </a:r>
          </a:p>
          <a:p>
            <a:r>
              <a:rPr lang="en-US" b="1" spc="3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Fighting</a:t>
            </a:r>
          </a:p>
          <a:p>
            <a:endParaRPr lang="en-US" b="1" spc="3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521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3118694"/>
            <a:ext cx="8695944" cy="132588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“To Become A Successful Web Developer”….!!!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44" y="1651658"/>
            <a:ext cx="4639246" cy="149047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Cooper Black" panose="0208090404030B020404" pitchFamily="18" charset="0"/>
              </a:rPr>
              <a:t>MY GOAL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848921"/>
            <a:ext cx="6693408" cy="1088136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ahnschrift" panose="020B0502040204020203" pitchFamily="34" charset="0"/>
              </a:rPr>
              <a:t>“What Goes Around, </a:t>
            </a:r>
            <a:br>
              <a:rPr lang="en-US" sz="3600" dirty="0">
                <a:solidFill>
                  <a:srgbClr val="C00000"/>
                </a:solidFill>
                <a:latin typeface="Bahnschrift" panose="020B0502040204020203" pitchFamily="34" charset="0"/>
              </a:rPr>
            </a:br>
            <a:r>
              <a:rPr lang="en-US" sz="3600" dirty="0">
                <a:solidFill>
                  <a:srgbClr val="C00000"/>
                </a:solidFill>
                <a:latin typeface="Bahnschrift" panose="020B0502040204020203" pitchFamily="34" charset="0"/>
              </a:rPr>
              <a:t>Comes Around.”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5E4A55-77CB-479A-B170-AC7EB7380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7" y="2000254"/>
            <a:ext cx="5100637" cy="80638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ooper Black" panose="0208090404030B020404" pitchFamily="18" charset="0"/>
              </a:rPr>
              <a:t>BELIEF SYSTEM</a:t>
            </a:r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askerville Old Face" panose="02020602080505020303" pitchFamily="18" charset="77"/>
              </a:rPr>
              <a:t>Favorite Quotation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16630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+mn-lt"/>
                <a:cs typeface="Gill Sans Light" panose="020B0302020104020203" pitchFamily="34" charset="-79"/>
              </a:rPr>
              <a:t>“Try To Love Yourself Because No One </a:t>
            </a:r>
            <a:r>
              <a:rPr lang="en-US" sz="4400" b="1">
                <a:solidFill>
                  <a:srgbClr val="C00000"/>
                </a:solidFill>
                <a:latin typeface="Monotype Corsiva" panose="03010101010201010101" pitchFamily="66" charset="0"/>
                <a:ea typeface="+mn-lt"/>
                <a:cs typeface="Gill Sans Light" panose="020B0302020104020203" pitchFamily="34" charset="-79"/>
              </a:rPr>
              <a:t>Cares…!!!”</a:t>
            </a:r>
            <a:endParaRPr lang="en-US" sz="4400" b="1" dirty="0">
              <a:solidFill>
                <a:srgbClr val="C00000"/>
              </a:solidFill>
              <a:latin typeface="Monotype Corsiva" panose="03010101010201010101" pitchFamily="66" charset="0"/>
              <a:ea typeface="+mn-lt"/>
              <a:cs typeface="Gill Sans Light" panose="020B0302020104020203" pitchFamily="34" charset="-79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{A64204FB-411E-4F4E-A7D1-8F6172C11621}tf56410444_win32</Template>
  <TotalTime>181</TotalTime>
  <Words>125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Algerian</vt:lpstr>
      <vt:lpstr>Arial</vt:lpstr>
      <vt:lpstr>Arial Rounded MT Bold</vt:lpstr>
      <vt:lpstr>Bahnschrift</vt:lpstr>
      <vt:lpstr>Baskerville</vt:lpstr>
      <vt:lpstr>Baskerville Old Face</vt:lpstr>
      <vt:lpstr>Britannic Bold</vt:lpstr>
      <vt:lpstr>Calibri</vt:lpstr>
      <vt:lpstr>Comic Sans MS</vt:lpstr>
      <vt:lpstr>Cooper Black</vt:lpstr>
      <vt:lpstr>French Script MT</vt:lpstr>
      <vt:lpstr>Gill Sans Light</vt:lpstr>
      <vt:lpstr>Gill Sans Nova</vt:lpstr>
      <vt:lpstr>Gill Sans Nova Light</vt:lpstr>
      <vt:lpstr>Monotype Corsiva</vt:lpstr>
      <vt:lpstr>Office Theme</vt:lpstr>
      <vt:lpstr>INTRODUCTION</vt:lpstr>
      <vt:lpstr>Agenda</vt:lpstr>
      <vt:lpstr>PERSONALITY</vt:lpstr>
      <vt:lpstr>HOBBIES</vt:lpstr>
      <vt:lpstr>STRENGTH           &amp;            WEAKNESS</vt:lpstr>
      <vt:lpstr>    LIKES                  &amp;                DISLIKES</vt:lpstr>
      <vt:lpstr>“To Become A Successful Web Developer”….!!!</vt:lpstr>
      <vt:lpstr>“What Goes Around,  Comes Around.”</vt:lpstr>
      <vt:lpstr>Favorite Quotation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sutharsakshee@gmail.com</dc:creator>
  <cp:lastModifiedBy>sutharsakshee@gmail.com</cp:lastModifiedBy>
  <cp:revision>9</cp:revision>
  <dcterms:created xsi:type="dcterms:W3CDTF">2023-12-19T14:01:33Z</dcterms:created>
  <dcterms:modified xsi:type="dcterms:W3CDTF">2023-12-20T14:07:10Z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