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0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7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5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9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6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0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8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7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0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30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9125" y="277762"/>
            <a:ext cx="7923597" cy="2072147"/>
          </a:xfrm>
        </p:spPr>
        <p:txBody>
          <a:bodyPr>
            <a:normAutofit/>
          </a:bodyPr>
          <a:lstStyle/>
          <a:p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TOPIC:</a:t>
            </a:r>
            <a:r>
              <a:rPr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Water Resource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2948300"/>
            <a:ext cx="8711380" cy="2410281"/>
          </a:xfrm>
        </p:spPr>
        <p:txBody>
          <a:bodyPr>
            <a:normAutofit/>
          </a:bodyPr>
          <a:lstStyle/>
          <a:p>
            <a:r>
              <a:rPr lang="en-IN" sz="2600" dirty="0">
                <a:solidFill>
                  <a:schemeClr val="tx1"/>
                </a:solidFill>
              </a:rPr>
              <a:t>              </a:t>
            </a:r>
            <a:r>
              <a:rPr lang="en-IN" sz="2600" b="1" dirty="0">
                <a:solidFill>
                  <a:schemeClr val="accent1"/>
                </a:solidFill>
              </a:rPr>
              <a:t>SUB-TOPIC:</a:t>
            </a:r>
            <a:r>
              <a:rPr sz="2600" b="1" dirty="0">
                <a:solidFill>
                  <a:schemeClr val="accent1"/>
                </a:solidFill>
              </a:rPr>
              <a:t>Rainfall Analysis and Prediction using </a:t>
            </a:r>
            <a:r>
              <a:rPr sz="2600" b="1" dirty="0" err="1">
                <a:solidFill>
                  <a:schemeClr val="accent1"/>
                </a:solidFill>
              </a:rPr>
              <a:t>Py</a:t>
            </a:r>
            <a:r>
              <a:rPr lang="en-IN" sz="2600" b="1" dirty="0">
                <a:solidFill>
                  <a:schemeClr val="accent1"/>
                </a:solidFill>
              </a:rPr>
              <a:t>thon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IN" sz="2300" dirty="0">
                <a:solidFill>
                  <a:schemeClr val="tx1"/>
                </a:solidFill>
                <a:latin typeface="Arial Black" panose="020B0A04020102020204" pitchFamily="34" charset="0"/>
              </a:rPr>
              <a:t>                                          </a:t>
            </a:r>
          </a:p>
          <a:p>
            <a:r>
              <a:rPr lang="en-IN" sz="2300" dirty="0">
                <a:latin typeface="Arial Black" panose="020B0A04020102020204" pitchFamily="34" charset="0"/>
              </a:rPr>
              <a:t>                                      </a:t>
            </a:r>
            <a:r>
              <a:rPr lang="en-US" sz="2300" dirty="0">
                <a:solidFill>
                  <a:schemeClr val="tx1"/>
                </a:solidFill>
                <a:latin typeface="Arial Black" panose="020B0A04020102020204" pitchFamily="34" charset="0"/>
              </a:rPr>
              <a:t>Presented by: Sakshi B K</a:t>
            </a:r>
          </a:p>
          <a:p>
            <a:endParaRPr sz="23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Modeling /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Linear Regression to model the relationship between year and annual rainfall.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training and test sets.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model using R² Score and Mean Squared Error (MSE).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patterns vary significantly over time.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provides a basic estimate of future rainfall trends.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for planning and water resource allocation.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advanced models like LSTM or Random Forest for better accuracy.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Region-wise prediction for localized planning.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weather data for dynamic forecasting.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dataset from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Rainfall dataset sourced from public open data platform-Kaggle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documentation: pandas, matplotlib,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GitHub for development and sharing.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historical rainfall data in India from 1901 to 2015.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 and patterns in rainfall over the years.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machine learning model for rainfall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Data Analysis (EDA) on rainfall data.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annual rainfall trends.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Linear Regression model to predict annual rainfall.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Rainfall in India (1901-2015).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monthly rainfall for different states and years.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compute annual rainfall and analyze historical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Libraries: Pandas, Matplotlib, Seaborn, scikit-learn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for code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average annual rainfall from monthly values.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rainfall trend over years using line plots.</a:t>
            </a:r>
          </a:p>
          <a:p>
            <a:pPr>
              <a:lnSpc>
                <a:spcPct val="150000"/>
              </a:lnSpc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fluctuations and long-term rainfall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34CB-3CA5-7C29-98F1-5D15549B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WEEK 1-OUTPUT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1521E5-091E-BA31-E0A0-EA7B03A7B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9784" y="1540973"/>
            <a:ext cx="5145067" cy="20375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328558-2849-4CE6-D2C6-BCF527D8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83" y="3637615"/>
            <a:ext cx="5145067" cy="24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5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0783-E0B3-504E-4D3F-CB1B5BB7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WEEK 2-OUTPUT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D8AB78-98A8-90A1-26DB-9D453200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5690" y="2016125"/>
            <a:ext cx="5606271" cy="3449638"/>
          </a:xfrm>
        </p:spPr>
      </p:pic>
    </p:spTree>
    <p:extLst>
      <p:ext uri="{BB962C8B-B14F-4D97-AF65-F5344CB8AC3E}">
        <p14:creationId xmlns:p14="http://schemas.microsoft.com/office/powerpoint/2010/main" val="159542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C9F1-50AE-66E2-15B2-AA5CC584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WEEK 3-OUTPUT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0CC3FF-A960-2405-0B7F-E36812FA4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9322" y="2338041"/>
            <a:ext cx="4395397" cy="27915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BE0FA3-C3DB-100B-1D31-4DED6F2C8E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475"/>
          <a:stretch/>
        </p:blipFill>
        <p:spPr>
          <a:xfrm>
            <a:off x="185195" y="1631415"/>
            <a:ext cx="4514127" cy="359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942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288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Broadway</vt:lpstr>
      <vt:lpstr>Rockwell</vt:lpstr>
      <vt:lpstr>Times New Roman</vt:lpstr>
      <vt:lpstr>Gallery</vt:lpstr>
      <vt:lpstr>TOPIC:Water Resource Management</vt:lpstr>
      <vt:lpstr>Problem Statement</vt:lpstr>
      <vt:lpstr>Objective</vt:lpstr>
      <vt:lpstr>Dataset Details</vt:lpstr>
      <vt:lpstr>Tools &amp; Technologies</vt:lpstr>
      <vt:lpstr>Exploratory Data Analysis</vt:lpstr>
      <vt:lpstr>WEEK 1-OUTPUT</vt:lpstr>
      <vt:lpstr>WEEK 2-OUTPUT</vt:lpstr>
      <vt:lpstr>WEEK 3-OUTPUT</vt:lpstr>
      <vt:lpstr>Modeling / Prediction</vt:lpstr>
      <vt:lpstr>Conclusion</vt:lpstr>
      <vt:lpstr>Future Scope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TOPIC:Water Resource Management</dc:title>
  <dc:subject/>
  <dc:creator>SAKSHI B K</dc:creator>
  <cp:keywords/>
  <dc:description>generated using python-pptx</dc:description>
  <cp:lastModifiedBy>SAKSHI B K</cp:lastModifiedBy>
  <cp:revision>3</cp:revision>
  <dcterms:created xsi:type="dcterms:W3CDTF">2013-01-27T09:14:16Z</dcterms:created>
  <dcterms:modified xsi:type="dcterms:W3CDTF">2025-08-30T16:39:13Z</dcterms:modified>
  <cp:category/>
</cp:coreProperties>
</file>