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2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93" autoAdjust="0"/>
    <p:restoredTop sz="96301"/>
  </p:normalViewPr>
  <p:slideViewPr>
    <p:cSldViewPr snapToGrid="0">
      <p:cViewPr varScale="1">
        <p:scale>
          <a:sx n="78" d="100"/>
          <a:sy n="78" d="100"/>
        </p:scale>
        <p:origin x="840" y="7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6390752" y="584200"/>
            <a:ext cx="4156598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151586" y="3291348"/>
            <a:ext cx="732265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I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adway" panose="04040905080B02020502" pitchFamily="82" charset="0"/>
              </a:rPr>
              <a:t>Topic: Water Resource Management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solidFill>
                  <a:schemeClr val="bg1"/>
                </a:solidFill>
              </a:rPr>
              <a:t>Sub-Topic: Rainfall Analysis and Prediction using Python</a:t>
            </a:r>
            <a:endParaRPr lang="en-IN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en-IN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Presenting by: Sakshi B K</a:t>
            </a:r>
          </a:p>
          <a:p>
            <a:pPr algn="r"/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D3530AF-9771-470E-A9BF-F28AA2275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19" y="868863"/>
            <a:ext cx="1263157" cy="41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10341932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rgbClr val="213163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Rainfall data shows high year-to-year variability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helps reveal useful long-term insights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gives a basic prediction model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lays a foundation for further improvements using advanced ML techniques (e.g., Random Forest, LSTM)</a:t>
            </a:r>
          </a:p>
          <a:p>
            <a:pPr marL="342900" indent="-342900">
              <a:buAutoNum type="arabicPeriod"/>
            </a:pPr>
            <a:endParaRPr lang="en-IN" sz="1800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7310102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</a:p>
          <a:p>
            <a:pPr>
              <a:lnSpc>
                <a:spcPct val="150000"/>
              </a:lnSpc>
            </a:pPr>
            <a:endParaRPr lang="en-IN" sz="2000" b="1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and analyze long-term rainfall trends in India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data preprocessing and exploratory data analysis (EDA)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machine learning model for rainfall prediction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 model accuracy using R² score and Mean Squared Error (MSE)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visualizations for better decision-making in water planning</a:t>
            </a:r>
            <a:endParaRPr lang="en-IN" sz="2000" b="1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3" y="1067664"/>
            <a:ext cx="8821353" cy="4807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:</a:t>
            </a:r>
          </a:p>
          <a:p>
            <a:endParaRPr lang="en-US" sz="2000" b="1" dirty="0"/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1.Platform: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Google Colab – for cloud-based coding and execution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Language: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– used for data handling and machine learning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Libraries: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Pandas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data manipulation</a:t>
            </a:r>
          </a:p>
          <a:p>
            <a:pPr lvl="2"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Matplotlib &amp; Seaborn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data visualization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scikit-learn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building and evaluating the ML mode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Version Control: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GitHub – for storing and sharing project files</a:t>
            </a:r>
            <a:r>
              <a:rPr lang="en-IN" sz="20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tools enabled efficient data analysis, model development, visualization, and collaboration.</a:t>
            </a:r>
            <a:endParaRPr lang="en-IN" sz="2000" b="1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9878534" cy="5208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&amp; Cleaning: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begins by using a historical rainfall dataset spanning from 1901 to 2015. Missing values were removed to ensure accurate analysis.</a:t>
            </a:r>
            <a:r>
              <a:rPr lang="en-US" sz="14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Annual Rainfall Calculation: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rainfall data was aggregated to calculate the total annual rainfall for each year, which served as the main feature for trend analysis and prediction.</a:t>
            </a:r>
            <a:endParaRPr lang="en-US" sz="1400" b="1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(EDA):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visualizations such as line graphs were created to explore patterns, fluctuations, and long-term trends in annual rainfall across India.</a:t>
            </a:r>
            <a:endParaRPr lang="en-US" sz="1400" b="1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 – Linear Regression: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Linear Regression model was trained to learn the relationship between time (year) and rainfall, aiming to predict future rainfall based on historical trends.</a:t>
            </a:r>
            <a:endParaRPr lang="en-US" sz="1400" b="1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Evaluation: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model’s performance was assessed using metrics like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R² Score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(to measure accuracy) and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Squared Error (MSE)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(to measure prediction error).</a:t>
            </a:r>
            <a:endParaRPr lang="en-IN" sz="1400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972709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</a:t>
            </a:r>
          </a:p>
          <a:p>
            <a:pPr algn="just"/>
            <a:endParaRPr lang="en-US" sz="2000" b="1" dirty="0">
              <a:solidFill>
                <a:srgbClr val="213163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Rainfall plays a vital role in agriculture, water supply, and disaster preparedness. However, in recent years, rainfall patterns have become increasingly unpredictable, affecting planning and resource management.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lack of reliable prediction tools makes it difficult to manage water resources effectively.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uses historical rainfall data to analyze trends and build a predictive model that can support better decision-making in water resource planning.</a:t>
            </a:r>
          </a:p>
          <a:p>
            <a:r>
              <a:rPr lang="en-US" sz="2000" b="1" dirty="0">
                <a:solidFill>
                  <a:srgbClr val="213163"/>
                </a:solidFill>
              </a:rPr>
              <a:t>  </a:t>
            </a:r>
            <a:endParaRPr lang="en-IN" sz="2000" b="1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3" y="1054412"/>
            <a:ext cx="9704973" cy="3422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</a:t>
            </a:r>
          </a:p>
          <a:p>
            <a:r>
              <a:rPr lang="en-US" sz="2000" b="1" dirty="0">
                <a:solidFill>
                  <a:srgbClr val="213163"/>
                </a:solidFill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clean and process historical rainfall data (1901–2015)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Performed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 analysis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identify patterns in annual rainfall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Applied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model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predict future rainfall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Evaluated model using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R² Score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Squared Error (MSE)</a:t>
            </a:r>
            <a:endParaRPr lang="en-US" sz="2000" b="1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support easy interpretation of data and predictions</a:t>
            </a:r>
            <a:endParaRPr lang="en-US" sz="2000" b="1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solution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assist in water planning and climate decision-making</a:t>
            </a:r>
            <a:endParaRPr lang="en-IN" sz="2000" b="1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</a:t>
            </a:r>
          </a:p>
          <a:p>
            <a:endParaRPr lang="en-US" sz="2000" b="1" dirty="0">
              <a:solidFill>
                <a:srgbClr val="213163"/>
              </a:solidFill>
            </a:endParaRPr>
          </a:p>
          <a:p>
            <a:r>
              <a:rPr lang="en-US" sz="2000" b="1" dirty="0">
                <a:solidFill>
                  <a:srgbClr val="213163"/>
                </a:solidFill>
              </a:rPr>
              <a:t>1.Week-1 Output:</a:t>
            </a:r>
          </a:p>
          <a:p>
            <a:r>
              <a:rPr lang="en-US" sz="2000" b="1" dirty="0">
                <a:solidFill>
                  <a:srgbClr val="213163"/>
                </a:solidFill>
              </a:rPr>
              <a:t>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DFE606C3-A61C-4801-80E5-F6149B3E6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04" y="2377851"/>
            <a:ext cx="6288067" cy="33543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33813B-6044-EE4B-479A-501B4F85C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171" y="2301651"/>
            <a:ext cx="5145067" cy="321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</a:t>
            </a:r>
          </a:p>
          <a:p>
            <a:endParaRPr lang="en-US" sz="2000" b="1" dirty="0">
              <a:solidFill>
                <a:srgbClr val="213163"/>
              </a:solidFill>
            </a:endParaRPr>
          </a:p>
          <a:p>
            <a:r>
              <a:rPr lang="en-US" sz="2000" b="1" dirty="0">
                <a:solidFill>
                  <a:srgbClr val="213163"/>
                </a:solidFill>
              </a:rPr>
              <a:t>2.Week-2 Output:</a:t>
            </a:r>
          </a:p>
          <a:p>
            <a:endParaRPr lang="en-US" sz="2000" b="1" dirty="0">
              <a:solidFill>
                <a:srgbClr val="213163"/>
              </a:solidFill>
            </a:endParaRPr>
          </a:p>
          <a:p>
            <a:r>
              <a:rPr lang="en-US" sz="2000" b="1" dirty="0">
                <a:solidFill>
                  <a:srgbClr val="213163"/>
                </a:solidFill>
              </a:rPr>
              <a:t>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DA433E-F7E1-F7C9-F770-E4F5241A2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682" y="2023382"/>
            <a:ext cx="5976913" cy="395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254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</a:t>
            </a:r>
          </a:p>
          <a:p>
            <a:endParaRPr lang="en-US" sz="2000" b="1" dirty="0">
              <a:solidFill>
                <a:srgbClr val="213163"/>
              </a:solidFill>
            </a:endParaRPr>
          </a:p>
          <a:p>
            <a:r>
              <a:rPr lang="en-US" sz="2000" b="1" dirty="0">
                <a:solidFill>
                  <a:srgbClr val="213163"/>
                </a:solidFill>
              </a:rPr>
              <a:t>2.Week-3 Output:</a:t>
            </a: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r>
              <a:rPr lang="en-US" sz="2000" b="1" dirty="0">
                <a:solidFill>
                  <a:srgbClr val="213163"/>
                </a:solidFill>
              </a:rPr>
              <a:t>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BE0FA3-C3DB-100B-1D31-4DED6F2C8E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75"/>
          <a:stretch/>
        </p:blipFill>
        <p:spPr>
          <a:xfrm>
            <a:off x="577576" y="2401035"/>
            <a:ext cx="4514127" cy="3595170"/>
          </a:xfrm>
          <a:prstGeom prst="rect">
            <a:avLst/>
          </a:prstGeo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10CC3FF-A960-2405-0B7F-E36812FA4360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6701" y="2363494"/>
            <a:ext cx="6079905" cy="386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9470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97</TotalTime>
  <Words>554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Broadway</vt:lpstr>
      <vt:lpstr>Times New Roman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SAKSHI B K</cp:lastModifiedBy>
  <cp:revision>6</cp:revision>
  <dcterms:created xsi:type="dcterms:W3CDTF">2024-12-31T09:40:01Z</dcterms:created>
  <dcterms:modified xsi:type="dcterms:W3CDTF">2025-09-08T15:33:49Z</dcterms:modified>
</cp:coreProperties>
</file>