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handoutMasterIdLst>
    <p:handoutMasterId r:id="rId17"/>
  </p:handoutMasterIdLst>
  <p:sldIdLst>
    <p:sldId id="256" r:id="rId2"/>
    <p:sldId id="262" r:id="rId3"/>
    <p:sldId id="263" r:id="rId4"/>
    <p:sldId id="264" r:id="rId5"/>
    <p:sldId id="265" r:id="rId6"/>
    <p:sldId id="266" r:id="rId7"/>
    <p:sldId id="274" r:id="rId8"/>
    <p:sldId id="268" r:id="rId9"/>
    <p:sldId id="273" r:id="rId10"/>
    <p:sldId id="271" r:id="rId11"/>
    <p:sldId id="269" r:id="rId12"/>
    <p:sldId id="272" r:id="rId13"/>
    <p:sldId id="270" r:id="rId14"/>
    <p:sldId id="261" r:id="rId15"/>
  </p:sldIdLst>
  <p:sldSz cx="12192000" cy="6858000"/>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7817"/>
    <a:srgbClr val="02913F"/>
    <a:srgbClr val="FF66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BEF1B5-5383-640E-8B0B-DFBD174EE023}" v="8" dt="2022-02-24T17:37:53.720"/>
    <p1510:client id="{27B110F6-9655-0AF2-FACF-4CE523D3591F}" v="50" dt="2022-02-24T17:33:54.046"/>
    <p1510:client id="{2DC7CDB4-6251-1923-11C6-E6BC3FAF1D30}" v="190" dt="2022-03-30T13:19:08.255"/>
    <p1510:client id="{4AD9B614-39F5-0004-B1B8-22A576031CD5}" v="1338" dt="2022-02-24T16:49:24.212"/>
    <p1510:client id="{621A6398-7241-CE84-C7CD-BEC6C24DDD34}" v="3" dt="2022-04-22T04:03:59.566"/>
    <p1510:client id="{730E156A-63AB-A99C-290E-8ADA0C601430}" v="340" dt="2022-02-24T18:24:28.523"/>
    <p1510:client id="{88559C00-EEF8-8786-48AC-B023E6739289}" v="42" dt="2022-03-30T14:01:09.633"/>
    <p1510:client id="{A7038568-4869-3318-B61E-EB32F7E4B317}" v="8" dt="2022-04-22T04:31:51.030"/>
    <p1510:client id="{AECC6517-22C6-063F-28AE-BE8CE1BD241B}" v="329" dt="2022-02-24T16:48:26.753"/>
    <p1510:client id="{BFBBB4DE-1305-0209-D3BE-F3317E2553B3}" v="35" dt="2022-03-30T14:23:46.059"/>
    <p1510:client id="{C6108697-C064-A0F0-1855-7996757E3E04}" v="45" dt="2022-02-24T18:47:18.089"/>
    <p1510:client id="{CA15092D-1C00-7265-8479-2D36E5274FF8}" v="4" dt="2022-02-24T13:52:38.231"/>
    <p1510:client id="{CD175AC1-2C62-B927-26B5-1629254933C2}" v="4" dt="2022-03-30T14:23:27.375"/>
    <p1510:client id="{D6F28F96-E3CF-35A0-B621-1F9CD579478E}" v="21" dt="2022-02-24T17:49:43.004"/>
    <p1510:client id="{F659C10B-99FA-3A9A-CA90-00D1988C6261}" v="344" dt="2022-03-30T14:18:59.0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67" y="53"/>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4.xml.rels><?xml version="1.0" encoding="UTF-8" standalone="yes"?>
<Relationships xmlns="http://schemas.openxmlformats.org/package/2006/relationships"><Relationship Id="rId3" Type="http://schemas.openxmlformats.org/officeDocument/2006/relationships/hyperlink" Target="https://en.wikipedia.org/wiki/Artificial_intelligence" TargetMode="External"/><Relationship Id="rId2" Type="http://schemas.openxmlformats.org/officeDocument/2006/relationships/hyperlink" Target="http://www.instructable.com/" TargetMode="External"/><Relationship Id="rId1" Type="http://schemas.openxmlformats.org/officeDocument/2006/relationships/hyperlink" Target="http://www.datasheetcatalog.com/" TargetMode="External"/><Relationship Id="rId5" Type="http://schemas.openxmlformats.org/officeDocument/2006/relationships/hyperlink" Target="https://arudino.cc/Main/arudinoBoardUno" TargetMode="External"/><Relationship Id="rId4" Type="http://schemas.openxmlformats.org/officeDocument/2006/relationships/hyperlink" Target="http://science.howstuffworks.com/robot2.html"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4.xml.rels><?xml version="1.0" encoding="UTF-8" standalone="yes"?>
<Relationships xmlns="http://schemas.openxmlformats.org/package/2006/relationships"><Relationship Id="rId3" Type="http://schemas.openxmlformats.org/officeDocument/2006/relationships/hyperlink" Target="https://en.wikipedia.org/wiki/Artificial_intelligence" TargetMode="External"/><Relationship Id="rId2" Type="http://schemas.openxmlformats.org/officeDocument/2006/relationships/hyperlink" Target="http://www.instructable.com/" TargetMode="External"/><Relationship Id="rId1" Type="http://schemas.openxmlformats.org/officeDocument/2006/relationships/hyperlink" Target="http://www.datasheetcatalog.com/" TargetMode="External"/><Relationship Id="rId5" Type="http://schemas.openxmlformats.org/officeDocument/2006/relationships/hyperlink" Target="https://arudino.cc/Main/arudinoBoardUno" TargetMode="External"/><Relationship Id="rId4" Type="http://schemas.openxmlformats.org/officeDocument/2006/relationships/hyperlink" Target="http://science.howstuffworks.com/robot2.html"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DA5BAB-C08E-412D-AEBD-EC007A2DD96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9C6A445F-EAB4-492F-9DF0-6B6CCA0D9E65}">
      <dgm:prSet/>
      <dgm:spPr/>
      <dgm:t>
        <a:bodyPr/>
        <a:lstStyle/>
        <a:p>
          <a:r>
            <a:rPr lang="en-US" dirty="0"/>
            <a:t>Problem Statement</a:t>
          </a:r>
        </a:p>
      </dgm:t>
    </dgm:pt>
    <dgm:pt modelId="{3B55A976-BCBC-4F1D-A074-C02876561B8C}" type="parTrans" cxnId="{2771EC6D-167F-4FC0-AE5B-ACD21B7A24C9}">
      <dgm:prSet/>
      <dgm:spPr/>
      <dgm:t>
        <a:bodyPr/>
        <a:lstStyle/>
        <a:p>
          <a:endParaRPr lang="en-US"/>
        </a:p>
      </dgm:t>
    </dgm:pt>
    <dgm:pt modelId="{186E7A4E-2FBD-42CC-941B-5A0FB2B0BE4B}" type="sibTrans" cxnId="{2771EC6D-167F-4FC0-AE5B-ACD21B7A24C9}">
      <dgm:prSet/>
      <dgm:spPr/>
      <dgm:t>
        <a:bodyPr/>
        <a:lstStyle/>
        <a:p>
          <a:endParaRPr lang="en-US"/>
        </a:p>
      </dgm:t>
    </dgm:pt>
    <dgm:pt modelId="{916CC79E-8A6D-4324-A8D2-3651C23E739E}">
      <dgm:prSet/>
      <dgm:spPr/>
      <dgm:t>
        <a:bodyPr/>
        <a:lstStyle/>
        <a:p>
          <a:r>
            <a:rPr lang="en-US" dirty="0"/>
            <a:t>Motivation</a:t>
          </a:r>
        </a:p>
      </dgm:t>
    </dgm:pt>
    <dgm:pt modelId="{6BF426F5-1CDC-49C1-93BE-12D473B3053B}" type="parTrans" cxnId="{D67A78A7-09DD-46F9-98B2-10AAF4D8491A}">
      <dgm:prSet/>
      <dgm:spPr/>
      <dgm:t>
        <a:bodyPr/>
        <a:lstStyle/>
        <a:p>
          <a:endParaRPr lang="en-US"/>
        </a:p>
      </dgm:t>
    </dgm:pt>
    <dgm:pt modelId="{1FE1BF04-D01A-42CA-BA6F-64371E817F73}" type="sibTrans" cxnId="{D67A78A7-09DD-46F9-98B2-10AAF4D8491A}">
      <dgm:prSet/>
      <dgm:spPr/>
      <dgm:t>
        <a:bodyPr/>
        <a:lstStyle/>
        <a:p>
          <a:endParaRPr lang="en-US"/>
        </a:p>
      </dgm:t>
    </dgm:pt>
    <dgm:pt modelId="{D10E494D-B9F2-4F97-8A10-CF5D12E6B042}">
      <dgm:prSet/>
      <dgm:spPr/>
      <dgm:t>
        <a:bodyPr/>
        <a:lstStyle/>
        <a:p>
          <a:r>
            <a:rPr lang="en-US" dirty="0"/>
            <a:t>Objective</a:t>
          </a:r>
        </a:p>
      </dgm:t>
    </dgm:pt>
    <dgm:pt modelId="{FF9FFF75-F5CC-4328-B1D8-46BD07B1C6F5}" type="parTrans" cxnId="{E91862A3-7A85-4673-8D6B-609DDBE02BE3}">
      <dgm:prSet/>
      <dgm:spPr/>
      <dgm:t>
        <a:bodyPr/>
        <a:lstStyle/>
        <a:p>
          <a:endParaRPr lang="en-US"/>
        </a:p>
      </dgm:t>
    </dgm:pt>
    <dgm:pt modelId="{8E199B5F-AAD4-446F-9A4C-AFADB1760F59}" type="sibTrans" cxnId="{E91862A3-7A85-4673-8D6B-609DDBE02BE3}">
      <dgm:prSet/>
      <dgm:spPr/>
      <dgm:t>
        <a:bodyPr/>
        <a:lstStyle/>
        <a:p>
          <a:endParaRPr lang="en-US"/>
        </a:p>
      </dgm:t>
    </dgm:pt>
    <dgm:pt modelId="{FB8E4859-3AD5-44C9-8A89-03931E5EB48B}">
      <dgm:prSet/>
      <dgm:spPr/>
      <dgm:t>
        <a:bodyPr/>
        <a:lstStyle/>
        <a:p>
          <a:r>
            <a:rPr lang="en-US" dirty="0"/>
            <a:t>Literature Review</a:t>
          </a:r>
        </a:p>
      </dgm:t>
    </dgm:pt>
    <dgm:pt modelId="{3725639A-68F1-4151-9327-DC811E3A041D}" type="parTrans" cxnId="{659EA0AB-AE22-45E0-8D63-349D1505CD6B}">
      <dgm:prSet/>
      <dgm:spPr/>
      <dgm:t>
        <a:bodyPr/>
        <a:lstStyle/>
        <a:p>
          <a:endParaRPr lang="en-US"/>
        </a:p>
      </dgm:t>
    </dgm:pt>
    <dgm:pt modelId="{7C0928D2-6E36-46D5-9F76-200D9C95A78B}" type="sibTrans" cxnId="{659EA0AB-AE22-45E0-8D63-349D1505CD6B}">
      <dgm:prSet/>
      <dgm:spPr/>
      <dgm:t>
        <a:bodyPr/>
        <a:lstStyle/>
        <a:p>
          <a:endParaRPr lang="en-US"/>
        </a:p>
      </dgm:t>
    </dgm:pt>
    <dgm:pt modelId="{91D8A63E-C87D-4DF4-BC1A-36C3D7337F57}">
      <dgm:prSet/>
      <dgm:spPr/>
      <dgm:t>
        <a:bodyPr/>
        <a:lstStyle/>
        <a:p>
          <a:pPr rtl="0"/>
          <a:r>
            <a:rPr lang="en-US" dirty="0"/>
            <a:t>Use Case Diagram</a:t>
          </a:r>
          <a:endParaRPr lang="en-US" dirty="0">
            <a:latin typeface="Times New Roman"/>
          </a:endParaRPr>
        </a:p>
      </dgm:t>
    </dgm:pt>
    <dgm:pt modelId="{329A6D27-1CB3-41AD-93EB-D7E207755489}" type="parTrans" cxnId="{D0C64709-0EF5-4000-8505-2E7D4D30A2B9}">
      <dgm:prSet/>
      <dgm:spPr/>
      <dgm:t>
        <a:bodyPr/>
        <a:lstStyle/>
        <a:p>
          <a:endParaRPr lang="en-US"/>
        </a:p>
      </dgm:t>
    </dgm:pt>
    <dgm:pt modelId="{81B13402-1B51-455C-B472-39438ECA9772}" type="sibTrans" cxnId="{D0C64709-0EF5-4000-8505-2E7D4D30A2B9}">
      <dgm:prSet/>
      <dgm:spPr/>
      <dgm:t>
        <a:bodyPr/>
        <a:lstStyle/>
        <a:p>
          <a:endParaRPr lang="en-US"/>
        </a:p>
      </dgm:t>
    </dgm:pt>
    <dgm:pt modelId="{AAA0E065-071B-44EF-B132-8CFC719445DD}">
      <dgm:prSet/>
      <dgm:spPr/>
      <dgm:t>
        <a:bodyPr/>
        <a:lstStyle/>
        <a:p>
          <a:r>
            <a:rPr lang="en-US" dirty="0"/>
            <a:t>System Architecture </a:t>
          </a:r>
        </a:p>
      </dgm:t>
    </dgm:pt>
    <dgm:pt modelId="{404C5FDC-AED6-4EB4-9FEC-E2320D0BDD2F}" type="parTrans" cxnId="{171F42F7-0988-4696-AE88-A25E10394B35}">
      <dgm:prSet/>
      <dgm:spPr/>
      <dgm:t>
        <a:bodyPr/>
        <a:lstStyle/>
        <a:p>
          <a:endParaRPr lang="en-US"/>
        </a:p>
      </dgm:t>
    </dgm:pt>
    <dgm:pt modelId="{C0214293-FA96-4763-A3DA-0D7775501980}" type="sibTrans" cxnId="{171F42F7-0988-4696-AE88-A25E10394B35}">
      <dgm:prSet/>
      <dgm:spPr/>
      <dgm:t>
        <a:bodyPr/>
        <a:lstStyle/>
        <a:p>
          <a:endParaRPr lang="en-US"/>
        </a:p>
      </dgm:t>
    </dgm:pt>
    <dgm:pt modelId="{A23485EC-82C4-4B13-9692-8A46FB9D4A63}">
      <dgm:prSet/>
      <dgm:spPr/>
      <dgm:t>
        <a:bodyPr/>
        <a:lstStyle/>
        <a:p>
          <a:r>
            <a:rPr lang="en-US" dirty="0"/>
            <a:t>Conclusion</a:t>
          </a:r>
        </a:p>
      </dgm:t>
    </dgm:pt>
    <dgm:pt modelId="{83323065-1E3E-4196-9760-0D2CF4461E98}" type="parTrans" cxnId="{301F1CC1-3D4F-4064-A38D-D7D38AE1686A}">
      <dgm:prSet/>
      <dgm:spPr/>
      <dgm:t>
        <a:bodyPr/>
        <a:lstStyle/>
        <a:p>
          <a:endParaRPr lang="en-US"/>
        </a:p>
      </dgm:t>
    </dgm:pt>
    <dgm:pt modelId="{4904BCB8-2D98-4264-9490-44A63FF15F21}" type="sibTrans" cxnId="{301F1CC1-3D4F-4064-A38D-D7D38AE1686A}">
      <dgm:prSet/>
      <dgm:spPr/>
      <dgm:t>
        <a:bodyPr/>
        <a:lstStyle/>
        <a:p>
          <a:endParaRPr lang="en-US"/>
        </a:p>
      </dgm:t>
    </dgm:pt>
    <dgm:pt modelId="{208BD76B-6C2B-4928-8494-C213C53862B0}">
      <dgm:prSet/>
      <dgm:spPr/>
      <dgm:t>
        <a:bodyPr/>
        <a:lstStyle/>
        <a:p>
          <a:r>
            <a:rPr lang="en-US" dirty="0"/>
            <a:t>References </a:t>
          </a:r>
        </a:p>
      </dgm:t>
    </dgm:pt>
    <dgm:pt modelId="{3EABC696-8F57-4391-B370-A9889D97EEA3}" type="parTrans" cxnId="{FCC1C39E-3EEE-4BC3-984D-E0D6433F8FAF}">
      <dgm:prSet/>
      <dgm:spPr/>
      <dgm:t>
        <a:bodyPr/>
        <a:lstStyle/>
        <a:p>
          <a:endParaRPr lang="en-US"/>
        </a:p>
      </dgm:t>
    </dgm:pt>
    <dgm:pt modelId="{56BB792A-E5B9-4AD3-B795-42BC1716D94F}" type="sibTrans" cxnId="{FCC1C39E-3EEE-4BC3-984D-E0D6433F8FAF}">
      <dgm:prSet/>
      <dgm:spPr/>
      <dgm:t>
        <a:bodyPr/>
        <a:lstStyle/>
        <a:p>
          <a:endParaRPr lang="en-US"/>
        </a:p>
      </dgm:t>
    </dgm:pt>
    <dgm:pt modelId="{B5AAC942-96EE-488B-9DB1-FBE611A8B1F6}">
      <dgm:prSet phldr="0"/>
      <dgm:spPr/>
      <dgm:t>
        <a:bodyPr/>
        <a:lstStyle/>
        <a:p>
          <a:r>
            <a:rPr lang="en-US" dirty="0">
              <a:latin typeface="Times New Roman"/>
            </a:rPr>
            <a:t>Applications</a:t>
          </a:r>
        </a:p>
      </dgm:t>
    </dgm:pt>
    <dgm:pt modelId="{ABC4F754-95B6-4EF8-A6FB-AC3C436D1E11}" type="parTrans" cxnId="{7F84220C-689C-4E1B-B38A-F0B75FBC9ECE}">
      <dgm:prSet/>
      <dgm:spPr/>
    </dgm:pt>
    <dgm:pt modelId="{D83E9AC2-E3A0-41B9-AC47-E77C79A834B8}" type="sibTrans" cxnId="{7F84220C-689C-4E1B-B38A-F0B75FBC9ECE}">
      <dgm:prSet/>
      <dgm:spPr/>
    </dgm:pt>
    <dgm:pt modelId="{5CD83DF2-27A3-4DD6-859E-537C3CD89C38}">
      <dgm:prSet phldr="0"/>
      <dgm:spPr/>
      <dgm:t>
        <a:bodyPr/>
        <a:lstStyle/>
        <a:p>
          <a:r>
            <a:rPr lang="en-US" dirty="0">
              <a:latin typeface="Times New Roman"/>
            </a:rPr>
            <a:t>Implementation</a:t>
          </a:r>
        </a:p>
      </dgm:t>
    </dgm:pt>
    <dgm:pt modelId="{759060C5-7E62-48CD-98EB-5B70980110B0}" type="parTrans" cxnId="{1222807E-00D6-416E-B7AF-A1AF731DA920}">
      <dgm:prSet/>
      <dgm:spPr/>
    </dgm:pt>
    <dgm:pt modelId="{67644C8C-504A-4A18-BBF6-7FC85892D62F}" type="sibTrans" cxnId="{1222807E-00D6-416E-B7AF-A1AF731DA920}">
      <dgm:prSet/>
      <dgm:spPr/>
    </dgm:pt>
    <dgm:pt modelId="{991E0910-DA8B-445C-8CDF-3C8ABB50B9FC}" type="pres">
      <dgm:prSet presAssocID="{6BDA5BAB-C08E-412D-AEBD-EC007A2DD965}" presName="vert0" presStyleCnt="0">
        <dgm:presLayoutVars>
          <dgm:dir/>
          <dgm:animOne val="branch"/>
          <dgm:animLvl val="lvl"/>
        </dgm:presLayoutVars>
      </dgm:prSet>
      <dgm:spPr/>
    </dgm:pt>
    <dgm:pt modelId="{C236FBA6-AC3E-4551-8E2E-476E4062521B}" type="pres">
      <dgm:prSet presAssocID="{9C6A445F-EAB4-492F-9DF0-6B6CCA0D9E65}" presName="thickLine" presStyleLbl="alignNode1" presStyleIdx="0" presStyleCnt="10"/>
      <dgm:spPr/>
    </dgm:pt>
    <dgm:pt modelId="{D0F49661-FEBF-4827-BA08-457A5CD599E2}" type="pres">
      <dgm:prSet presAssocID="{9C6A445F-EAB4-492F-9DF0-6B6CCA0D9E65}" presName="horz1" presStyleCnt="0"/>
      <dgm:spPr/>
    </dgm:pt>
    <dgm:pt modelId="{03D3B2BA-26A5-4D82-8E19-5CB46D916A52}" type="pres">
      <dgm:prSet presAssocID="{9C6A445F-EAB4-492F-9DF0-6B6CCA0D9E65}" presName="tx1" presStyleLbl="revTx" presStyleIdx="0" presStyleCnt="10"/>
      <dgm:spPr/>
    </dgm:pt>
    <dgm:pt modelId="{424497B8-07D6-458D-A9A8-EF18A106EF0E}" type="pres">
      <dgm:prSet presAssocID="{9C6A445F-EAB4-492F-9DF0-6B6CCA0D9E65}" presName="vert1" presStyleCnt="0"/>
      <dgm:spPr/>
    </dgm:pt>
    <dgm:pt modelId="{3CF514FF-6676-48E0-8553-B534AA87789A}" type="pres">
      <dgm:prSet presAssocID="{916CC79E-8A6D-4324-A8D2-3651C23E739E}" presName="thickLine" presStyleLbl="alignNode1" presStyleIdx="1" presStyleCnt="10"/>
      <dgm:spPr/>
    </dgm:pt>
    <dgm:pt modelId="{E7022882-1A70-45E4-AB84-6F944A652490}" type="pres">
      <dgm:prSet presAssocID="{916CC79E-8A6D-4324-A8D2-3651C23E739E}" presName="horz1" presStyleCnt="0"/>
      <dgm:spPr/>
    </dgm:pt>
    <dgm:pt modelId="{C57AC6A0-AE04-4E65-B308-08261AC733DF}" type="pres">
      <dgm:prSet presAssocID="{916CC79E-8A6D-4324-A8D2-3651C23E739E}" presName="tx1" presStyleLbl="revTx" presStyleIdx="1" presStyleCnt="10"/>
      <dgm:spPr/>
    </dgm:pt>
    <dgm:pt modelId="{C765EB85-309F-4149-A43D-E21D80EBAB85}" type="pres">
      <dgm:prSet presAssocID="{916CC79E-8A6D-4324-A8D2-3651C23E739E}" presName="vert1" presStyleCnt="0"/>
      <dgm:spPr/>
    </dgm:pt>
    <dgm:pt modelId="{CBBE723C-454E-4610-A930-C1B50F0CDAF6}" type="pres">
      <dgm:prSet presAssocID="{D10E494D-B9F2-4F97-8A10-CF5D12E6B042}" presName="thickLine" presStyleLbl="alignNode1" presStyleIdx="2" presStyleCnt="10"/>
      <dgm:spPr/>
    </dgm:pt>
    <dgm:pt modelId="{0B434BF7-A694-4DD6-8306-A5FA7A2B663B}" type="pres">
      <dgm:prSet presAssocID="{D10E494D-B9F2-4F97-8A10-CF5D12E6B042}" presName="horz1" presStyleCnt="0"/>
      <dgm:spPr/>
    </dgm:pt>
    <dgm:pt modelId="{4E83BBD3-4931-429A-9B45-3DFA00F29322}" type="pres">
      <dgm:prSet presAssocID="{D10E494D-B9F2-4F97-8A10-CF5D12E6B042}" presName="tx1" presStyleLbl="revTx" presStyleIdx="2" presStyleCnt="10"/>
      <dgm:spPr/>
    </dgm:pt>
    <dgm:pt modelId="{15A416F0-527C-4EDD-BCE7-57DD4C552AE4}" type="pres">
      <dgm:prSet presAssocID="{D10E494D-B9F2-4F97-8A10-CF5D12E6B042}" presName="vert1" presStyleCnt="0"/>
      <dgm:spPr/>
    </dgm:pt>
    <dgm:pt modelId="{E6DCC7A5-D2DB-4C73-9179-CAEAE12F09C0}" type="pres">
      <dgm:prSet presAssocID="{FB8E4859-3AD5-44C9-8A89-03931E5EB48B}" presName="thickLine" presStyleLbl="alignNode1" presStyleIdx="3" presStyleCnt="10"/>
      <dgm:spPr/>
    </dgm:pt>
    <dgm:pt modelId="{77636D59-6F4D-44F3-AEF4-E848ADE6C49D}" type="pres">
      <dgm:prSet presAssocID="{FB8E4859-3AD5-44C9-8A89-03931E5EB48B}" presName="horz1" presStyleCnt="0"/>
      <dgm:spPr/>
    </dgm:pt>
    <dgm:pt modelId="{6997FA2E-4A86-46E3-9B12-12861EB19ED4}" type="pres">
      <dgm:prSet presAssocID="{FB8E4859-3AD5-44C9-8A89-03931E5EB48B}" presName="tx1" presStyleLbl="revTx" presStyleIdx="3" presStyleCnt="10"/>
      <dgm:spPr/>
    </dgm:pt>
    <dgm:pt modelId="{B67644BA-9949-49D1-A886-22376CAC4CCC}" type="pres">
      <dgm:prSet presAssocID="{FB8E4859-3AD5-44C9-8A89-03931E5EB48B}" presName="vert1" presStyleCnt="0"/>
      <dgm:spPr/>
    </dgm:pt>
    <dgm:pt modelId="{F979B96D-1A91-4863-A306-963E0DF7C46D}" type="pres">
      <dgm:prSet presAssocID="{91D8A63E-C87D-4DF4-BC1A-36C3D7337F57}" presName="thickLine" presStyleLbl="alignNode1" presStyleIdx="4" presStyleCnt="10"/>
      <dgm:spPr/>
    </dgm:pt>
    <dgm:pt modelId="{71877C08-4D97-4DA1-9A1E-DAD5B47B9899}" type="pres">
      <dgm:prSet presAssocID="{91D8A63E-C87D-4DF4-BC1A-36C3D7337F57}" presName="horz1" presStyleCnt="0"/>
      <dgm:spPr/>
    </dgm:pt>
    <dgm:pt modelId="{332FD6C2-1437-43DD-9708-01BDF68224B5}" type="pres">
      <dgm:prSet presAssocID="{91D8A63E-C87D-4DF4-BC1A-36C3D7337F57}" presName="tx1" presStyleLbl="revTx" presStyleIdx="4" presStyleCnt="10"/>
      <dgm:spPr/>
    </dgm:pt>
    <dgm:pt modelId="{832A675B-22B3-48B8-81FF-8A5DEB8F6775}" type="pres">
      <dgm:prSet presAssocID="{91D8A63E-C87D-4DF4-BC1A-36C3D7337F57}" presName="vert1" presStyleCnt="0"/>
      <dgm:spPr/>
    </dgm:pt>
    <dgm:pt modelId="{1647484F-CBC8-41C4-81A7-EFAA4CCAA256}" type="pres">
      <dgm:prSet presAssocID="{AAA0E065-071B-44EF-B132-8CFC719445DD}" presName="thickLine" presStyleLbl="alignNode1" presStyleIdx="5" presStyleCnt="10"/>
      <dgm:spPr/>
    </dgm:pt>
    <dgm:pt modelId="{24758DBD-003F-4D81-9F12-9DE5158D42D9}" type="pres">
      <dgm:prSet presAssocID="{AAA0E065-071B-44EF-B132-8CFC719445DD}" presName="horz1" presStyleCnt="0"/>
      <dgm:spPr/>
    </dgm:pt>
    <dgm:pt modelId="{E85DD9CB-0703-4CAF-AF4C-A71D53007BA0}" type="pres">
      <dgm:prSet presAssocID="{AAA0E065-071B-44EF-B132-8CFC719445DD}" presName="tx1" presStyleLbl="revTx" presStyleIdx="5" presStyleCnt="10"/>
      <dgm:spPr/>
    </dgm:pt>
    <dgm:pt modelId="{A34BD37E-0263-4C39-AB89-F335809395DF}" type="pres">
      <dgm:prSet presAssocID="{AAA0E065-071B-44EF-B132-8CFC719445DD}" presName="vert1" presStyleCnt="0"/>
      <dgm:spPr/>
    </dgm:pt>
    <dgm:pt modelId="{B0E825D4-52D8-46C0-90B0-ACFC292CD23A}" type="pres">
      <dgm:prSet presAssocID="{5CD83DF2-27A3-4DD6-859E-537C3CD89C38}" presName="thickLine" presStyleLbl="alignNode1" presStyleIdx="6" presStyleCnt="10"/>
      <dgm:spPr/>
    </dgm:pt>
    <dgm:pt modelId="{152E1C25-76D2-48DD-B384-530A0FD63508}" type="pres">
      <dgm:prSet presAssocID="{5CD83DF2-27A3-4DD6-859E-537C3CD89C38}" presName="horz1" presStyleCnt="0"/>
      <dgm:spPr/>
    </dgm:pt>
    <dgm:pt modelId="{95DF20C9-74EC-43C1-90CB-99CB5D4A0C21}" type="pres">
      <dgm:prSet presAssocID="{5CD83DF2-27A3-4DD6-859E-537C3CD89C38}" presName="tx1" presStyleLbl="revTx" presStyleIdx="6" presStyleCnt="10"/>
      <dgm:spPr/>
    </dgm:pt>
    <dgm:pt modelId="{6C924A12-C46F-4825-86A6-5CF48A21C34E}" type="pres">
      <dgm:prSet presAssocID="{5CD83DF2-27A3-4DD6-859E-537C3CD89C38}" presName="vert1" presStyleCnt="0"/>
      <dgm:spPr/>
    </dgm:pt>
    <dgm:pt modelId="{CEB5DB26-6D6D-4747-92D3-1590B00589BE}" type="pres">
      <dgm:prSet presAssocID="{B5AAC942-96EE-488B-9DB1-FBE611A8B1F6}" presName="thickLine" presStyleLbl="alignNode1" presStyleIdx="7" presStyleCnt="10"/>
      <dgm:spPr/>
    </dgm:pt>
    <dgm:pt modelId="{F8B5511B-F122-47A5-8808-69E367296622}" type="pres">
      <dgm:prSet presAssocID="{B5AAC942-96EE-488B-9DB1-FBE611A8B1F6}" presName="horz1" presStyleCnt="0"/>
      <dgm:spPr/>
    </dgm:pt>
    <dgm:pt modelId="{95A2E1CB-6489-4D38-B088-F1CA5D7D4F98}" type="pres">
      <dgm:prSet presAssocID="{B5AAC942-96EE-488B-9DB1-FBE611A8B1F6}" presName="tx1" presStyleLbl="revTx" presStyleIdx="7" presStyleCnt="10"/>
      <dgm:spPr/>
    </dgm:pt>
    <dgm:pt modelId="{AF50AC4F-2907-4130-B59F-3BDEA0267BA4}" type="pres">
      <dgm:prSet presAssocID="{B5AAC942-96EE-488B-9DB1-FBE611A8B1F6}" presName="vert1" presStyleCnt="0"/>
      <dgm:spPr/>
    </dgm:pt>
    <dgm:pt modelId="{9EC56E89-E0E4-4A5B-A7E8-5A8E8E1E1FFB}" type="pres">
      <dgm:prSet presAssocID="{A23485EC-82C4-4B13-9692-8A46FB9D4A63}" presName="thickLine" presStyleLbl="alignNode1" presStyleIdx="8" presStyleCnt="10"/>
      <dgm:spPr/>
    </dgm:pt>
    <dgm:pt modelId="{CFFD949A-C79B-4C98-88A9-3F03EF48C9A4}" type="pres">
      <dgm:prSet presAssocID="{A23485EC-82C4-4B13-9692-8A46FB9D4A63}" presName="horz1" presStyleCnt="0"/>
      <dgm:spPr/>
    </dgm:pt>
    <dgm:pt modelId="{D3427B73-0C02-4DC0-B538-1176268D3F94}" type="pres">
      <dgm:prSet presAssocID="{A23485EC-82C4-4B13-9692-8A46FB9D4A63}" presName="tx1" presStyleLbl="revTx" presStyleIdx="8" presStyleCnt="10"/>
      <dgm:spPr/>
    </dgm:pt>
    <dgm:pt modelId="{676E5CFF-C4C7-409A-8007-5C8CA0851449}" type="pres">
      <dgm:prSet presAssocID="{A23485EC-82C4-4B13-9692-8A46FB9D4A63}" presName="vert1" presStyleCnt="0"/>
      <dgm:spPr/>
    </dgm:pt>
    <dgm:pt modelId="{892E91C9-AA01-4A6C-8408-C4521A2823F4}" type="pres">
      <dgm:prSet presAssocID="{208BD76B-6C2B-4928-8494-C213C53862B0}" presName="thickLine" presStyleLbl="alignNode1" presStyleIdx="9" presStyleCnt="10"/>
      <dgm:spPr/>
    </dgm:pt>
    <dgm:pt modelId="{AF880CE6-3501-477D-8368-089CA0A3F77B}" type="pres">
      <dgm:prSet presAssocID="{208BD76B-6C2B-4928-8494-C213C53862B0}" presName="horz1" presStyleCnt="0"/>
      <dgm:spPr/>
    </dgm:pt>
    <dgm:pt modelId="{932CE7B8-870F-4F49-9A5B-B98541A71A65}" type="pres">
      <dgm:prSet presAssocID="{208BD76B-6C2B-4928-8494-C213C53862B0}" presName="tx1" presStyleLbl="revTx" presStyleIdx="9" presStyleCnt="10"/>
      <dgm:spPr/>
    </dgm:pt>
    <dgm:pt modelId="{4203C07F-2EA4-4CE0-BFB3-6D834A7CDC23}" type="pres">
      <dgm:prSet presAssocID="{208BD76B-6C2B-4928-8494-C213C53862B0}" presName="vert1" presStyleCnt="0"/>
      <dgm:spPr/>
    </dgm:pt>
  </dgm:ptLst>
  <dgm:cxnLst>
    <dgm:cxn modelId="{D0C64709-0EF5-4000-8505-2E7D4D30A2B9}" srcId="{6BDA5BAB-C08E-412D-AEBD-EC007A2DD965}" destId="{91D8A63E-C87D-4DF4-BC1A-36C3D7337F57}" srcOrd="4" destOrd="0" parTransId="{329A6D27-1CB3-41AD-93EB-D7E207755489}" sibTransId="{81B13402-1B51-455C-B472-39438ECA9772}"/>
    <dgm:cxn modelId="{7F84220C-689C-4E1B-B38A-F0B75FBC9ECE}" srcId="{6BDA5BAB-C08E-412D-AEBD-EC007A2DD965}" destId="{B5AAC942-96EE-488B-9DB1-FBE611A8B1F6}" srcOrd="7" destOrd="0" parTransId="{ABC4F754-95B6-4EF8-A6FB-AC3C436D1E11}" sibTransId="{D83E9AC2-E3A0-41B9-AC47-E77C79A834B8}"/>
    <dgm:cxn modelId="{9BC3E510-2EEC-48BC-B318-AFD4727844BE}" type="presOf" srcId="{FB8E4859-3AD5-44C9-8A89-03931E5EB48B}" destId="{6997FA2E-4A86-46E3-9B12-12861EB19ED4}" srcOrd="0" destOrd="0" presId="urn:microsoft.com/office/officeart/2008/layout/LinedList"/>
    <dgm:cxn modelId="{EE19ED27-688D-4823-B191-03E545054549}" type="presOf" srcId="{AAA0E065-071B-44EF-B132-8CFC719445DD}" destId="{E85DD9CB-0703-4CAF-AF4C-A71D53007BA0}" srcOrd="0" destOrd="0" presId="urn:microsoft.com/office/officeart/2008/layout/LinedList"/>
    <dgm:cxn modelId="{685F2037-1E19-4031-8BA4-D326B52E2996}" type="presOf" srcId="{A23485EC-82C4-4B13-9692-8A46FB9D4A63}" destId="{D3427B73-0C02-4DC0-B538-1176268D3F94}" srcOrd="0" destOrd="0" presId="urn:microsoft.com/office/officeart/2008/layout/LinedList"/>
    <dgm:cxn modelId="{2771EC6D-167F-4FC0-AE5B-ACD21B7A24C9}" srcId="{6BDA5BAB-C08E-412D-AEBD-EC007A2DD965}" destId="{9C6A445F-EAB4-492F-9DF0-6B6CCA0D9E65}" srcOrd="0" destOrd="0" parTransId="{3B55A976-BCBC-4F1D-A074-C02876561B8C}" sibTransId="{186E7A4E-2FBD-42CC-941B-5A0FB2B0BE4B}"/>
    <dgm:cxn modelId="{4798334E-ECEB-41E3-BBA5-54D50BFE783F}" type="presOf" srcId="{B5AAC942-96EE-488B-9DB1-FBE611A8B1F6}" destId="{95A2E1CB-6489-4D38-B088-F1CA5D7D4F98}" srcOrd="0" destOrd="0" presId="urn:microsoft.com/office/officeart/2008/layout/LinedList"/>
    <dgm:cxn modelId="{5A5F4E71-6172-4F7B-AD9C-34DAFE1DB617}" type="presOf" srcId="{916CC79E-8A6D-4324-A8D2-3651C23E739E}" destId="{C57AC6A0-AE04-4E65-B308-08261AC733DF}" srcOrd="0" destOrd="0" presId="urn:microsoft.com/office/officeart/2008/layout/LinedList"/>
    <dgm:cxn modelId="{A0124F53-78A2-4E8D-A122-0994A584102E}" type="presOf" srcId="{9C6A445F-EAB4-492F-9DF0-6B6CCA0D9E65}" destId="{03D3B2BA-26A5-4D82-8E19-5CB46D916A52}" srcOrd="0" destOrd="0" presId="urn:microsoft.com/office/officeart/2008/layout/LinedList"/>
    <dgm:cxn modelId="{6ACD735A-50D3-4E47-B001-3E1AEEABB674}" type="presOf" srcId="{6BDA5BAB-C08E-412D-AEBD-EC007A2DD965}" destId="{991E0910-DA8B-445C-8CDF-3C8ABB50B9FC}" srcOrd="0" destOrd="0" presId="urn:microsoft.com/office/officeart/2008/layout/LinedList"/>
    <dgm:cxn modelId="{1222807E-00D6-416E-B7AF-A1AF731DA920}" srcId="{6BDA5BAB-C08E-412D-AEBD-EC007A2DD965}" destId="{5CD83DF2-27A3-4DD6-859E-537C3CD89C38}" srcOrd="6" destOrd="0" parTransId="{759060C5-7E62-48CD-98EB-5B70980110B0}" sibTransId="{67644C8C-504A-4A18-BBF6-7FC85892D62F}"/>
    <dgm:cxn modelId="{120B4A8C-1785-4D37-B4C3-6F10422CF730}" type="presOf" srcId="{5CD83DF2-27A3-4DD6-859E-537C3CD89C38}" destId="{95DF20C9-74EC-43C1-90CB-99CB5D4A0C21}" srcOrd="0" destOrd="0" presId="urn:microsoft.com/office/officeart/2008/layout/LinedList"/>
    <dgm:cxn modelId="{FCC1C39E-3EEE-4BC3-984D-E0D6433F8FAF}" srcId="{6BDA5BAB-C08E-412D-AEBD-EC007A2DD965}" destId="{208BD76B-6C2B-4928-8494-C213C53862B0}" srcOrd="9" destOrd="0" parTransId="{3EABC696-8F57-4391-B370-A9889D97EEA3}" sibTransId="{56BB792A-E5B9-4AD3-B795-42BC1716D94F}"/>
    <dgm:cxn modelId="{E91862A3-7A85-4673-8D6B-609DDBE02BE3}" srcId="{6BDA5BAB-C08E-412D-AEBD-EC007A2DD965}" destId="{D10E494D-B9F2-4F97-8A10-CF5D12E6B042}" srcOrd="2" destOrd="0" parTransId="{FF9FFF75-F5CC-4328-B1D8-46BD07B1C6F5}" sibTransId="{8E199B5F-AAD4-446F-9A4C-AFADB1760F59}"/>
    <dgm:cxn modelId="{68C1B7A6-1779-4A78-80F5-6D76275D6F2F}" type="presOf" srcId="{D10E494D-B9F2-4F97-8A10-CF5D12E6B042}" destId="{4E83BBD3-4931-429A-9B45-3DFA00F29322}" srcOrd="0" destOrd="0" presId="urn:microsoft.com/office/officeart/2008/layout/LinedList"/>
    <dgm:cxn modelId="{D67A78A7-09DD-46F9-98B2-10AAF4D8491A}" srcId="{6BDA5BAB-C08E-412D-AEBD-EC007A2DD965}" destId="{916CC79E-8A6D-4324-A8D2-3651C23E739E}" srcOrd="1" destOrd="0" parTransId="{6BF426F5-1CDC-49C1-93BE-12D473B3053B}" sibTransId="{1FE1BF04-D01A-42CA-BA6F-64371E817F73}"/>
    <dgm:cxn modelId="{659EA0AB-AE22-45E0-8D63-349D1505CD6B}" srcId="{6BDA5BAB-C08E-412D-AEBD-EC007A2DD965}" destId="{FB8E4859-3AD5-44C9-8A89-03931E5EB48B}" srcOrd="3" destOrd="0" parTransId="{3725639A-68F1-4151-9327-DC811E3A041D}" sibTransId="{7C0928D2-6E36-46D5-9F76-200D9C95A78B}"/>
    <dgm:cxn modelId="{301F1CC1-3D4F-4064-A38D-D7D38AE1686A}" srcId="{6BDA5BAB-C08E-412D-AEBD-EC007A2DD965}" destId="{A23485EC-82C4-4B13-9692-8A46FB9D4A63}" srcOrd="8" destOrd="0" parTransId="{83323065-1E3E-4196-9760-0D2CF4461E98}" sibTransId="{4904BCB8-2D98-4264-9490-44A63FF15F21}"/>
    <dgm:cxn modelId="{D0835BE1-064F-43F7-84C6-7F6AECC988CB}" type="presOf" srcId="{91D8A63E-C87D-4DF4-BC1A-36C3D7337F57}" destId="{332FD6C2-1437-43DD-9708-01BDF68224B5}" srcOrd="0" destOrd="0" presId="urn:microsoft.com/office/officeart/2008/layout/LinedList"/>
    <dgm:cxn modelId="{D19A3FF4-A4B4-4058-972E-E14EC89169AB}" type="presOf" srcId="{208BD76B-6C2B-4928-8494-C213C53862B0}" destId="{932CE7B8-870F-4F49-9A5B-B98541A71A65}" srcOrd="0" destOrd="0" presId="urn:microsoft.com/office/officeart/2008/layout/LinedList"/>
    <dgm:cxn modelId="{171F42F7-0988-4696-AE88-A25E10394B35}" srcId="{6BDA5BAB-C08E-412D-AEBD-EC007A2DD965}" destId="{AAA0E065-071B-44EF-B132-8CFC719445DD}" srcOrd="5" destOrd="0" parTransId="{404C5FDC-AED6-4EB4-9FEC-E2320D0BDD2F}" sibTransId="{C0214293-FA96-4763-A3DA-0D7775501980}"/>
    <dgm:cxn modelId="{C238AD68-B58D-4A2F-BD66-5328A5D5F6F6}" type="presParOf" srcId="{991E0910-DA8B-445C-8CDF-3C8ABB50B9FC}" destId="{C236FBA6-AC3E-4551-8E2E-476E4062521B}" srcOrd="0" destOrd="0" presId="urn:microsoft.com/office/officeart/2008/layout/LinedList"/>
    <dgm:cxn modelId="{1626FF72-43F0-4ED3-B2AB-0590A2B52FE5}" type="presParOf" srcId="{991E0910-DA8B-445C-8CDF-3C8ABB50B9FC}" destId="{D0F49661-FEBF-4827-BA08-457A5CD599E2}" srcOrd="1" destOrd="0" presId="urn:microsoft.com/office/officeart/2008/layout/LinedList"/>
    <dgm:cxn modelId="{D1FFF08C-C343-4C79-97F3-9617D7753A72}" type="presParOf" srcId="{D0F49661-FEBF-4827-BA08-457A5CD599E2}" destId="{03D3B2BA-26A5-4D82-8E19-5CB46D916A52}" srcOrd="0" destOrd="0" presId="urn:microsoft.com/office/officeart/2008/layout/LinedList"/>
    <dgm:cxn modelId="{493640EA-7F52-403B-9FF2-17BBC615DAB3}" type="presParOf" srcId="{D0F49661-FEBF-4827-BA08-457A5CD599E2}" destId="{424497B8-07D6-458D-A9A8-EF18A106EF0E}" srcOrd="1" destOrd="0" presId="urn:microsoft.com/office/officeart/2008/layout/LinedList"/>
    <dgm:cxn modelId="{95C64E7C-C7D1-41BD-9C5E-00DCCE197D98}" type="presParOf" srcId="{991E0910-DA8B-445C-8CDF-3C8ABB50B9FC}" destId="{3CF514FF-6676-48E0-8553-B534AA87789A}" srcOrd="2" destOrd="0" presId="urn:microsoft.com/office/officeart/2008/layout/LinedList"/>
    <dgm:cxn modelId="{5F972593-BB7F-45AB-85CB-739486E16243}" type="presParOf" srcId="{991E0910-DA8B-445C-8CDF-3C8ABB50B9FC}" destId="{E7022882-1A70-45E4-AB84-6F944A652490}" srcOrd="3" destOrd="0" presId="urn:microsoft.com/office/officeart/2008/layout/LinedList"/>
    <dgm:cxn modelId="{7E09AA6E-C8B3-4989-A843-2918B1021244}" type="presParOf" srcId="{E7022882-1A70-45E4-AB84-6F944A652490}" destId="{C57AC6A0-AE04-4E65-B308-08261AC733DF}" srcOrd="0" destOrd="0" presId="urn:microsoft.com/office/officeart/2008/layout/LinedList"/>
    <dgm:cxn modelId="{BCF85E1B-98E0-4597-A62D-D51AAA5A3474}" type="presParOf" srcId="{E7022882-1A70-45E4-AB84-6F944A652490}" destId="{C765EB85-309F-4149-A43D-E21D80EBAB85}" srcOrd="1" destOrd="0" presId="urn:microsoft.com/office/officeart/2008/layout/LinedList"/>
    <dgm:cxn modelId="{A1777AFF-C5F7-4E52-B6AD-4042CCD69D95}" type="presParOf" srcId="{991E0910-DA8B-445C-8CDF-3C8ABB50B9FC}" destId="{CBBE723C-454E-4610-A930-C1B50F0CDAF6}" srcOrd="4" destOrd="0" presId="urn:microsoft.com/office/officeart/2008/layout/LinedList"/>
    <dgm:cxn modelId="{CDD82627-1EFF-42EF-A410-D64231EF5530}" type="presParOf" srcId="{991E0910-DA8B-445C-8CDF-3C8ABB50B9FC}" destId="{0B434BF7-A694-4DD6-8306-A5FA7A2B663B}" srcOrd="5" destOrd="0" presId="urn:microsoft.com/office/officeart/2008/layout/LinedList"/>
    <dgm:cxn modelId="{B06784D6-6C2E-41A4-B07C-0E7937C49ABF}" type="presParOf" srcId="{0B434BF7-A694-4DD6-8306-A5FA7A2B663B}" destId="{4E83BBD3-4931-429A-9B45-3DFA00F29322}" srcOrd="0" destOrd="0" presId="urn:microsoft.com/office/officeart/2008/layout/LinedList"/>
    <dgm:cxn modelId="{234D4FFB-2CB1-4835-8BDF-475FC10D2668}" type="presParOf" srcId="{0B434BF7-A694-4DD6-8306-A5FA7A2B663B}" destId="{15A416F0-527C-4EDD-BCE7-57DD4C552AE4}" srcOrd="1" destOrd="0" presId="urn:microsoft.com/office/officeart/2008/layout/LinedList"/>
    <dgm:cxn modelId="{0AE39A70-32ED-4986-B40D-97A6C3081588}" type="presParOf" srcId="{991E0910-DA8B-445C-8CDF-3C8ABB50B9FC}" destId="{E6DCC7A5-D2DB-4C73-9179-CAEAE12F09C0}" srcOrd="6" destOrd="0" presId="urn:microsoft.com/office/officeart/2008/layout/LinedList"/>
    <dgm:cxn modelId="{6D12938F-4E27-4A8A-B2A8-CA271C1BD08C}" type="presParOf" srcId="{991E0910-DA8B-445C-8CDF-3C8ABB50B9FC}" destId="{77636D59-6F4D-44F3-AEF4-E848ADE6C49D}" srcOrd="7" destOrd="0" presId="urn:microsoft.com/office/officeart/2008/layout/LinedList"/>
    <dgm:cxn modelId="{A3BE2AE0-7A30-4587-8372-3066982A81B7}" type="presParOf" srcId="{77636D59-6F4D-44F3-AEF4-E848ADE6C49D}" destId="{6997FA2E-4A86-46E3-9B12-12861EB19ED4}" srcOrd="0" destOrd="0" presId="urn:microsoft.com/office/officeart/2008/layout/LinedList"/>
    <dgm:cxn modelId="{AF7434EB-7D70-4236-AE5A-2799A6079AEB}" type="presParOf" srcId="{77636D59-6F4D-44F3-AEF4-E848ADE6C49D}" destId="{B67644BA-9949-49D1-A886-22376CAC4CCC}" srcOrd="1" destOrd="0" presId="urn:microsoft.com/office/officeart/2008/layout/LinedList"/>
    <dgm:cxn modelId="{B62E9F27-CC2E-4284-AC6A-FAD2D6CE713F}" type="presParOf" srcId="{991E0910-DA8B-445C-8CDF-3C8ABB50B9FC}" destId="{F979B96D-1A91-4863-A306-963E0DF7C46D}" srcOrd="8" destOrd="0" presId="urn:microsoft.com/office/officeart/2008/layout/LinedList"/>
    <dgm:cxn modelId="{047A5535-37C3-4D91-B80E-2D8AF9136E4B}" type="presParOf" srcId="{991E0910-DA8B-445C-8CDF-3C8ABB50B9FC}" destId="{71877C08-4D97-4DA1-9A1E-DAD5B47B9899}" srcOrd="9" destOrd="0" presId="urn:microsoft.com/office/officeart/2008/layout/LinedList"/>
    <dgm:cxn modelId="{638B9F40-97DA-43AC-B70C-58EC9662CA4B}" type="presParOf" srcId="{71877C08-4D97-4DA1-9A1E-DAD5B47B9899}" destId="{332FD6C2-1437-43DD-9708-01BDF68224B5}" srcOrd="0" destOrd="0" presId="urn:microsoft.com/office/officeart/2008/layout/LinedList"/>
    <dgm:cxn modelId="{12A66313-05E2-4E24-8A20-2C943613E61F}" type="presParOf" srcId="{71877C08-4D97-4DA1-9A1E-DAD5B47B9899}" destId="{832A675B-22B3-48B8-81FF-8A5DEB8F6775}" srcOrd="1" destOrd="0" presId="urn:microsoft.com/office/officeart/2008/layout/LinedList"/>
    <dgm:cxn modelId="{3EFADF85-10D1-472B-B753-133E40BA6B8B}" type="presParOf" srcId="{991E0910-DA8B-445C-8CDF-3C8ABB50B9FC}" destId="{1647484F-CBC8-41C4-81A7-EFAA4CCAA256}" srcOrd="10" destOrd="0" presId="urn:microsoft.com/office/officeart/2008/layout/LinedList"/>
    <dgm:cxn modelId="{2C84A97C-4673-4FD1-865C-EF243C2C2FAE}" type="presParOf" srcId="{991E0910-DA8B-445C-8CDF-3C8ABB50B9FC}" destId="{24758DBD-003F-4D81-9F12-9DE5158D42D9}" srcOrd="11" destOrd="0" presId="urn:microsoft.com/office/officeart/2008/layout/LinedList"/>
    <dgm:cxn modelId="{6F290E96-FEB8-46D6-8B05-A39DD4DF5F6A}" type="presParOf" srcId="{24758DBD-003F-4D81-9F12-9DE5158D42D9}" destId="{E85DD9CB-0703-4CAF-AF4C-A71D53007BA0}" srcOrd="0" destOrd="0" presId="urn:microsoft.com/office/officeart/2008/layout/LinedList"/>
    <dgm:cxn modelId="{1738E004-7E0D-42DA-8CCF-77D5449569E2}" type="presParOf" srcId="{24758DBD-003F-4D81-9F12-9DE5158D42D9}" destId="{A34BD37E-0263-4C39-AB89-F335809395DF}" srcOrd="1" destOrd="0" presId="urn:microsoft.com/office/officeart/2008/layout/LinedList"/>
    <dgm:cxn modelId="{B5FE1811-5251-4CA4-8B1F-0A637143FF9B}" type="presParOf" srcId="{991E0910-DA8B-445C-8CDF-3C8ABB50B9FC}" destId="{B0E825D4-52D8-46C0-90B0-ACFC292CD23A}" srcOrd="12" destOrd="0" presId="urn:microsoft.com/office/officeart/2008/layout/LinedList"/>
    <dgm:cxn modelId="{07AA8667-2CC3-4C15-BC3F-447440402346}" type="presParOf" srcId="{991E0910-DA8B-445C-8CDF-3C8ABB50B9FC}" destId="{152E1C25-76D2-48DD-B384-530A0FD63508}" srcOrd="13" destOrd="0" presId="urn:microsoft.com/office/officeart/2008/layout/LinedList"/>
    <dgm:cxn modelId="{E3D3AC6E-2B8B-4CEE-B022-B06E6E8650B5}" type="presParOf" srcId="{152E1C25-76D2-48DD-B384-530A0FD63508}" destId="{95DF20C9-74EC-43C1-90CB-99CB5D4A0C21}" srcOrd="0" destOrd="0" presId="urn:microsoft.com/office/officeart/2008/layout/LinedList"/>
    <dgm:cxn modelId="{06CBFA91-31D5-4741-95DD-B132C056F96C}" type="presParOf" srcId="{152E1C25-76D2-48DD-B384-530A0FD63508}" destId="{6C924A12-C46F-4825-86A6-5CF48A21C34E}" srcOrd="1" destOrd="0" presId="urn:microsoft.com/office/officeart/2008/layout/LinedList"/>
    <dgm:cxn modelId="{71F129B6-2659-47E2-8803-42ECBFA33109}" type="presParOf" srcId="{991E0910-DA8B-445C-8CDF-3C8ABB50B9FC}" destId="{CEB5DB26-6D6D-4747-92D3-1590B00589BE}" srcOrd="14" destOrd="0" presId="urn:microsoft.com/office/officeart/2008/layout/LinedList"/>
    <dgm:cxn modelId="{18D42DFB-2FDC-4935-82DB-B71F0F3F76AB}" type="presParOf" srcId="{991E0910-DA8B-445C-8CDF-3C8ABB50B9FC}" destId="{F8B5511B-F122-47A5-8808-69E367296622}" srcOrd="15" destOrd="0" presId="urn:microsoft.com/office/officeart/2008/layout/LinedList"/>
    <dgm:cxn modelId="{F00A95A8-80FA-4268-9C6A-5AA6AC44F5FB}" type="presParOf" srcId="{F8B5511B-F122-47A5-8808-69E367296622}" destId="{95A2E1CB-6489-4D38-B088-F1CA5D7D4F98}" srcOrd="0" destOrd="0" presId="urn:microsoft.com/office/officeart/2008/layout/LinedList"/>
    <dgm:cxn modelId="{E7C94C4A-B913-40A2-AAA9-3611DE1F7D91}" type="presParOf" srcId="{F8B5511B-F122-47A5-8808-69E367296622}" destId="{AF50AC4F-2907-4130-B59F-3BDEA0267BA4}" srcOrd="1" destOrd="0" presId="urn:microsoft.com/office/officeart/2008/layout/LinedList"/>
    <dgm:cxn modelId="{72DD657B-EB09-4504-8605-E03E0638AE60}" type="presParOf" srcId="{991E0910-DA8B-445C-8CDF-3C8ABB50B9FC}" destId="{9EC56E89-E0E4-4A5B-A7E8-5A8E8E1E1FFB}" srcOrd="16" destOrd="0" presId="urn:microsoft.com/office/officeart/2008/layout/LinedList"/>
    <dgm:cxn modelId="{73F2831D-E8EE-403C-902B-7602F5508E3F}" type="presParOf" srcId="{991E0910-DA8B-445C-8CDF-3C8ABB50B9FC}" destId="{CFFD949A-C79B-4C98-88A9-3F03EF48C9A4}" srcOrd="17" destOrd="0" presId="urn:microsoft.com/office/officeart/2008/layout/LinedList"/>
    <dgm:cxn modelId="{18539E43-569A-4202-A10B-DEE7C5E06237}" type="presParOf" srcId="{CFFD949A-C79B-4C98-88A9-3F03EF48C9A4}" destId="{D3427B73-0C02-4DC0-B538-1176268D3F94}" srcOrd="0" destOrd="0" presId="urn:microsoft.com/office/officeart/2008/layout/LinedList"/>
    <dgm:cxn modelId="{6F440D1C-27FB-42AA-93BB-A4131D9A8BD8}" type="presParOf" srcId="{CFFD949A-C79B-4C98-88A9-3F03EF48C9A4}" destId="{676E5CFF-C4C7-409A-8007-5C8CA0851449}" srcOrd="1" destOrd="0" presId="urn:microsoft.com/office/officeart/2008/layout/LinedList"/>
    <dgm:cxn modelId="{D95514E0-2A2F-42D7-BF78-4E07454CF6AD}" type="presParOf" srcId="{991E0910-DA8B-445C-8CDF-3C8ABB50B9FC}" destId="{892E91C9-AA01-4A6C-8408-C4521A2823F4}" srcOrd="18" destOrd="0" presId="urn:microsoft.com/office/officeart/2008/layout/LinedList"/>
    <dgm:cxn modelId="{A0236717-C6BA-4C77-A105-FD250841BB98}" type="presParOf" srcId="{991E0910-DA8B-445C-8CDF-3C8ABB50B9FC}" destId="{AF880CE6-3501-477D-8368-089CA0A3F77B}" srcOrd="19" destOrd="0" presId="urn:microsoft.com/office/officeart/2008/layout/LinedList"/>
    <dgm:cxn modelId="{3A5DF0CA-A100-478F-AB16-D350C2690CFA}" type="presParOf" srcId="{AF880CE6-3501-477D-8368-089CA0A3F77B}" destId="{932CE7B8-870F-4F49-9A5B-B98541A71A65}" srcOrd="0" destOrd="0" presId="urn:microsoft.com/office/officeart/2008/layout/LinedList"/>
    <dgm:cxn modelId="{96E9D15D-0E5C-438B-BF91-32B2623D5B7D}" type="presParOf" srcId="{AF880CE6-3501-477D-8368-089CA0A3F77B}" destId="{4203C07F-2EA4-4CE0-BFB3-6D834A7CDC2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EE19EF-F45A-47BA-A43B-1B4E05712B9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855195E-83B6-4439-89E8-81900A3F81E6}">
      <dgm:prSet/>
      <dgm:spPr/>
      <dgm:t>
        <a:bodyPr/>
        <a:lstStyle/>
        <a:p>
          <a:r>
            <a:rPr lang="en-US"/>
            <a:t>Obstacle avoidance robot is designed to allow robot to navigate in unknown environment by avoiding collisions. </a:t>
          </a:r>
        </a:p>
      </dgm:t>
    </dgm:pt>
    <dgm:pt modelId="{E1B6D885-B597-4E80-9FCE-DD45842D9897}" type="parTrans" cxnId="{A9FED786-5248-4FBD-9898-167EF4DBB119}">
      <dgm:prSet/>
      <dgm:spPr/>
      <dgm:t>
        <a:bodyPr/>
        <a:lstStyle/>
        <a:p>
          <a:endParaRPr lang="en-US"/>
        </a:p>
      </dgm:t>
    </dgm:pt>
    <dgm:pt modelId="{2FCDCE5E-F3AE-4276-A943-684F4D4C5B59}" type="sibTrans" cxnId="{A9FED786-5248-4FBD-9898-167EF4DBB119}">
      <dgm:prSet/>
      <dgm:spPr/>
      <dgm:t>
        <a:bodyPr/>
        <a:lstStyle/>
        <a:p>
          <a:endParaRPr lang="en-US"/>
        </a:p>
      </dgm:t>
    </dgm:pt>
    <dgm:pt modelId="{133C3868-3AA8-4A15-8658-5B73041E0643}">
      <dgm:prSet/>
      <dgm:spPr/>
      <dgm:t>
        <a:bodyPr/>
        <a:lstStyle/>
        <a:p>
          <a:r>
            <a:rPr lang="en-US"/>
            <a:t>Obstacle avoiding robot senses obstacles in the path, avoids it and resumes its running.</a:t>
          </a:r>
        </a:p>
      </dgm:t>
    </dgm:pt>
    <dgm:pt modelId="{007F2E42-ADCE-424B-849C-63F07D1791E0}" type="parTrans" cxnId="{52976B53-F83B-4EE6-9764-427E43A30BB0}">
      <dgm:prSet/>
      <dgm:spPr/>
      <dgm:t>
        <a:bodyPr/>
        <a:lstStyle/>
        <a:p>
          <a:endParaRPr lang="en-US"/>
        </a:p>
      </dgm:t>
    </dgm:pt>
    <dgm:pt modelId="{24E95D29-2540-42FC-9FBE-1F6DE063CE99}" type="sibTrans" cxnId="{52976B53-F83B-4EE6-9764-427E43A30BB0}">
      <dgm:prSet/>
      <dgm:spPr/>
      <dgm:t>
        <a:bodyPr/>
        <a:lstStyle/>
        <a:p>
          <a:endParaRPr lang="en-US"/>
        </a:p>
      </dgm:t>
    </dgm:pt>
    <dgm:pt modelId="{51BC1FFD-6078-45A4-8DB5-34A1EA36E3AB}">
      <dgm:prSet/>
      <dgm:spPr/>
      <dgm:t>
        <a:bodyPr/>
        <a:lstStyle/>
        <a:p>
          <a:r>
            <a:rPr lang="en-US"/>
            <a:t>This project is designed to build an obstacle avoidance robotic vehicle using ultrasonic sensors. </a:t>
          </a:r>
        </a:p>
      </dgm:t>
    </dgm:pt>
    <dgm:pt modelId="{54364D30-F99A-4BAE-8BDF-D1461DC2E35E}" type="parTrans" cxnId="{5BA1BF6D-C055-40DC-B945-1B9B5427326D}">
      <dgm:prSet/>
      <dgm:spPr/>
      <dgm:t>
        <a:bodyPr/>
        <a:lstStyle/>
        <a:p>
          <a:endParaRPr lang="en-US"/>
        </a:p>
      </dgm:t>
    </dgm:pt>
    <dgm:pt modelId="{50BC5779-75DD-4265-97E0-DADE947D3FF2}" type="sibTrans" cxnId="{5BA1BF6D-C055-40DC-B945-1B9B5427326D}">
      <dgm:prSet/>
      <dgm:spPr/>
      <dgm:t>
        <a:bodyPr/>
        <a:lstStyle/>
        <a:p>
          <a:endParaRPr lang="en-US"/>
        </a:p>
      </dgm:t>
    </dgm:pt>
    <dgm:pt modelId="{31114837-3A48-4B8F-BE83-CCE48947C4FB}">
      <dgm:prSet/>
      <dgm:spPr/>
      <dgm:t>
        <a:bodyPr/>
        <a:lstStyle/>
        <a:p>
          <a:r>
            <a:rPr lang="en-US"/>
            <a:t>A micro- controller (AT mega 8) is used to achieve the desired operation.</a:t>
          </a:r>
        </a:p>
      </dgm:t>
    </dgm:pt>
    <dgm:pt modelId="{FC7CCA73-D690-4B83-9C84-4D8D9C0F62F6}" type="parTrans" cxnId="{BDF136F8-DCC6-4633-9863-43F79015D062}">
      <dgm:prSet/>
      <dgm:spPr/>
      <dgm:t>
        <a:bodyPr/>
        <a:lstStyle/>
        <a:p>
          <a:endParaRPr lang="en-US"/>
        </a:p>
      </dgm:t>
    </dgm:pt>
    <dgm:pt modelId="{8822F9FF-24CD-4DBE-B424-3D86F600D3C7}" type="sibTrans" cxnId="{BDF136F8-DCC6-4633-9863-43F79015D062}">
      <dgm:prSet/>
      <dgm:spPr/>
      <dgm:t>
        <a:bodyPr/>
        <a:lstStyle/>
        <a:p>
          <a:endParaRPr lang="en-US"/>
        </a:p>
      </dgm:t>
    </dgm:pt>
    <dgm:pt modelId="{5E3B9008-EFF7-41A3-B339-6593C20B4D20}" type="pres">
      <dgm:prSet presAssocID="{3FEE19EF-F45A-47BA-A43B-1B4E05712B9F}" presName="root" presStyleCnt="0">
        <dgm:presLayoutVars>
          <dgm:dir/>
          <dgm:resizeHandles val="exact"/>
        </dgm:presLayoutVars>
      </dgm:prSet>
      <dgm:spPr/>
    </dgm:pt>
    <dgm:pt modelId="{C3172D94-44A9-4F7A-9CED-D796A9A16A8C}" type="pres">
      <dgm:prSet presAssocID="{0855195E-83B6-4439-89E8-81900A3F81E6}" presName="compNode" presStyleCnt="0"/>
      <dgm:spPr/>
    </dgm:pt>
    <dgm:pt modelId="{77BBD6D2-1ACE-481B-A1E4-F4F467529365}" type="pres">
      <dgm:prSet presAssocID="{0855195E-83B6-4439-89E8-81900A3F81E6}" presName="bgRect" presStyleLbl="bgShp" presStyleIdx="0" presStyleCnt="4"/>
      <dgm:spPr/>
    </dgm:pt>
    <dgm:pt modelId="{B582507D-3F54-4F91-89B0-D24250F15304}" type="pres">
      <dgm:prSet presAssocID="{0855195E-83B6-4439-89E8-81900A3F81E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706151EA-0B0A-45B6-A13F-6C534A19C97C}" type="pres">
      <dgm:prSet presAssocID="{0855195E-83B6-4439-89E8-81900A3F81E6}" presName="spaceRect" presStyleCnt="0"/>
      <dgm:spPr/>
    </dgm:pt>
    <dgm:pt modelId="{E2182D8D-40B8-4B88-BE53-4991FFC9DB13}" type="pres">
      <dgm:prSet presAssocID="{0855195E-83B6-4439-89E8-81900A3F81E6}" presName="parTx" presStyleLbl="revTx" presStyleIdx="0" presStyleCnt="4">
        <dgm:presLayoutVars>
          <dgm:chMax val="0"/>
          <dgm:chPref val="0"/>
        </dgm:presLayoutVars>
      </dgm:prSet>
      <dgm:spPr/>
    </dgm:pt>
    <dgm:pt modelId="{E77C7FDA-FCC2-4838-AE58-BB998E2C2661}" type="pres">
      <dgm:prSet presAssocID="{2FCDCE5E-F3AE-4276-A943-684F4D4C5B59}" presName="sibTrans" presStyleCnt="0"/>
      <dgm:spPr/>
    </dgm:pt>
    <dgm:pt modelId="{41F971F4-701C-4188-9EED-840FDB709A19}" type="pres">
      <dgm:prSet presAssocID="{133C3868-3AA8-4A15-8658-5B73041E0643}" presName="compNode" presStyleCnt="0"/>
      <dgm:spPr/>
    </dgm:pt>
    <dgm:pt modelId="{0958C477-3A0A-48E3-897D-8DDA593420A7}" type="pres">
      <dgm:prSet presAssocID="{133C3868-3AA8-4A15-8658-5B73041E0643}" presName="bgRect" presStyleLbl="bgShp" presStyleIdx="1" presStyleCnt="4"/>
      <dgm:spPr/>
    </dgm:pt>
    <dgm:pt modelId="{04A56C02-9EE9-42F4-8186-89225770F4A6}" type="pres">
      <dgm:prSet presAssocID="{133C3868-3AA8-4A15-8658-5B73041E064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rawl"/>
        </a:ext>
      </dgm:extLst>
    </dgm:pt>
    <dgm:pt modelId="{FE1DF16E-02DB-4170-A09B-DD1D9B169A88}" type="pres">
      <dgm:prSet presAssocID="{133C3868-3AA8-4A15-8658-5B73041E0643}" presName="spaceRect" presStyleCnt="0"/>
      <dgm:spPr/>
    </dgm:pt>
    <dgm:pt modelId="{A79E4F72-36C5-4711-9F4E-BB3A49F256C6}" type="pres">
      <dgm:prSet presAssocID="{133C3868-3AA8-4A15-8658-5B73041E0643}" presName="parTx" presStyleLbl="revTx" presStyleIdx="1" presStyleCnt="4">
        <dgm:presLayoutVars>
          <dgm:chMax val="0"/>
          <dgm:chPref val="0"/>
        </dgm:presLayoutVars>
      </dgm:prSet>
      <dgm:spPr/>
    </dgm:pt>
    <dgm:pt modelId="{67A02068-4AAB-4C28-9641-75AD02578408}" type="pres">
      <dgm:prSet presAssocID="{24E95D29-2540-42FC-9FBE-1F6DE063CE99}" presName="sibTrans" presStyleCnt="0"/>
      <dgm:spPr/>
    </dgm:pt>
    <dgm:pt modelId="{BBEBB90F-907F-4867-9C71-CDB7B1F33A78}" type="pres">
      <dgm:prSet presAssocID="{51BC1FFD-6078-45A4-8DB5-34A1EA36E3AB}" presName="compNode" presStyleCnt="0"/>
      <dgm:spPr/>
    </dgm:pt>
    <dgm:pt modelId="{FB218EC0-1EC6-4A6B-88EA-9F633CAF0E4D}" type="pres">
      <dgm:prSet presAssocID="{51BC1FFD-6078-45A4-8DB5-34A1EA36E3AB}" presName="bgRect" presStyleLbl="bgShp" presStyleIdx="2" presStyleCnt="4"/>
      <dgm:spPr/>
    </dgm:pt>
    <dgm:pt modelId="{85B6BF75-A74F-4CC2-A8BE-F762928BC959}" type="pres">
      <dgm:prSet presAssocID="{51BC1FFD-6078-45A4-8DB5-34A1EA36E3A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ooter"/>
        </a:ext>
      </dgm:extLst>
    </dgm:pt>
    <dgm:pt modelId="{1338F264-950A-468B-95EA-74C3215DC39C}" type="pres">
      <dgm:prSet presAssocID="{51BC1FFD-6078-45A4-8DB5-34A1EA36E3AB}" presName="spaceRect" presStyleCnt="0"/>
      <dgm:spPr/>
    </dgm:pt>
    <dgm:pt modelId="{4730ED6D-1113-4D41-9DFF-9B2D541E76B6}" type="pres">
      <dgm:prSet presAssocID="{51BC1FFD-6078-45A4-8DB5-34A1EA36E3AB}" presName="parTx" presStyleLbl="revTx" presStyleIdx="2" presStyleCnt="4">
        <dgm:presLayoutVars>
          <dgm:chMax val="0"/>
          <dgm:chPref val="0"/>
        </dgm:presLayoutVars>
      </dgm:prSet>
      <dgm:spPr/>
    </dgm:pt>
    <dgm:pt modelId="{849087B9-4652-4551-A44A-38A34C65545F}" type="pres">
      <dgm:prSet presAssocID="{50BC5779-75DD-4265-97E0-DADE947D3FF2}" presName="sibTrans" presStyleCnt="0"/>
      <dgm:spPr/>
    </dgm:pt>
    <dgm:pt modelId="{9045E2A8-5B8F-4533-9C96-E31C3B5C3514}" type="pres">
      <dgm:prSet presAssocID="{31114837-3A48-4B8F-BE83-CCE48947C4FB}" presName="compNode" presStyleCnt="0"/>
      <dgm:spPr/>
    </dgm:pt>
    <dgm:pt modelId="{B15CF238-414B-41B8-AAD3-06A590BA87CE}" type="pres">
      <dgm:prSet presAssocID="{31114837-3A48-4B8F-BE83-CCE48947C4FB}" presName="bgRect" presStyleLbl="bgShp" presStyleIdx="3" presStyleCnt="4"/>
      <dgm:spPr/>
    </dgm:pt>
    <dgm:pt modelId="{BE1BBEFE-5C1C-4733-B33A-D3F424439DC2}" type="pres">
      <dgm:prSet presAssocID="{31114837-3A48-4B8F-BE83-CCE48947C4F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me controller"/>
        </a:ext>
      </dgm:extLst>
    </dgm:pt>
    <dgm:pt modelId="{844388DB-F04E-49AE-B955-AA5FC2E67B42}" type="pres">
      <dgm:prSet presAssocID="{31114837-3A48-4B8F-BE83-CCE48947C4FB}" presName="spaceRect" presStyleCnt="0"/>
      <dgm:spPr/>
    </dgm:pt>
    <dgm:pt modelId="{5B544A16-155F-421D-83E7-A6353F156A6B}" type="pres">
      <dgm:prSet presAssocID="{31114837-3A48-4B8F-BE83-CCE48947C4FB}" presName="parTx" presStyleLbl="revTx" presStyleIdx="3" presStyleCnt="4">
        <dgm:presLayoutVars>
          <dgm:chMax val="0"/>
          <dgm:chPref val="0"/>
        </dgm:presLayoutVars>
      </dgm:prSet>
      <dgm:spPr/>
    </dgm:pt>
  </dgm:ptLst>
  <dgm:cxnLst>
    <dgm:cxn modelId="{CA76390E-3F55-4B21-A78F-B6F09B5800FC}" type="presOf" srcId="{31114837-3A48-4B8F-BE83-CCE48947C4FB}" destId="{5B544A16-155F-421D-83E7-A6353F156A6B}" srcOrd="0" destOrd="0" presId="urn:microsoft.com/office/officeart/2018/2/layout/IconVerticalSolidList"/>
    <dgm:cxn modelId="{D4C0D617-5114-4089-8E42-D29A8E7B84DC}" type="presOf" srcId="{3FEE19EF-F45A-47BA-A43B-1B4E05712B9F}" destId="{5E3B9008-EFF7-41A3-B339-6593C20B4D20}" srcOrd="0" destOrd="0" presId="urn:microsoft.com/office/officeart/2018/2/layout/IconVerticalSolidList"/>
    <dgm:cxn modelId="{D0079C35-1E73-47FB-92AD-1F644B0D00AF}" type="presOf" srcId="{51BC1FFD-6078-45A4-8DB5-34A1EA36E3AB}" destId="{4730ED6D-1113-4D41-9DFF-9B2D541E76B6}" srcOrd="0" destOrd="0" presId="urn:microsoft.com/office/officeart/2018/2/layout/IconVerticalSolidList"/>
    <dgm:cxn modelId="{5BA1BF6D-C055-40DC-B945-1B9B5427326D}" srcId="{3FEE19EF-F45A-47BA-A43B-1B4E05712B9F}" destId="{51BC1FFD-6078-45A4-8DB5-34A1EA36E3AB}" srcOrd="2" destOrd="0" parTransId="{54364D30-F99A-4BAE-8BDF-D1461DC2E35E}" sibTransId="{50BC5779-75DD-4265-97E0-DADE947D3FF2}"/>
    <dgm:cxn modelId="{52976B53-F83B-4EE6-9764-427E43A30BB0}" srcId="{3FEE19EF-F45A-47BA-A43B-1B4E05712B9F}" destId="{133C3868-3AA8-4A15-8658-5B73041E0643}" srcOrd="1" destOrd="0" parTransId="{007F2E42-ADCE-424B-849C-63F07D1791E0}" sibTransId="{24E95D29-2540-42FC-9FBE-1F6DE063CE99}"/>
    <dgm:cxn modelId="{D51BD057-4CE4-4C91-A9FA-2524616BD8B2}" type="presOf" srcId="{0855195E-83B6-4439-89E8-81900A3F81E6}" destId="{E2182D8D-40B8-4B88-BE53-4991FFC9DB13}" srcOrd="0" destOrd="0" presId="urn:microsoft.com/office/officeart/2018/2/layout/IconVerticalSolidList"/>
    <dgm:cxn modelId="{A9FED786-5248-4FBD-9898-167EF4DBB119}" srcId="{3FEE19EF-F45A-47BA-A43B-1B4E05712B9F}" destId="{0855195E-83B6-4439-89E8-81900A3F81E6}" srcOrd="0" destOrd="0" parTransId="{E1B6D885-B597-4E80-9FCE-DD45842D9897}" sibTransId="{2FCDCE5E-F3AE-4276-A943-684F4D4C5B59}"/>
    <dgm:cxn modelId="{B31305E8-B8C1-4DAE-8A12-440D02CB351F}" type="presOf" srcId="{133C3868-3AA8-4A15-8658-5B73041E0643}" destId="{A79E4F72-36C5-4711-9F4E-BB3A49F256C6}" srcOrd="0" destOrd="0" presId="urn:microsoft.com/office/officeart/2018/2/layout/IconVerticalSolidList"/>
    <dgm:cxn modelId="{BDF136F8-DCC6-4633-9863-43F79015D062}" srcId="{3FEE19EF-F45A-47BA-A43B-1B4E05712B9F}" destId="{31114837-3A48-4B8F-BE83-CCE48947C4FB}" srcOrd="3" destOrd="0" parTransId="{FC7CCA73-D690-4B83-9C84-4D8D9C0F62F6}" sibTransId="{8822F9FF-24CD-4DBE-B424-3D86F600D3C7}"/>
    <dgm:cxn modelId="{776AA731-0FCC-4930-8135-946F4B63AE35}" type="presParOf" srcId="{5E3B9008-EFF7-41A3-B339-6593C20B4D20}" destId="{C3172D94-44A9-4F7A-9CED-D796A9A16A8C}" srcOrd="0" destOrd="0" presId="urn:microsoft.com/office/officeart/2018/2/layout/IconVerticalSolidList"/>
    <dgm:cxn modelId="{AB6A26CF-6D1C-405F-A885-9CDA9EE8407F}" type="presParOf" srcId="{C3172D94-44A9-4F7A-9CED-D796A9A16A8C}" destId="{77BBD6D2-1ACE-481B-A1E4-F4F467529365}" srcOrd="0" destOrd="0" presId="urn:microsoft.com/office/officeart/2018/2/layout/IconVerticalSolidList"/>
    <dgm:cxn modelId="{77B42F2B-AFD3-4693-A28B-AB2070B00CB5}" type="presParOf" srcId="{C3172D94-44A9-4F7A-9CED-D796A9A16A8C}" destId="{B582507D-3F54-4F91-89B0-D24250F15304}" srcOrd="1" destOrd="0" presId="urn:microsoft.com/office/officeart/2018/2/layout/IconVerticalSolidList"/>
    <dgm:cxn modelId="{92D3AB55-04C4-4E37-B6E7-FDC5F9F61E96}" type="presParOf" srcId="{C3172D94-44A9-4F7A-9CED-D796A9A16A8C}" destId="{706151EA-0B0A-45B6-A13F-6C534A19C97C}" srcOrd="2" destOrd="0" presId="urn:microsoft.com/office/officeart/2018/2/layout/IconVerticalSolidList"/>
    <dgm:cxn modelId="{A5017E46-1FD4-4415-9CFE-F8A20754E8FE}" type="presParOf" srcId="{C3172D94-44A9-4F7A-9CED-D796A9A16A8C}" destId="{E2182D8D-40B8-4B88-BE53-4991FFC9DB13}" srcOrd="3" destOrd="0" presId="urn:microsoft.com/office/officeart/2018/2/layout/IconVerticalSolidList"/>
    <dgm:cxn modelId="{8CAE899E-F9F0-4EE8-A157-913B3EEA3763}" type="presParOf" srcId="{5E3B9008-EFF7-41A3-B339-6593C20B4D20}" destId="{E77C7FDA-FCC2-4838-AE58-BB998E2C2661}" srcOrd="1" destOrd="0" presId="urn:microsoft.com/office/officeart/2018/2/layout/IconVerticalSolidList"/>
    <dgm:cxn modelId="{31474E10-3BE3-4B08-80EF-C9737F15865A}" type="presParOf" srcId="{5E3B9008-EFF7-41A3-B339-6593C20B4D20}" destId="{41F971F4-701C-4188-9EED-840FDB709A19}" srcOrd="2" destOrd="0" presId="urn:microsoft.com/office/officeart/2018/2/layout/IconVerticalSolidList"/>
    <dgm:cxn modelId="{F640A8A4-6E4C-4E92-8B7C-B7ED547E0AE8}" type="presParOf" srcId="{41F971F4-701C-4188-9EED-840FDB709A19}" destId="{0958C477-3A0A-48E3-897D-8DDA593420A7}" srcOrd="0" destOrd="0" presId="urn:microsoft.com/office/officeart/2018/2/layout/IconVerticalSolidList"/>
    <dgm:cxn modelId="{61DBD1A3-6CB5-4258-B0F0-6DF19A4A1CF7}" type="presParOf" srcId="{41F971F4-701C-4188-9EED-840FDB709A19}" destId="{04A56C02-9EE9-42F4-8186-89225770F4A6}" srcOrd="1" destOrd="0" presId="urn:microsoft.com/office/officeart/2018/2/layout/IconVerticalSolidList"/>
    <dgm:cxn modelId="{9F45B073-E7DB-4C85-9BF8-31A864C6F9A2}" type="presParOf" srcId="{41F971F4-701C-4188-9EED-840FDB709A19}" destId="{FE1DF16E-02DB-4170-A09B-DD1D9B169A88}" srcOrd="2" destOrd="0" presId="urn:microsoft.com/office/officeart/2018/2/layout/IconVerticalSolidList"/>
    <dgm:cxn modelId="{CFC92341-405B-4144-9799-245F780DD812}" type="presParOf" srcId="{41F971F4-701C-4188-9EED-840FDB709A19}" destId="{A79E4F72-36C5-4711-9F4E-BB3A49F256C6}" srcOrd="3" destOrd="0" presId="urn:microsoft.com/office/officeart/2018/2/layout/IconVerticalSolidList"/>
    <dgm:cxn modelId="{9E5BC591-F7D1-4941-933E-2531CE64A4DC}" type="presParOf" srcId="{5E3B9008-EFF7-41A3-B339-6593C20B4D20}" destId="{67A02068-4AAB-4C28-9641-75AD02578408}" srcOrd="3" destOrd="0" presId="urn:microsoft.com/office/officeart/2018/2/layout/IconVerticalSolidList"/>
    <dgm:cxn modelId="{13F845EE-5B33-442B-BB22-3F33A1819F55}" type="presParOf" srcId="{5E3B9008-EFF7-41A3-B339-6593C20B4D20}" destId="{BBEBB90F-907F-4867-9C71-CDB7B1F33A78}" srcOrd="4" destOrd="0" presId="urn:microsoft.com/office/officeart/2018/2/layout/IconVerticalSolidList"/>
    <dgm:cxn modelId="{72391785-0F1C-4D7F-AA9C-7DF52AC60182}" type="presParOf" srcId="{BBEBB90F-907F-4867-9C71-CDB7B1F33A78}" destId="{FB218EC0-1EC6-4A6B-88EA-9F633CAF0E4D}" srcOrd="0" destOrd="0" presId="urn:microsoft.com/office/officeart/2018/2/layout/IconVerticalSolidList"/>
    <dgm:cxn modelId="{D3CC3F24-E678-45B6-878B-B6426C612709}" type="presParOf" srcId="{BBEBB90F-907F-4867-9C71-CDB7B1F33A78}" destId="{85B6BF75-A74F-4CC2-A8BE-F762928BC959}" srcOrd="1" destOrd="0" presId="urn:microsoft.com/office/officeart/2018/2/layout/IconVerticalSolidList"/>
    <dgm:cxn modelId="{55644EFD-40A8-419C-8E55-279625D32261}" type="presParOf" srcId="{BBEBB90F-907F-4867-9C71-CDB7B1F33A78}" destId="{1338F264-950A-468B-95EA-74C3215DC39C}" srcOrd="2" destOrd="0" presId="urn:microsoft.com/office/officeart/2018/2/layout/IconVerticalSolidList"/>
    <dgm:cxn modelId="{9A4D5B7B-1A2A-4E35-AED8-661687196F20}" type="presParOf" srcId="{BBEBB90F-907F-4867-9C71-CDB7B1F33A78}" destId="{4730ED6D-1113-4D41-9DFF-9B2D541E76B6}" srcOrd="3" destOrd="0" presId="urn:microsoft.com/office/officeart/2018/2/layout/IconVerticalSolidList"/>
    <dgm:cxn modelId="{E7D70A45-EB3D-4D9A-918F-05AB77C633FE}" type="presParOf" srcId="{5E3B9008-EFF7-41A3-B339-6593C20B4D20}" destId="{849087B9-4652-4551-A44A-38A34C65545F}" srcOrd="5" destOrd="0" presId="urn:microsoft.com/office/officeart/2018/2/layout/IconVerticalSolidList"/>
    <dgm:cxn modelId="{3163B0AE-7362-4446-A33F-1A08EF0025BF}" type="presParOf" srcId="{5E3B9008-EFF7-41A3-B339-6593C20B4D20}" destId="{9045E2A8-5B8F-4533-9C96-E31C3B5C3514}" srcOrd="6" destOrd="0" presId="urn:microsoft.com/office/officeart/2018/2/layout/IconVerticalSolidList"/>
    <dgm:cxn modelId="{AD07D655-6BD2-4D72-8730-0E0781ECFC64}" type="presParOf" srcId="{9045E2A8-5B8F-4533-9C96-E31C3B5C3514}" destId="{B15CF238-414B-41B8-AAD3-06A590BA87CE}" srcOrd="0" destOrd="0" presId="urn:microsoft.com/office/officeart/2018/2/layout/IconVerticalSolidList"/>
    <dgm:cxn modelId="{47A0370A-9ABB-4444-947D-CE2BD7718949}" type="presParOf" srcId="{9045E2A8-5B8F-4533-9C96-E31C3B5C3514}" destId="{BE1BBEFE-5C1C-4733-B33A-D3F424439DC2}" srcOrd="1" destOrd="0" presId="urn:microsoft.com/office/officeart/2018/2/layout/IconVerticalSolidList"/>
    <dgm:cxn modelId="{C2369C26-3BEC-437A-91DE-A97C67B17DA4}" type="presParOf" srcId="{9045E2A8-5B8F-4533-9C96-E31C3B5C3514}" destId="{844388DB-F04E-49AE-B955-AA5FC2E67B42}" srcOrd="2" destOrd="0" presId="urn:microsoft.com/office/officeart/2018/2/layout/IconVerticalSolidList"/>
    <dgm:cxn modelId="{E3CF9A89-7699-4FD8-ADF5-2D8C3BA73DBD}" type="presParOf" srcId="{9045E2A8-5B8F-4533-9C96-E31C3B5C3514}" destId="{5B544A16-155F-421D-83E7-A6353F156A6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39C3BA-D40B-407E-9E7F-E1A0799194EC}" type="doc">
      <dgm:prSet loTypeId="urn:microsoft.com/office/officeart/2005/8/layout/vList2" loCatId="list" qsTypeId="urn:microsoft.com/office/officeart/2005/8/quickstyle/simple5" qsCatId="simple" csTypeId="urn:microsoft.com/office/officeart/2005/8/colors/accent6_3" csCatId="accent6" phldr="1"/>
      <dgm:spPr/>
      <dgm:t>
        <a:bodyPr/>
        <a:lstStyle/>
        <a:p>
          <a:endParaRPr lang="en-US"/>
        </a:p>
      </dgm:t>
    </dgm:pt>
    <dgm:pt modelId="{C8A93133-0A69-4431-8ECE-A89B98EEAF46}">
      <dgm:prSet/>
      <dgm:spPr/>
      <dgm:t>
        <a:bodyPr/>
        <a:lstStyle/>
        <a:p>
          <a:r>
            <a:rPr lang="en-US"/>
            <a:t>Used in dangerous environment where human being can’t go</a:t>
          </a:r>
        </a:p>
      </dgm:t>
    </dgm:pt>
    <dgm:pt modelId="{D5FE7489-616F-4198-ADB5-86D7C5B4236A}" type="parTrans" cxnId="{DA46C9E2-826F-4FF2-85F6-75D85D230FE5}">
      <dgm:prSet/>
      <dgm:spPr/>
      <dgm:t>
        <a:bodyPr/>
        <a:lstStyle/>
        <a:p>
          <a:endParaRPr lang="en-US"/>
        </a:p>
      </dgm:t>
    </dgm:pt>
    <dgm:pt modelId="{FDF9AA50-78A1-4F1D-8A88-E6929374F459}" type="sibTrans" cxnId="{DA46C9E2-826F-4FF2-85F6-75D85D230FE5}">
      <dgm:prSet/>
      <dgm:spPr/>
      <dgm:t>
        <a:bodyPr/>
        <a:lstStyle/>
        <a:p>
          <a:endParaRPr lang="en-US"/>
        </a:p>
      </dgm:t>
    </dgm:pt>
    <dgm:pt modelId="{ED529029-D254-4BE7-9B4E-94093749E45D}">
      <dgm:prSet/>
      <dgm:spPr/>
      <dgm:t>
        <a:bodyPr/>
        <a:lstStyle/>
        <a:p>
          <a:r>
            <a:rPr lang="en-US"/>
            <a:t>Mobile robot navigate system</a:t>
          </a:r>
        </a:p>
      </dgm:t>
    </dgm:pt>
    <dgm:pt modelId="{DDF4E1CA-7B7D-48E0-8561-B983D114132A}" type="parTrans" cxnId="{3DF073D3-C928-4C6F-BD00-DFFF2A160775}">
      <dgm:prSet/>
      <dgm:spPr/>
      <dgm:t>
        <a:bodyPr/>
        <a:lstStyle/>
        <a:p>
          <a:endParaRPr lang="en-US"/>
        </a:p>
      </dgm:t>
    </dgm:pt>
    <dgm:pt modelId="{D6387BAC-F5B5-47CF-8F8A-5BE99261CB04}" type="sibTrans" cxnId="{3DF073D3-C928-4C6F-BD00-DFFF2A160775}">
      <dgm:prSet/>
      <dgm:spPr/>
      <dgm:t>
        <a:bodyPr/>
        <a:lstStyle/>
        <a:p>
          <a:endParaRPr lang="en-US"/>
        </a:p>
      </dgm:t>
    </dgm:pt>
    <dgm:pt modelId="{79EB7FCB-6236-41CF-A6AE-944660381929}">
      <dgm:prSet/>
      <dgm:spPr/>
      <dgm:t>
        <a:bodyPr/>
        <a:lstStyle/>
        <a:p>
          <a:r>
            <a:rPr lang="en-US"/>
            <a:t>Automatic vacuum cleaner</a:t>
          </a:r>
        </a:p>
      </dgm:t>
    </dgm:pt>
    <dgm:pt modelId="{01F5A9B6-0712-41B9-B104-F593986A93AD}" type="parTrans" cxnId="{96D4B75C-7B7D-4B0B-8A02-DE75D2A471E6}">
      <dgm:prSet/>
      <dgm:spPr/>
      <dgm:t>
        <a:bodyPr/>
        <a:lstStyle/>
        <a:p>
          <a:endParaRPr lang="en-US"/>
        </a:p>
      </dgm:t>
    </dgm:pt>
    <dgm:pt modelId="{E552F6E0-6E2C-443C-91FD-1F3D386CD1B9}" type="sibTrans" cxnId="{96D4B75C-7B7D-4B0B-8A02-DE75D2A471E6}">
      <dgm:prSet/>
      <dgm:spPr/>
      <dgm:t>
        <a:bodyPr/>
        <a:lstStyle/>
        <a:p>
          <a:endParaRPr lang="en-US"/>
        </a:p>
      </dgm:t>
    </dgm:pt>
    <dgm:pt modelId="{74E2EDA4-5370-41E5-B9C5-B0122297B340}">
      <dgm:prSet/>
      <dgm:spPr/>
      <dgm:t>
        <a:bodyPr/>
        <a:lstStyle/>
        <a:p>
          <a:r>
            <a:rPr lang="en-US"/>
            <a:t>Back </a:t>
          </a:r>
          <a:r>
            <a:rPr lang="en-US">
              <a:latin typeface="Times New Roman"/>
            </a:rPr>
            <a:t>sonar</a:t>
          </a:r>
          <a:r>
            <a:rPr lang="en-US"/>
            <a:t> of automobiles</a:t>
          </a:r>
        </a:p>
      </dgm:t>
    </dgm:pt>
    <dgm:pt modelId="{E6123785-0766-4A52-8BE9-B88E0C086881}" type="parTrans" cxnId="{576739FE-91A9-40AC-9DB2-684B733AA76E}">
      <dgm:prSet/>
      <dgm:spPr/>
      <dgm:t>
        <a:bodyPr/>
        <a:lstStyle/>
        <a:p>
          <a:endParaRPr lang="en-US"/>
        </a:p>
      </dgm:t>
    </dgm:pt>
    <dgm:pt modelId="{146172F1-D7F7-437E-9689-30AB76D54A89}" type="sibTrans" cxnId="{576739FE-91A9-40AC-9DB2-684B733AA76E}">
      <dgm:prSet/>
      <dgm:spPr/>
      <dgm:t>
        <a:bodyPr/>
        <a:lstStyle/>
        <a:p>
          <a:endParaRPr lang="en-US"/>
        </a:p>
      </dgm:t>
    </dgm:pt>
    <dgm:pt modelId="{63A5F52F-65F0-43F6-BAD8-5FC50B31FF2C}" type="pres">
      <dgm:prSet presAssocID="{F739C3BA-D40B-407E-9E7F-E1A0799194EC}" presName="linear" presStyleCnt="0">
        <dgm:presLayoutVars>
          <dgm:animLvl val="lvl"/>
          <dgm:resizeHandles val="exact"/>
        </dgm:presLayoutVars>
      </dgm:prSet>
      <dgm:spPr/>
    </dgm:pt>
    <dgm:pt modelId="{FAB9C294-7893-4319-AED1-B4DABB4A8085}" type="pres">
      <dgm:prSet presAssocID="{C8A93133-0A69-4431-8ECE-A89B98EEAF46}" presName="parentText" presStyleLbl="node1" presStyleIdx="0" presStyleCnt="4">
        <dgm:presLayoutVars>
          <dgm:chMax val="0"/>
          <dgm:bulletEnabled val="1"/>
        </dgm:presLayoutVars>
      </dgm:prSet>
      <dgm:spPr/>
    </dgm:pt>
    <dgm:pt modelId="{799F6F5C-9316-4F5F-87E7-5C1CFBDC4B7F}" type="pres">
      <dgm:prSet presAssocID="{FDF9AA50-78A1-4F1D-8A88-E6929374F459}" presName="spacer" presStyleCnt="0"/>
      <dgm:spPr/>
    </dgm:pt>
    <dgm:pt modelId="{24A96733-4E0F-44C0-8B37-8469DA64292F}" type="pres">
      <dgm:prSet presAssocID="{ED529029-D254-4BE7-9B4E-94093749E45D}" presName="parentText" presStyleLbl="node1" presStyleIdx="1" presStyleCnt="4">
        <dgm:presLayoutVars>
          <dgm:chMax val="0"/>
          <dgm:bulletEnabled val="1"/>
        </dgm:presLayoutVars>
      </dgm:prSet>
      <dgm:spPr/>
    </dgm:pt>
    <dgm:pt modelId="{345596A8-1F81-4220-ACD7-C679FDC002F4}" type="pres">
      <dgm:prSet presAssocID="{D6387BAC-F5B5-47CF-8F8A-5BE99261CB04}" presName="spacer" presStyleCnt="0"/>
      <dgm:spPr/>
    </dgm:pt>
    <dgm:pt modelId="{EEBD51AF-70FF-4CD1-B2F9-046F41A99CF0}" type="pres">
      <dgm:prSet presAssocID="{79EB7FCB-6236-41CF-A6AE-944660381929}" presName="parentText" presStyleLbl="node1" presStyleIdx="2" presStyleCnt="4">
        <dgm:presLayoutVars>
          <dgm:chMax val="0"/>
          <dgm:bulletEnabled val="1"/>
        </dgm:presLayoutVars>
      </dgm:prSet>
      <dgm:spPr/>
    </dgm:pt>
    <dgm:pt modelId="{634E615F-64DA-4A08-B1B8-6A35A6FD6D62}" type="pres">
      <dgm:prSet presAssocID="{E552F6E0-6E2C-443C-91FD-1F3D386CD1B9}" presName="spacer" presStyleCnt="0"/>
      <dgm:spPr/>
    </dgm:pt>
    <dgm:pt modelId="{F4A0BD54-CA4F-4516-99B3-1E01AE37CD03}" type="pres">
      <dgm:prSet presAssocID="{74E2EDA4-5370-41E5-B9C5-B0122297B340}" presName="parentText" presStyleLbl="node1" presStyleIdx="3" presStyleCnt="4">
        <dgm:presLayoutVars>
          <dgm:chMax val="0"/>
          <dgm:bulletEnabled val="1"/>
        </dgm:presLayoutVars>
      </dgm:prSet>
      <dgm:spPr/>
    </dgm:pt>
  </dgm:ptLst>
  <dgm:cxnLst>
    <dgm:cxn modelId="{54F9B42F-5A04-43D2-9D6E-DA5B57F807C4}" type="presOf" srcId="{ED529029-D254-4BE7-9B4E-94093749E45D}" destId="{24A96733-4E0F-44C0-8B37-8469DA64292F}" srcOrd="0" destOrd="0" presId="urn:microsoft.com/office/officeart/2005/8/layout/vList2"/>
    <dgm:cxn modelId="{96D4B75C-7B7D-4B0B-8A02-DE75D2A471E6}" srcId="{F739C3BA-D40B-407E-9E7F-E1A0799194EC}" destId="{79EB7FCB-6236-41CF-A6AE-944660381929}" srcOrd="2" destOrd="0" parTransId="{01F5A9B6-0712-41B9-B104-F593986A93AD}" sibTransId="{E552F6E0-6E2C-443C-91FD-1F3D386CD1B9}"/>
    <dgm:cxn modelId="{B5404C42-FF3D-49B2-A5B3-50D84A9DE639}" type="presOf" srcId="{74E2EDA4-5370-41E5-B9C5-B0122297B340}" destId="{F4A0BD54-CA4F-4516-99B3-1E01AE37CD03}" srcOrd="0" destOrd="0" presId="urn:microsoft.com/office/officeart/2005/8/layout/vList2"/>
    <dgm:cxn modelId="{DB373289-4731-4B3C-864E-06935F85DD2C}" type="presOf" srcId="{C8A93133-0A69-4431-8ECE-A89B98EEAF46}" destId="{FAB9C294-7893-4319-AED1-B4DABB4A8085}" srcOrd="0" destOrd="0" presId="urn:microsoft.com/office/officeart/2005/8/layout/vList2"/>
    <dgm:cxn modelId="{BD8525B5-81BB-4416-AA55-950B06106089}" type="presOf" srcId="{79EB7FCB-6236-41CF-A6AE-944660381929}" destId="{EEBD51AF-70FF-4CD1-B2F9-046F41A99CF0}" srcOrd="0" destOrd="0" presId="urn:microsoft.com/office/officeart/2005/8/layout/vList2"/>
    <dgm:cxn modelId="{3DF073D3-C928-4C6F-BD00-DFFF2A160775}" srcId="{F739C3BA-D40B-407E-9E7F-E1A0799194EC}" destId="{ED529029-D254-4BE7-9B4E-94093749E45D}" srcOrd="1" destOrd="0" parTransId="{DDF4E1CA-7B7D-48E0-8561-B983D114132A}" sibTransId="{D6387BAC-F5B5-47CF-8F8A-5BE99261CB04}"/>
    <dgm:cxn modelId="{DA46C9E2-826F-4FF2-85F6-75D85D230FE5}" srcId="{F739C3BA-D40B-407E-9E7F-E1A0799194EC}" destId="{C8A93133-0A69-4431-8ECE-A89B98EEAF46}" srcOrd="0" destOrd="0" parTransId="{D5FE7489-616F-4198-ADB5-86D7C5B4236A}" sibTransId="{FDF9AA50-78A1-4F1D-8A88-E6929374F459}"/>
    <dgm:cxn modelId="{D9EBA9F7-21AC-456B-A6F8-F67A0692A8FC}" type="presOf" srcId="{F739C3BA-D40B-407E-9E7F-E1A0799194EC}" destId="{63A5F52F-65F0-43F6-BAD8-5FC50B31FF2C}" srcOrd="0" destOrd="0" presId="urn:microsoft.com/office/officeart/2005/8/layout/vList2"/>
    <dgm:cxn modelId="{576739FE-91A9-40AC-9DB2-684B733AA76E}" srcId="{F739C3BA-D40B-407E-9E7F-E1A0799194EC}" destId="{74E2EDA4-5370-41E5-B9C5-B0122297B340}" srcOrd="3" destOrd="0" parTransId="{E6123785-0766-4A52-8BE9-B88E0C086881}" sibTransId="{146172F1-D7F7-437E-9689-30AB76D54A89}"/>
    <dgm:cxn modelId="{E8EDD633-4EED-4563-96E3-7919931DE4A6}" type="presParOf" srcId="{63A5F52F-65F0-43F6-BAD8-5FC50B31FF2C}" destId="{FAB9C294-7893-4319-AED1-B4DABB4A8085}" srcOrd="0" destOrd="0" presId="urn:microsoft.com/office/officeart/2005/8/layout/vList2"/>
    <dgm:cxn modelId="{CA85E891-0C11-4FA2-8688-CCEBE9963401}" type="presParOf" srcId="{63A5F52F-65F0-43F6-BAD8-5FC50B31FF2C}" destId="{799F6F5C-9316-4F5F-87E7-5C1CFBDC4B7F}" srcOrd="1" destOrd="0" presId="urn:microsoft.com/office/officeart/2005/8/layout/vList2"/>
    <dgm:cxn modelId="{A23837F6-3D5F-4E3E-8D6E-C896D104CB18}" type="presParOf" srcId="{63A5F52F-65F0-43F6-BAD8-5FC50B31FF2C}" destId="{24A96733-4E0F-44C0-8B37-8469DA64292F}" srcOrd="2" destOrd="0" presId="urn:microsoft.com/office/officeart/2005/8/layout/vList2"/>
    <dgm:cxn modelId="{F5656535-1B3D-41BC-83E4-DF5001CA4F90}" type="presParOf" srcId="{63A5F52F-65F0-43F6-BAD8-5FC50B31FF2C}" destId="{345596A8-1F81-4220-ACD7-C679FDC002F4}" srcOrd="3" destOrd="0" presId="urn:microsoft.com/office/officeart/2005/8/layout/vList2"/>
    <dgm:cxn modelId="{EE1991F5-9727-4D19-A211-2A5D019929B7}" type="presParOf" srcId="{63A5F52F-65F0-43F6-BAD8-5FC50B31FF2C}" destId="{EEBD51AF-70FF-4CD1-B2F9-046F41A99CF0}" srcOrd="4" destOrd="0" presId="urn:microsoft.com/office/officeart/2005/8/layout/vList2"/>
    <dgm:cxn modelId="{08723A62-E443-4B8F-A9CF-04C8D32B50C1}" type="presParOf" srcId="{63A5F52F-65F0-43F6-BAD8-5FC50B31FF2C}" destId="{634E615F-64DA-4A08-B1B8-6A35A6FD6D62}" srcOrd="5" destOrd="0" presId="urn:microsoft.com/office/officeart/2005/8/layout/vList2"/>
    <dgm:cxn modelId="{EAB34C26-366A-4A40-AA3A-9CB14B3356D5}" type="presParOf" srcId="{63A5F52F-65F0-43F6-BAD8-5FC50B31FF2C}" destId="{F4A0BD54-CA4F-4516-99B3-1E01AE37CD0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72DF7C-3E2C-48E4-8A39-DE333117DB48}"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8C627B9-5CC2-432F-A073-061F76457CF2}">
      <dgm:prSet/>
      <dgm:spPr/>
      <dgm:t>
        <a:bodyPr/>
        <a:lstStyle/>
        <a:p>
          <a:r>
            <a:rPr lang="en-US" b="1"/>
            <a:t>Websites</a:t>
          </a:r>
          <a:endParaRPr lang="en-US"/>
        </a:p>
      </dgm:t>
    </dgm:pt>
    <dgm:pt modelId="{E8F4B72D-A985-40EE-BB1A-064BFE03D42B}" type="parTrans" cxnId="{2A32EBFD-7A38-4EF6-B559-F1FF727EA79D}">
      <dgm:prSet/>
      <dgm:spPr/>
      <dgm:t>
        <a:bodyPr/>
        <a:lstStyle/>
        <a:p>
          <a:endParaRPr lang="en-US"/>
        </a:p>
      </dgm:t>
    </dgm:pt>
    <dgm:pt modelId="{28DE1FF6-FF40-45EE-B05F-05A066D4ADFD}" type="sibTrans" cxnId="{2A32EBFD-7A38-4EF6-B559-F1FF727EA79D}">
      <dgm:prSet/>
      <dgm:spPr/>
      <dgm:t>
        <a:bodyPr/>
        <a:lstStyle/>
        <a:p>
          <a:endParaRPr lang="en-US"/>
        </a:p>
      </dgm:t>
    </dgm:pt>
    <dgm:pt modelId="{B83A5875-C1F7-48EB-8CBF-E321F3989387}">
      <dgm:prSet/>
      <dgm:spPr/>
      <dgm:t>
        <a:bodyPr/>
        <a:lstStyle/>
        <a:p>
          <a:r>
            <a:rPr lang="en-US">
              <a:hlinkClick xmlns:r="http://schemas.openxmlformats.org/officeDocument/2006/relationships" r:id="rId1"/>
            </a:rPr>
            <a:t>http://www.datasheetcatalog.com</a:t>
          </a:r>
          <a:endParaRPr lang="en-US"/>
        </a:p>
      </dgm:t>
    </dgm:pt>
    <dgm:pt modelId="{2373DA54-C5FC-4888-BFC5-EA467DFBE8B0}" type="parTrans" cxnId="{F65DF88D-B570-432F-BE31-1EEAF8B959CD}">
      <dgm:prSet/>
      <dgm:spPr/>
      <dgm:t>
        <a:bodyPr/>
        <a:lstStyle/>
        <a:p>
          <a:endParaRPr lang="en-US"/>
        </a:p>
      </dgm:t>
    </dgm:pt>
    <dgm:pt modelId="{DC15179F-9789-4E19-9041-E03456B70C99}" type="sibTrans" cxnId="{F65DF88D-B570-432F-BE31-1EEAF8B959CD}">
      <dgm:prSet/>
      <dgm:spPr/>
      <dgm:t>
        <a:bodyPr/>
        <a:lstStyle/>
        <a:p>
          <a:endParaRPr lang="en-US"/>
        </a:p>
      </dgm:t>
    </dgm:pt>
    <dgm:pt modelId="{FDC4872E-0F10-488E-985D-6EBF3306C550}">
      <dgm:prSet/>
      <dgm:spPr/>
      <dgm:t>
        <a:bodyPr/>
        <a:lstStyle/>
        <a:p>
          <a:r>
            <a:rPr lang="en-US">
              <a:hlinkClick xmlns:r="http://schemas.openxmlformats.org/officeDocument/2006/relationships" r:id="rId2"/>
            </a:rPr>
            <a:t>http://www.instructable.com</a:t>
          </a:r>
          <a:endParaRPr lang="en-US"/>
        </a:p>
      </dgm:t>
    </dgm:pt>
    <dgm:pt modelId="{9B743697-5E22-488E-AE14-9BB1E83E9F3C}" type="parTrans" cxnId="{66454D58-39FE-40E8-BBA5-E58353924BDD}">
      <dgm:prSet/>
      <dgm:spPr/>
      <dgm:t>
        <a:bodyPr/>
        <a:lstStyle/>
        <a:p>
          <a:endParaRPr lang="en-US"/>
        </a:p>
      </dgm:t>
    </dgm:pt>
    <dgm:pt modelId="{C0C94848-EC89-4386-B0B1-4C1EED987D99}" type="sibTrans" cxnId="{66454D58-39FE-40E8-BBA5-E58353924BDD}">
      <dgm:prSet/>
      <dgm:spPr/>
      <dgm:t>
        <a:bodyPr/>
        <a:lstStyle/>
        <a:p>
          <a:endParaRPr lang="en-US"/>
        </a:p>
      </dgm:t>
    </dgm:pt>
    <dgm:pt modelId="{560F7989-1422-47E7-9920-190A122DBC8F}">
      <dgm:prSet/>
      <dgm:spPr/>
      <dgm:t>
        <a:bodyPr/>
        <a:lstStyle/>
        <a:p>
          <a:r>
            <a:rPr lang="en-US">
              <a:hlinkClick xmlns:r="http://schemas.openxmlformats.org/officeDocument/2006/relationships" r:id="rId3"/>
            </a:rPr>
            <a:t>https://en.wikipedia.org/wiki/Artificial_intelligence</a:t>
          </a:r>
          <a:endParaRPr lang="en-US"/>
        </a:p>
      </dgm:t>
    </dgm:pt>
    <dgm:pt modelId="{FF32EEA6-C5D3-47FA-98DA-CB9656555A07}" type="parTrans" cxnId="{C53D232D-F9CF-4868-9F15-3EF343185418}">
      <dgm:prSet/>
      <dgm:spPr/>
      <dgm:t>
        <a:bodyPr/>
        <a:lstStyle/>
        <a:p>
          <a:endParaRPr lang="en-US"/>
        </a:p>
      </dgm:t>
    </dgm:pt>
    <dgm:pt modelId="{5CAF1FA7-8D18-47AC-9DD6-577E5FBAAE1A}" type="sibTrans" cxnId="{C53D232D-F9CF-4868-9F15-3EF343185418}">
      <dgm:prSet/>
      <dgm:spPr/>
      <dgm:t>
        <a:bodyPr/>
        <a:lstStyle/>
        <a:p>
          <a:endParaRPr lang="en-US"/>
        </a:p>
      </dgm:t>
    </dgm:pt>
    <dgm:pt modelId="{0C333AC4-C7AB-4DC3-8CF9-8F4DBB3A44E1}">
      <dgm:prSet/>
      <dgm:spPr/>
      <dgm:t>
        <a:bodyPr/>
        <a:lstStyle/>
        <a:p>
          <a:r>
            <a:rPr lang="en-US">
              <a:hlinkClick xmlns:r="http://schemas.openxmlformats.org/officeDocument/2006/relationships" r:id="rId4"/>
            </a:rPr>
            <a:t>http://science.howstuffworks.com/robot2.html</a:t>
          </a:r>
          <a:endParaRPr lang="en-US"/>
        </a:p>
      </dgm:t>
    </dgm:pt>
    <dgm:pt modelId="{A910D417-5EDC-4A37-BDAC-8CF48FD6D2DF}" type="parTrans" cxnId="{BFDF4AFE-5B07-424B-A1D6-F025581A132C}">
      <dgm:prSet/>
      <dgm:spPr/>
      <dgm:t>
        <a:bodyPr/>
        <a:lstStyle/>
        <a:p>
          <a:endParaRPr lang="en-US"/>
        </a:p>
      </dgm:t>
    </dgm:pt>
    <dgm:pt modelId="{3A92D9A3-E122-4CC2-82BD-7D415D7ECF9D}" type="sibTrans" cxnId="{BFDF4AFE-5B07-424B-A1D6-F025581A132C}">
      <dgm:prSet/>
      <dgm:spPr/>
      <dgm:t>
        <a:bodyPr/>
        <a:lstStyle/>
        <a:p>
          <a:endParaRPr lang="en-US"/>
        </a:p>
      </dgm:t>
    </dgm:pt>
    <dgm:pt modelId="{BC7EEFFE-341A-4F09-9D59-D8762B742470}">
      <dgm:prSet/>
      <dgm:spPr/>
      <dgm:t>
        <a:bodyPr/>
        <a:lstStyle/>
        <a:p>
          <a:r>
            <a:rPr lang="en-US">
              <a:hlinkClick xmlns:r="http://schemas.openxmlformats.org/officeDocument/2006/relationships" r:id="rId5"/>
            </a:rPr>
            <a:t>https://arudino.cc/Main/arudinoBoardUno</a:t>
          </a:r>
          <a:endParaRPr lang="en-US"/>
        </a:p>
      </dgm:t>
    </dgm:pt>
    <dgm:pt modelId="{FC8AEF42-8BCB-450A-B974-A13AC69DEB4C}" type="parTrans" cxnId="{93D04790-FCDC-4A08-ABF8-8D1F76EA4083}">
      <dgm:prSet/>
      <dgm:spPr/>
      <dgm:t>
        <a:bodyPr/>
        <a:lstStyle/>
        <a:p>
          <a:endParaRPr lang="en-US"/>
        </a:p>
      </dgm:t>
    </dgm:pt>
    <dgm:pt modelId="{7C4D82ED-B53E-4521-AC65-DDA414822B3C}" type="sibTrans" cxnId="{93D04790-FCDC-4A08-ABF8-8D1F76EA4083}">
      <dgm:prSet/>
      <dgm:spPr/>
      <dgm:t>
        <a:bodyPr/>
        <a:lstStyle/>
        <a:p>
          <a:endParaRPr lang="en-US"/>
        </a:p>
      </dgm:t>
    </dgm:pt>
    <dgm:pt modelId="{8A3EEFDA-B352-4D42-BA5B-4D9BAF0AC643}" type="pres">
      <dgm:prSet presAssocID="{8672DF7C-3E2C-48E4-8A39-DE333117DB48}" presName="vert0" presStyleCnt="0">
        <dgm:presLayoutVars>
          <dgm:dir/>
          <dgm:animOne val="branch"/>
          <dgm:animLvl val="lvl"/>
        </dgm:presLayoutVars>
      </dgm:prSet>
      <dgm:spPr/>
    </dgm:pt>
    <dgm:pt modelId="{6C289DA5-42B5-491F-90C5-FFE6BE26B0CE}" type="pres">
      <dgm:prSet presAssocID="{08C627B9-5CC2-432F-A073-061F76457CF2}" presName="thickLine" presStyleLbl="alignNode1" presStyleIdx="0" presStyleCnt="6"/>
      <dgm:spPr/>
    </dgm:pt>
    <dgm:pt modelId="{2476573A-6F5C-4AE5-B00B-E8CB55C3FB66}" type="pres">
      <dgm:prSet presAssocID="{08C627B9-5CC2-432F-A073-061F76457CF2}" presName="horz1" presStyleCnt="0"/>
      <dgm:spPr/>
    </dgm:pt>
    <dgm:pt modelId="{4592D26D-8395-46DE-A64A-DBEE3153A442}" type="pres">
      <dgm:prSet presAssocID="{08C627B9-5CC2-432F-A073-061F76457CF2}" presName="tx1" presStyleLbl="revTx" presStyleIdx="0" presStyleCnt="6"/>
      <dgm:spPr/>
    </dgm:pt>
    <dgm:pt modelId="{B81CB3AE-C283-48B8-B02A-90C84D88B464}" type="pres">
      <dgm:prSet presAssocID="{08C627B9-5CC2-432F-A073-061F76457CF2}" presName="vert1" presStyleCnt="0"/>
      <dgm:spPr/>
    </dgm:pt>
    <dgm:pt modelId="{5FE994F1-A137-427D-BB15-01F31A512F75}" type="pres">
      <dgm:prSet presAssocID="{B83A5875-C1F7-48EB-8CBF-E321F3989387}" presName="thickLine" presStyleLbl="alignNode1" presStyleIdx="1" presStyleCnt="6"/>
      <dgm:spPr/>
    </dgm:pt>
    <dgm:pt modelId="{5CA8D581-E64D-416D-AF61-531B7B82A140}" type="pres">
      <dgm:prSet presAssocID="{B83A5875-C1F7-48EB-8CBF-E321F3989387}" presName="horz1" presStyleCnt="0"/>
      <dgm:spPr/>
    </dgm:pt>
    <dgm:pt modelId="{E58CBFAB-14BF-4F10-979A-799C200E0987}" type="pres">
      <dgm:prSet presAssocID="{B83A5875-C1F7-48EB-8CBF-E321F3989387}" presName="tx1" presStyleLbl="revTx" presStyleIdx="1" presStyleCnt="6"/>
      <dgm:spPr/>
    </dgm:pt>
    <dgm:pt modelId="{D63E1ADF-6393-4F76-92F9-D6A244ED2069}" type="pres">
      <dgm:prSet presAssocID="{B83A5875-C1F7-48EB-8CBF-E321F3989387}" presName="vert1" presStyleCnt="0"/>
      <dgm:spPr/>
    </dgm:pt>
    <dgm:pt modelId="{8D865E5B-5490-43E7-93F1-D24195380DDE}" type="pres">
      <dgm:prSet presAssocID="{FDC4872E-0F10-488E-985D-6EBF3306C550}" presName="thickLine" presStyleLbl="alignNode1" presStyleIdx="2" presStyleCnt="6"/>
      <dgm:spPr/>
    </dgm:pt>
    <dgm:pt modelId="{FDF8D633-672D-44B0-B33E-9F4B2608DC26}" type="pres">
      <dgm:prSet presAssocID="{FDC4872E-0F10-488E-985D-6EBF3306C550}" presName="horz1" presStyleCnt="0"/>
      <dgm:spPr/>
    </dgm:pt>
    <dgm:pt modelId="{17590E7F-DEA8-4B36-BA91-326C0C07F63E}" type="pres">
      <dgm:prSet presAssocID="{FDC4872E-0F10-488E-985D-6EBF3306C550}" presName="tx1" presStyleLbl="revTx" presStyleIdx="2" presStyleCnt="6"/>
      <dgm:spPr/>
    </dgm:pt>
    <dgm:pt modelId="{92529820-83B1-4436-A38B-BED04BFF294F}" type="pres">
      <dgm:prSet presAssocID="{FDC4872E-0F10-488E-985D-6EBF3306C550}" presName="vert1" presStyleCnt="0"/>
      <dgm:spPr/>
    </dgm:pt>
    <dgm:pt modelId="{7C23BF56-CB79-4CAE-ACA7-BE18D8F43DD7}" type="pres">
      <dgm:prSet presAssocID="{560F7989-1422-47E7-9920-190A122DBC8F}" presName="thickLine" presStyleLbl="alignNode1" presStyleIdx="3" presStyleCnt="6"/>
      <dgm:spPr/>
    </dgm:pt>
    <dgm:pt modelId="{9EC9C824-0630-4CFB-AE97-1E219FE60E41}" type="pres">
      <dgm:prSet presAssocID="{560F7989-1422-47E7-9920-190A122DBC8F}" presName="horz1" presStyleCnt="0"/>
      <dgm:spPr/>
    </dgm:pt>
    <dgm:pt modelId="{317555C2-6380-433F-8D08-2E3DD2483981}" type="pres">
      <dgm:prSet presAssocID="{560F7989-1422-47E7-9920-190A122DBC8F}" presName="tx1" presStyleLbl="revTx" presStyleIdx="3" presStyleCnt="6"/>
      <dgm:spPr/>
    </dgm:pt>
    <dgm:pt modelId="{A080335F-44A5-4C35-A9D6-1E28FB07BF74}" type="pres">
      <dgm:prSet presAssocID="{560F7989-1422-47E7-9920-190A122DBC8F}" presName="vert1" presStyleCnt="0"/>
      <dgm:spPr/>
    </dgm:pt>
    <dgm:pt modelId="{207BA4E7-5A37-483A-B802-5C43CDB5825A}" type="pres">
      <dgm:prSet presAssocID="{0C333AC4-C7AB-4DC3-8CF9-8F4DBB3A44E1}" presName="thickLine" presStyleLbl="alignNode1" presStyleIdx="4" presStyleCnt="6"/>
      <dgm:spPr/>
    </dgm:pt>
    <dgm:pt modelId="{5332C37D-514D-4F9F-9BEE-9BB4E5367AF5}" type="pres">
      <dgm:prSet presAssocID="{0C333AC4-C7AB-4DC3-8CF9-8F4DBB3A44E1}" presName="horz1" presStyleCnt="0"/>
      <dgm:spPr/>
    </dgm:pt>
    <dgm:pt modelId="{D45416F1-5B58-4931-8D76-902D575459B1}" type="pres">
      <dgm:prSet presAssocID="{0C333AC4-C7AB-4DC3-8CF9-8F4DBB3A44E1}" presName="tx1" presStyleLbl="revTx" presStyleIdx="4" presStyleCnt="6"/>
      <dgm:spPr/>
    </dgm:pt>
    <dgm:pt modelId="{45547C8D-AFC6-4DEE-A219-E58ED7C48D06}" type="pres">
      <dgm:prSet presAssocID="{0C333AC4-C7AB-4DC3-8CF9-8F4DBB3A44E1}" presName="vert1" presStyleCnt="0"/>
      <dgm:spPr/>
    </dgm:pt>
    <dgm:pt modelId="{355E8FBF-624D-4CB6-9B04-1D3FE4F578B7}" type="pres">
      <dgm:prSet presAssocID="{BC7EEFFE-341A-4F09-9D59-D8762B742470}" presName="thickLine" presStyleLbl="alignNode1" presStyleIdx="5" presStyleCnt="6"/>
      <dgm:spPr/>
    </dgm:pt>
    <dgm:pt modelId="{DFF26D54-9135-4E53-A8A8-D4BAF737A575}" type="pres">
      <dgm:prSet presAssocID="{BC7EEFFE-341A-4F09-9D59-D8762B742470}" presName="horz1" presStyleCnt="0"/>
      <dgm:spPr/>
    </dgm:pt>
    <dgm:pt modelId="{A5E54A15-A00E-4A29-A87D-03F1B65C81CE}" type="pres">
      <dgm:prSet presAssocID="{BC7EEFFE-341A-4F09-9D59-D8762B742470}" presName="tx1" presStyleLbl="revTx" presStyleIdx="5" presStyleCnt="6"/>
      <dgm:spPr/>
    </dgm:pt>
    <dgm:pt modelId="{1143E5C1-6FEA-4150-83B7-EE5C512A10D6}" type="pres">
      <dgm:prSet presAssocID="{BC7EEFFE-341A-4F09-9D59-D8762B742470}" presName="vert1" presStyleCnt="0"/>
      <dgm:spPr/>
    </dgm:pt>
  </dgm:ptLst>
  <dgm:cxnLst>
    <dgm:cxn modelId="{C53D232D-F9CF-4868-9F15-3EF343185418}" srcId="{8672DF7C-3E2C-48E4-8A39-DE333117DB48}" destId="{560F7989-1422-47E7-9920-190A122DBC8F}" srcOrd="3" destOrd="0" parTransId="{FF32EEA6-C5D3-47FA-98DA-CB9656555A07}" sibTransId="{5CAF1FA7-8D18-47AC-9DD6-577E5FBAAE1A}"/>
    <dgm:cxn modelId="{66454D58-39FE-40E8-BBA5-E58353924BDD}" srcId="{8672DF7C-3E2C-48E4-8A39-DE333117DB48}" destId="{FDC4872E-0F10-488E-985D-6EBF3306C550}" srcOrd="2" destOrd="0" parTransId="{9B743697-5E22-488E-AE14-9BB1E83E9F3C}" sibTransId="{C0C94848-EC89-4386-B0B1-4C1EED987D99}"/>
    <dgm:cxn modelId="{83DAEB8C-0740-4E6B-B74F-78F3DBF2558B}" type="presOf" srcId="{B83A5875-C1F7-48EB-8CBF-E321F3989387}" destId="{E58CBFAB-14BF-4F10-979A-799C200E0987}" srcOrd="0" destOrd="0" presId="urn:microsoft.com/office/officeart/2008/layout/LinedList"/>
    <dgm:cxn modelId="{F65DF88D-B570-432F-BE31-1EEAF8B959CD}" srcId="{8672DF7C-3E2C-48E4-8A39-DE333117DB48}" destId="{B83A5875-C1F7-48EB-8CBF-E321F3989387}" srcOrd="1" destOrd="0" parTransId="{2373DA54-C5FC-4888-BFC5-EA467DFBE8B0}" sibTransId="{DC15179F-9789-4E19-9041-E03456B70C99}"/>
    <dgm:cxn modelId="{93D04790-FCDC-4A08-ABF8-8D1F76EA4083}" srcId="{8672DF7C-3E2C-48E4-8A39-DE333117DB48}" destId="{BC7EEFFE-341A-4F09-9D59-D8762B742470}" srcOrd="5" destOrd="0" parTransId="{FC8AEF42-8BCB-450A-B974-A13AC69DEB4C}" sibTransId="{7C4D82ED-B53E-4521-AC65-DDA414822B3C}"/>
    <dgm:cxn modelId="{2980FFB4-ACC3-493D-8CFC-5581852AED69}" type="presOf" srcId="{560F7989-1422-47E7-9920-190A122DBC8F}" destId="{317555C2-6380-433F-8D08-2E3DD2483981}" srcOrd="0" destOrd="0" presId="urn:microsoft.com/office/officeart/2008/layout/LinedList"/>
    <dgm:cxn modelId="{206273BA-B3E2-4F94-BC02-4EC1187FDCFF}" type="presOf" srcId="{0C333AC4-C7AB-4DC3-8CF9-8F4DBB3A44E1}" destId="{D45416F1-5B58-4931-8D76-902D575459B1}" srcOrd="0" destOrd="0" presId="urn:microsoft.com/office/officeart/2008/layout/LinedList"/>
    <dgm:cxn modelId="{625E7CBB-CE4D-4DF6-844B-C57B29EF1E73}" type="presOf" srcId="{08C627B9-5CC2-432F-A073-061F76457CF2}" destId="{4592D26D-8395-46DE-A64A-DBEE3153A442}" srcOrd="0" destOrd="0" presId="urn:microsoft.com/office/officeart/2008/layout/LinedList"/>
    <dgm:cxn modelId="{F9EAE4C4-CBBE-4DE3-996B-C28C75C7BF3B}" type="presOf" srcId="{FDC4872E-0F10-488E-985D-6EBF3306C550}" destId="{17590E7F-DEA8-4B36-BA91-326C0C07F63E}" srcOrd="0" destOrd="0" presId="urn:microsoft.com/office/officeart/2008/layout/LinedList"/>
    <dgm:cxn modelId="{55B09EC8-300C-4FA6-8916-E39BE82E0326}" type="presOf" srcId="{8672DF7C-3E2C-48E4-8A39-DE333117DB48}" destId="{8A3EEFDA-B352-4D42-BA5B-4D9BAF0AC643}" srcOrd="0" destOrd="0" presId="urn:microsoft.com/office/officeart/2008/layout/LinedList"/>
    <dgm:cxn modelId="{1FA88DD0-79AC-4163-9393-122779665024}" type="presOf" srcId="{BC7EEFFE-341A-4F09-9D59-D8762B742470}" destId="{A5E54A15-A00E-4A29-A87D-03F1B65C81CE}" srcOrd="0" destOrd="0" presId="urn:microsoft.com/office/officeart/2008/layout/LinedList"/>
    <dgm:cxn modelId="{2A32EBFD-7A38-4EF6-B559-F1FF727EA79D}" srcId="{8672DF7C-3E2C-48E4-8A39-DE333117DB48}" destId="{08C627B9-5CC2-432F-A073-061F76457CF2}" srcOrd="0" destOrd="0" parTransId="{E8F4B72D-A985-40EE-BB1A-064BFE03D42B}" sibTransId="{28DE1FF6-FF40-45EE-B05F-05A066D4ADFD}"/>
    <dgm:cxn modelId="{BFDF4AFE-5B07-424B-A1D6-F025581A132C}" srcId="{8672DF7C-3E2C-48E4-8A39-DE333117DB48}" destId="{0C333AC4-C7AB-4DC3-8CF9-8F4DBB3A44E1}" srcOrd="4" destOrd="0" parTransId="{A910D417-5EDC-4A37-BDAC-8CF48FD6D2DF}" sibTransId="{3A92D9A3-E122-4CC2-82BD-7D415D7ECF9D}"/>
    <dgm:cxn modelId="{00A4CF7E-AC8F-43B9-AF13-146E00586E5C}" type="presParOf" srcId="{8A3EEFDA-B352-4D42-BA5B-4D9BAF0AC643}" destId="{6C289DA5-42B5-491F-90C5-FFE6BE26B0CE}" srcOrd="0" destOrd="0" presId="urn:microsoft.com/office/officeart/2008/layout/LinedList"/>
    <dgm:cxn modelId="{E9632B35-938F-4BCF-BD1F-245E395F1AC5}" type="presParOf" srcId="{8A3EEFDA-B352-4D42-BA5B-4D9BAF0AC643}" destId="{2476573A-6F5C-4AE5-B00B-E8CB55C3FB66}" srcOrd="1" destOrd="0" presId="urn:microsoft.com/office/officeart/2008/layout/LinedList"/>
    <dgm:cxn modelId="{C42C9B22-2996-40A4-9D97-C2A54EBE583F}" type="presParOf" srcId="{2476573A-6F5C-4AE5-B00B-E8CB55C3FB66}" destId="{4592D26D-8395-46DE-A64A-DBEE3153A442}" srcOrd="0" destOrd="0" presId="urn:microsoft.com/office/officeart/2008/layout/LinedList"/>
    <dgm:cxn modelId="{0F9AAAB2-C895-419F-B94A-0364C11B0AF4}" type="presParOf" srcId="{2476573A-6F5C-4AE5-B00B-E8CB55C3FB66}" destId="{B81CB3AE-C283-48B8-B02A-90C84D88B464}" srcOrd="1" destOrd="0" presId="urn:microsoft.com/office/officeart/2008/layout/LinedList"/>
    <dgm:cxn modelId="{94F65F89-D90C-4D94-8CD8-2088166C892A}" type="presParOf" srcId="{8A3EEFDA-B352-4D42-BA5B-4D9BAF0AC643}" destId="{5FE994F1-A137-427D-BB15-01F31A512F75}" srcOrd="2" destOrd="0" presId="urn:microsoft.com/office/officeart/2008/layout/LinedList"/>
    <dgm:cxn modelId="{323AEA36-B546-44E2-9855-EA1F70193C4B}" type="presParOf" srcId="{8A3EEFDA-B352-4D42-BA5B-4D9BAF0AC643}" destId="{5CA8D581-E64D-416D-AF61-531B7B82A140}" srcOrd="3" destOrd="0" presId="urn:microsoft.com/office/officeart/2008/layout/LinedList"/>
    <dgm:cxn modelId="{82A8E68C-9520-4D7F-B81B-276D2D6A17B1}" type="presParOf" srcId="{5CA8D581-E64D-416D-AF61-531B7B82A140}" destId="{E58CBFAB-14BF-4F10-979A-799C200E0987}" srcOrd="0" destOrd="0" presId="urn:microsoft.com/office/officeart/2008/layout/LinedList"/>
    <dgm:cxn modelId="{809565C3-FA2C-41CA-AA9C-FD90564E72F2}" type="presParOf" srcId="{5CA8D581-E64D-416D-AF61-531B7B82A140}" destId="{D63E1ADF-6393-4F76-92F9-D6A244ED2069}" srcOrd="1" destOrd="0" presId="urn:microsoft.com/office/officeart/2008/layout/LinedList"/>
    <dgm:cxn modelId="{87199DFA-3A94-4806-9DAA-DB903B3F96C4}" type="presParOf" srcId="{8A3EEFDA-B352-4D42-BA5B-4D9BAF0AC643}" destId="{8D865E5B-5490-43E7-93F1-D24195380DDE}" srcOrd="4" destOrd="0" presId="urn:microsoft.com/office/officeart/2008/layout/LinedList"/>
    <dgm:cxn modelId="{461A06AB-8B38-4C11-9750-D2178E08BC44}" type="presParOf" srcId="{8A3EEFDA-B352-4D42-BA5B-4D9BAF0AC643}" destId="{FDF8D633-672D-44B0-B33E-9F4B2608DC26}" srcOrd="5" destOrd="0" presId="urn:microsoft.com/office/officeart/2008/layout/LinedList"/>
    <dgm:cxn modelId="{56A5E83E-782E-494D-8204-8A5733987AF6}" type="presParOf" srcId="{FDF8D633-672D-44B0-B33E-9F4B2608DC26}" destId="{17590E7F-DEA8-4B36-BA91-326C0C07F63E}" srcOrd="0" destOrd="0" presId="urn:microsoft.com/office/officeart/2008/layout/LinedList"/>
    <dgm:cxn modelId="{799DD5BE-314F-46A9-AFB9-587911D79EA2}" type="presParOf" srcId="{FDF8D633-672D-44B0-B33E-9F4B2608DC26}" destId="{92529820-83B1-4436-A38B-BED04BFF294F}" srcOrd="1" destOrd="0" presId="urn:microsoft.com/office/officeart/2008/layout/LinedList"/>
    <dgm:cxn modelId="{F6C66572-56A0-483D-A4B3-0192539061EF}" type="presParOf" srcId="{8A3EEFDA-B352-4D42-BA5B-4D9BAF0AC643}" destId="{7C23BF56-CB79-4CAE-ACA7-BE18D8F43DD7}" srcOrd="6" destOrd="0" presId="urn:microsoft.com/office/officeart/2008/layout/LinedList"/>
    <dgm:cxn modelId="{D829AE97-9DBA-45D5-84C8-1A36C44F8B23}" type="presParOf" srcId="{8A3EEFDA-B352-4D42-BA5B-4D9BAF0AC643}" destId="{9EC9C824-0630-4CFB-AE97-1E219FE60E41}" srcOrd="7" destOrd="0" presId="urn:microsoft.com/office/officeart/2008/layout/LinedList"/>
    <dgm:cxn modelId="{D1F5DF23-1840-41DE-9267-B81D077EA427}" type="presParOf" srcId="{9EC9C824-0630-4CFB-AE97-1E219FE60E41}" destId="{317555C2-6380-433F-8D08-2E3DD2483981}" srcOrd="0" destOrd="0" presId="urn:microsoft.com/office/officeart/2008/layout/LinedList"/>
    <dgm:cxn modelId="{58A1FC2A-41CE-4995-9DC3-6B3F7CBF4891}" type="presParOf" srcId="{9EC9C824-0630-4CFB-AE97-1E219FE60E41}" destId="{A080335F-44A5-4C35-A9D6-1E28FB07BF74}" srcOrd="1" destOrd="0" presId="urn:microsoft.com/office/officeart/2008/layout/LinedList"/>
    <dgm:cxn modelId="{7652D2D3-676E-4BF6-BACE-747B202F8558}" type="presParOf" srcId="{8A3EEFDA-B352-4D42-BA5B-4D9BAF0AC643}" destId="{207BA4E7-5A37-483A-B802-5C43CDB5825A}" srcOrd="8" destOrd="0" presId="urn:microsoft.com/office/officeart/2008/layout/LinedList"/>
    <dgm:cxn modelId="{4B332D87-23B6-4BC7-A4DD-3C3A95393188}" type="presParOf" srcId="{8A3EEFDA-B352-4D42-BA5B-4D9BAF0AC643}" destId="{5332C37D-514D-4F9F-9BEE-9BB4E5367AF5}" srcOrd="9" destOrd="0" presId="urn:microsoft.com/office/officeart/2008/layout/LinedList"/>
    <dgm:cxn modelId="{26E3A806-4F74-4B5F-BF7C-F35F2C1C72CE}" type="presParOf" srcId="{5332C37D-514D-4F9F-9BEE-9BB4E5367AF5}" destId="{D45416F1-5B58-4931-8D76-902D575459B1}" srcOrd="0" destOrd="0" presId="urn:microsoft.com/office/officeart/2008/layout/LinedList"/>
    <dgm:cxn modelId="{BA77A9A6-D536-4654-9578-8DA3C48A2696}" type="presParOf" srcId="{5332C37D-514D-4F9F-9BEE-9BB4E5367AF5}" destId="{45547C8D-AFC6-4DEE-A219-E58ED7C48D06}" srcOrd="1" destOrd="0" presId="urn:microsoft.com/office/officeart/2008/layout/LinedList"/>
    <dgm:cxn modelId="{DD37E1CA-8D4D-49B4-9EBB-9587AB85E879}" type="presParOf" srcId="{8A3EEFDA-B352-4D42-BA5B-4D9BAF0AC643}" destId="{355E8FBF-624D-4CB6-9B04-1D3FE4F578B7}" srcOrd="10" destOrd="0" presId="urn:microsoft.com/office/officeart/2008/layout/LinedList"/>
    <dgm:cxn modelId="{45B8AEDD-3738-4D0D-B651-677843923EBF}" type="presParOf" srcId="{8A3EEFDA-B352-4D42-BA5B-4D9BAF0AC643}" destId="{DFF26D54-9135-4E53-A8A8-D4BAF737A575}" srcOrd="11" destOrd="0" presId="urn:microsoft.com/office/officeart/2008/layout/LinedList"/>
    <dgm:cxn modelId="{C9E7B16B-CEAD-4EA4-AC9C-65510367441F}" type="presParOf" srcId="{DFF26D54-9135-4E53-A8A8-D4BAF737A575}" destId="{A5E54A15-A00E-4A29-A87D-03F1B65C81CE}" srcOrd="0" destOrd="0" presId="urn:microsoft.com/office/officeart/2008/layout/LinedList"/>
    <dgm:cxn modelId="{E7EE8918-20CF-49A2-8DDF-3DD698E6FA6E}" type="presParOf" srcId="{DFF26D54-9135-4E53-A8A8-D4BAF737A575}" destId="{1143E5C1-6FEA-4150-83B7-EE5C512A10D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36FBA6-AC3E-4551-8E2E-476E4062521B}">
      <dsp:nvSpPr>
        <dsp:cNvPr id="0" name=""/>
        <dsp:cNvSpPr/>
      </dsp:nvSpPr>
      <dsp:spPr>
        <a:xfrm>
          <a:off x="0" y="522"/>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D3B2BA-26A5-4D82-8E19-5CB46D916A52}">
      <dsp:nvSpPr>
        <dsp:cNvPr id="0" name=""/>
        <dsp:cNvSpPr/>
      </dsp:nvSpPr>
      <dsp:spPr>
        <a:xfrm>
          <a:off x="0" y="522"/>
          <a:ext cx="10515600" cy="427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Problem Statement</a:t>
          </a:r>
        </a:p>
      </dsp:txBody>
      <dsp:txXfrm>
        <a:off x="0" y="522"/>
        <a:ext cx="10515600" cy="427870"/>
      </dsp:txXfrm>
    </dsp:sp>
    <dsp:sp modelId="{3CF514FF-6676-48E0-8553-B534AA87789A}">
      <dsp:nvSpPr>
        <dsp:cNvPr id="0" name=""/>
        <dsp:cNvSpPr/>
      </dsp:nvSpPr>
      <dsp:spPr>
        <a:xfrm>
          <a:off x="0" y="42839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7AC6A0-AE04-4E65-B308-08261AC733DF}">
      <dsp:nvSpPr>
        <dsp:cNvPr id="0" name=""/>
        <dsp:cNvSpPr/>
      </dsp:nvSpPr>
      <dsp:spPr>
        <a:xfrm>
          <a:off x="0" y="428393"/>
          <a:ext cx="10515600" cy="427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Motivation</a:t>
          </a:r>
        </a:p>
      </dsp:txBody>
      <dsp:txXfrm>
        <a:off x="0" y="428393"/>
        <a:ext cx="10515600" cy="427870"/>
      </dsp:txXfrm>
    </dsp:sp>
    <dsp:sp modelId="{CBBE723C-454E-4610-A930-C1B50F0CDAF6}">
      <dsp:nvSpPr>
        <dsp:cNvPr id="0" name=""/>
        <dsp:cNvSpPr/>
      </dsp:nvSpPr>
      <dsp:spPr>
        <a:xfrm>
          <a:off x="0" y="85626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83BBD3-4931-429A-9B45-3DFA00F29322}">
      <dsp:nvSpPr>
        <dsp:cNvPr id="0" name=""/>
        <dsp:cNvSpPr/>
      </dsp:nvSpPr>
      <dsp:spPr>
        <a:xfrm>
          <a:off x="0" y="856264"/>
          <a:ext cx="10515600" cy="427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Objective</a:t>
          </a:r>
        </a:p>
      </dsp:txBody>
      <dsp:txXfrm>
        <a:off x="0" y="856264"/>
        <a:ext cx="10515600" cy="427870"/>
      </dsp:txXfrm>
    </dsp:sp>
    <dsp:sp modelId="{E6DCC7A5-D2DB-4C73-9179-CAEAE12F09C0}">
      <dsp:nvSpPr>
        <dsp:cNvPr id="0" name=""/>
        <dsp:cNvSpPr/>
      </dsp:nvSpPr>
      <dsp:spPr>
        <a:xfrm>
          <a:off x="0" y="128413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97FA2E-4A86-46E3-9B12-12861EB19ED4}">
      <dsp:nvSpPr>
        <dsp:cNvPr id="0" name=""/>
        <dsp:cNvSpPr/>
      </dsp:nvSpPr>
      <dsp:spPr>
        <a:xfrm>
          <a:off x="0" y="1284134"/>
          <a:ext cx="10515600" cy="427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Literature Review</a:t>
          </a:r>
        </a:p>
      </dsp:txBody>
      <dsp:txXfrm>
        <a:off x="0" y="1284134"/>
        <a:ext cx="10515600" cy="427870"/>
      </dsp:txXfrm>
    </dsp:sp>
    <dsp:sp modelId="{F979B96D-1A91-4863-A306-963E0DF7C46D}">
      <dsp:nvSpPr>
        <dsp:cNvPr id="0" name=""/>
        <dsp:cNvSpPr/>
      </dsp:nvSpPr>
      <dsp:spPr>
        <a:xfrm>
          <a:off x="0" y="1712005"/>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2FD6C2-1437-43DD-9708-01BDF68224B5}">
      <dsp:nvSpPr>
        <dsp:cNvPr id="0" name=""/>
        <dsp:cNvSpPr/>
      </dsp:nvSpPr>
      <dsp:spPr>
        <a:xfrm>
          <a:off x="0" y="1712005"/>
          <a:ext cx="10515600" cy="427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n-US" sz="2000" kern="1200" dirty="0"/>
            <a:t>Use Case Diagram</a:t>
          </a:r>
          <a:endParaRPr lang="en-US" sz="2000" kern="1200" dirty="0">
            <a:latin typeface="Times New Roman"/>
          </a:endParaRPr>
        </a:p>
      </dsp:txBody>
      <dsp:txXfrm>
        <a:off x="0" y="1712005"/>
        <a:ext cx="10515600" cy="427870"/>
      </dsp:txXfrm>
    </dsp:sp>
    <dsp:sp modelId="{1647484F-CBC8-41C4-81A7-EFAA4CCAA256}">
      <dsp:nvSpPr>
        <dsp:cNvPr id="0" name=""/>
        <dsp:cNvSpPr/>
      </dsp:nvSpPr>
      <dsp:spPr>
        <a:xfrm>
          <a:off x="0" y="213987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5DD9CB-0703-4CAF-AF4C-A71D53007BA0}">
      <dsp:nvSpPr>
        <dsp:cNvPr id="0" name=""/>
        <dsp:cNvSpPr/>
      </dsp:nvSpPr>
      <dsp:spPr>
        <a:xfrm>
          <a:off x="0" y="2139876"/>
          <a:ext cx="10515600" cy="427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System Architecture </a:t>
          </a:r>
        </a:p>
      </dsp:txBody>
      <dsp:txXfrm>
        <a:off x="0" y="2139876"/>
        <a:ext cx="10515600" cy="427870"/>
      </dsp:txXfrm>
    </dsp:sp>
    <dsp:sp modelId="{B0E825D4-52D8-46C0-90B0-ACFC292CD23A}">
      <dsp:nvSpPr>
        <dsp:cNvPr id="0" name=""/>
        <dsp:cNvSpPr/>
      </dsp:nvSpPr>
      <dsp:spPr>
        <a:xfrm>
          <a:off x="0" y="2567747"/>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DF20C9-74EC-43C1-90CB-99CB5D4A0C21}">
      <dsp:nvSpPr>
        <dsp:cNvPr id="0" name=""/>
        <dsp:cNvSpPr/>
      </dsp:nvSpPr>
      <dsp:spPr>
        <a:xfrm>
          <a:off x="0" y="2567747"/>
          <a:ext cx="10515600" cy="427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Times New Roman"/>
            </a:rPr>
            <a:t>Implementation</a:t>
          </a:r>
        </a:p>
      </dsp:txBody>
      <dsp:txXfrm>
        <a:off x="0" y="2567747"/>
        <a:ext cx="10515600" cy="427870"/>
      </dsp:txXfrm>
    </dsp:sp>
    <dsp:sp modelId="{CEB5DB26-6D6D-4747-92D3-1590B00589BE}">
      <dsp:nvSpPr>
        <dsp:cNvPr id="0" name=""/>
        <dsp:cNvSpPr/>
      </dsp:nvSpPr>
      <dsp:spPr>
        <a:xfrm>
          <a:off x="0" y="299561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A2E1CB-6489-4D38-B088-F1CA5D7D4F98}">
      <dsp:nvSpPr>
        <dsp:cNvPr id="0" name=""/>
        <dsp:cNvSpPr/>
      </dsp:nvSpPr>
      <dsp:spPr>
        <a:xfrm>
          <a:off x="0" y="2995618"/>
          <a:ext cx="10515600" cy="427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Times New Roman"/>
            </a:rPr>
            <a:t>Applications</a:t>
          </a:r>
        </a:p>
      </dsp:txBody>
      <dsp:txXfrm>
        <a:off x="0" y="2995618"/>
        <a:ext cx="10515600" cy="427870"/>
      </dsp:txXfrm>
    </dsp:sp>
    <dsp:sp modelId="{9EC56E89-E0E4-4A5B-A7E8-5A8E8E1E1FFB}">
      <dsp:nvSpPr>
        <dsp:cNvPr id="0" name=""/>
        <dsp:cNvSpPr/>
      </dsp:nvSpPr>
      <dsp:spPr>
        <a:xfrm>
          <a:off x="0" y="342348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427B73-0C02-4DC0-B538-1176268D3F94}">
      <dsp:nvSpPr>
        <dsp:cNvPr id="0" name=""/>
        <dsp:cNvSpPr/>
      </dsp:nvSpPr>
      <dsp:spPr>
        <a:xfrm>
          <a:off x="0" y="3423488"/>
          <a:ext cx="10515600" cy="427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Conclusion</a:t>
          </a:r>
        </a:p>
      </dsp:txBody>
      <dsp:txXfrm>
        <a:off x="0" y="3423488"/>
        <a:ext cx="10515600" cy="427870"/>
      </dsp:txXfrm>
    </dsp:sp>
    <dsp:sp modelId="{892E91C9-AA01-4A6C-8408-C4521A2823F4}">
      <dsp:nvSpPr>
        <dsp:cNvPr id="0" name=""/>
        <dsp:cNvSpPr/>
      </dsp:nvSpPr>
      <dsp:spPr>
        <a:xfrm>
          <a:off x="0" y="385135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2CE7B8-870F-4F49-9A5B-B98541A71A65}">
      <dsp:nvSpPr>
        <dsp:cNvPr id="0" name=""/>
        <dsp:cNvSpPr/>
      </dsp:nvSpPr>
      <dsp:spPr>
        <a:xfrm>
          <a:off x="0" y="3851359"/>
          <a:ext cx="10515600" cy="427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References </a:t>
          </a:r>
        </a:p>
      </dsp:txBody>
      <dsp:txXfrm>
        <a:off x="0" y="3851359"/>
        <a:ext cx="10515600" cy="4278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BBD6D2-1ACE-481B-A1E4-F4F467529365}">
      <dsp:nvSpPr>
        <dsp:cNvPr id="0" name=""/>
        <dsp:cNvSpPr/>
      </dsp:nvSpPr>
      <dsp:spPr>
        <a:xfrm>
          <a:off x="0" y="2352"/>
          <a:ext cx="6372602" cy="11925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82507D-3F54-4F91-89B0-D24250F15304}">
      <dsp:nvSpPr>
        <dsp:cNvPr id="0" name=""/>
        <dsp:cNvSpPr/>
      </dsp:nvSpPr>
      <dsp:spPr>
        <a:xfrm>
          <a:off x="360743" y="270674"/>
          <a:ext cx="655898" cy="6558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182D8D-40B8-4B88-BE53-4991FFC9DB13}">
      <dsp:nvSpPr>
        <dsp:cNvPr id="0" name=""/>
        <dsp:cNvSpPr/>
      </dsp:nvSpPr>
      <dsp:spPr>
        <a:xfrm>
          <a:off x="1377386" y="2352"/>
          <a:ext cx="4995215" cy="1192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11" tIns="126211" rIns="126211" bIns="126211" numCol="1" spcCol="1270" anchor="ctr" anchorCtr="0">
          <a:noAutofit/>
        </a:bodyPr>
        <a:lstStyle/>
        <a:p>
          <a:pPr marL="0" lvl="0" indent="0" algn="l" defTabSz="977900">
            <a:lnSpc>
              <a:spcPct val="90000"/>
            </a:lnSpc>
            <a:spcBef>
              <a:spcPct val="0"/>
            </a:spcBef>
            <a:spcAft>
              <a:spcPct val="35000"/>
            </a:spcAft>
            <a:buNone/>
          </a:pPr>
          <a:r>
            <a:rPr lang="en-US" sz="2200" kern="1200"/>
            <a:t>Obstacle avoidance robot is designed to allow robot to navigate in unknown environment by avoiding collisions. </a:t>
          </a:r>
        </a:p>
      </dsp:txBody>
      <dsp:txXfrm>
        <a:off x="1377386" y="2352"/>
        <a:ext cx="4995215" cy="1192542"/>
      </dsp:txXfrm>
    </dsp:sp>
    <dsp:sp modelId="{0958C477-3A0A-48E3-897D-8DDA593420A7}">
      <dsp:nvSpPr>
        <dsp:cNvPr id="0" name=""/>
        <dsp:cNvSpPr/>
      </dsp:nvSpPr>
      <dsp:spPr>
        <a:xfrm>
          <a:off x="0" y="1493030"/>
          <a:ext cx="6372602" cy="11925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A56C02-9EE9-42F4-8186-89225770F4A6}">
      <dsp:nvSpPr>
        <dsp:cNvPr id="0" name=""/>
        <dsp:cNvSpPr/>
      </dsp:nvSpPr>
      <dsp:spPr>
        <a:xfrm>
          <a:off x="360743" y="1761352"/>
          <a:ext cx="655898" cy="6558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9E4F72-36C5-4711-9F4E-BB3A49F256C6}">
      <dsp:nvSpPr>
        <dsp:cNvPr id="0" name=""/>
        <dsp:cNvSpPr/>
      </dsp:nvSpPr>
      <dsp:spPr>
        <a:xfrm>
          <a:off x="1377386" y="1493030"/>
          <a:ext cx="4995215" cy="1192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11" tIns="126211" rIns="126211" bIns="126211" numCol="1" spcCol="1270" anchor="ctr" anchorCtr="0">
          <a:noAutofit/>
        </a:bodyPr>
        <a:lstStyle/>
        <a:p>
          <a:pPr marL="0" lvl="0" indent="0" algn="l" defTabSz="977900">
            <a:lnSpc>
              <a:spcPct val="90000"/>
            </a:lnSpc>
            <a:spcBef>
              <a:spcPct val="0"/>
            </a:spcBef>
            <a:spcAft>
              <a:spcPct val="35000"/>
            </a:spcAft>
            <a:buNone/>
          </a:pPr>
          <a:r>
            <a:rPr lang="en-US" sz="2200" kern="1200"/>
            <a:t>Obstacle avoiding robot senses obstacles in the path, avoids it and resumes its running.</a:t>
          </a:r>
        </a:p>
      </dsp:txBody>
      <dsp:txXfrm>
        <a:off x="1377386" y="1493030"/>
        <a:ext cx="4995215" cy="1192542"/>
      </dsp:txXfrm>
    </dsp:sp>
    <dsp:sp modelId="{FB218EC0-1EC6-4A6B-88EA-9F633CAF0E4D}">
      <dsp:nvSpPr>
        <dsp:cNvPr id="0" name=""/>
        <dsp:cNvSpPr/>
      </dsp:nvSpPr>
      <dsp:spPr>
        <a:xfrm>
          <a:off x="0" y="2983708"/>
          <a:ext cx="6372602" cy="11925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B6BF75-A74F-4CC2-A8BE-F762928BC959}">
      <dsp:nvSpPr>
        <dsp:cNvPr id="0" name=""/>
        <dsp:cNvSpPr/>
      </dsp:nvSpPr>
      <dsp:spPr>
        <a:xfrm>
          <a:off x="360743" y="3252030"/>
          <a:ext cx="655898" cy="6558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30ED6D-1113-4D41-9DFF-9B2D541E76B6}">
      <dsp:nvSpPr>
        <dsp:cNvPr id="0" name=""/>
        <dsp:cNvSpPr/>
      </dsp:nvSpPr>
      <dsp:spPr>
        <a:xfrm>
          <a:off x="1377386" y="2983708"/>
          <a:ext cx="4995215" cy="1192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11" tIns="126211" rIns="126211" bIns="126211" numCol="1" spcCol="1270" anchor="ctr" anchorCtr="0">
          <a:noAutofit/>
        </a:bodyPr>
        <a:lstStyle/>
        <a:p>
          <a:pPr marL="0" lvl="0" indent="0" algn="l" defTabSz="977900">
            <a:lnSpc>
              <a:spcPct val="90000"/>
            </a:lnSpc>
            <a:spcBef>
              <a:spcPct val="0"/>
            </a:spcBef>
            <a:spcAft>
              <a:spcPct val="35000"/>
            </a:spcAft>
            <a:buNone/>
          </a:pPr>
          <a:r>
            <a:rPr lang="en-US" sz="2200" kern="1200"/>
            <a:t>This project is designed to build an obstacle avoidance robotic vehicle using ultrasonic sensors. </a:t>
          </a:r>
        </a:p>
      </dsp:txBody>
      <dsp:txXfrm>
        <a:off x="1377386" y="2983708"/>
        <a:ext cx="4995215" cy="1192542"/>
      </dsp:txXfrm>
    </dsp:sp>
    <dsp:sp modelId="{B15CF238-414B-41B8-AAD3-06A590BA87CE}">
      <dsp:nvSpPr>
        <dsp:cNvPr id="0" name=""/>
        <dsp:cNvSpPr/>
      </dsp:nvSpPr>
      <dsp:spPr>
        <a:xfrm>
          <a:off x="0" y="4474385"/>
          <a:ext cx="6372602" cy="11925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1BBEFE-5C1C-4733-B33A-D3F424439DC2}">
      <dsp:nvSpPr>
        <dsp:cNvPr id="0" name=""/>
        <dsp:cNvSpPr/>
      </dsp:nvSpPr>
      <dsp:spPr>
        <a:xfrm>
          <a:off x="360743" y="4742707"/>
          <a:ext cx="655898" cy="65589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544A16-155F-421D-83E7-A6353F156A6B}">
      <dsp:nvSpPr>
        <dsp:cNvPr id="0" name=""/>
        <dsp:cNvSpPr/>
      </dsp:nvSpPr>
      <dsp:spPr>
        <a:xfrm>
          <a:off x="1377386" y="4474385"/>
          <a:ext cx="4995215" cy="1192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11" tIns="126211" rIns="126211" bIns="126211" numCol="1" spcCol="1270" anchor="ctr" anchorCtr="0">
          <a:noAutofit/>
        </a:bodyPr>
        <a:lstStyle/>
        <a:p>
          <a:pPr marL="0" lvl="0" indent="0" algn="l" defTabSz="977900">
            <a:lnSpc>
              <a:spcPct val="90000"/>
            </a:lnSpc>
            <a:spcBef>
              <a:spcPct val="0"/>
            </a:spcBef>
            <a:spcAft>
              <a:spcPct val="35000"/>
            </a:spcAft>
            <a:buNone/>
          </a:pPr>
          <a:r>
            <a:rPr lang="en-US" sz="2200" kern="1200"/>
            <a:t>A micro- controller (AT mega 8) is used to achieve the desired operation.</a:t>
          </a:r>
        </a:p>
      </dsp:txBody>
      <dsp:txXfrm>
        <a:off x="1377386" y="4474385"/>
        <a:ext cx="4995215" cy="11925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B9C294-7893-4319-AED1-B4DABB4A8085}">
      <dsp:nvSpPr>
        <dsp:cNvPr id="0" name=""/>
        <dsp:cNvSpPr/>
      </dsp:nvSpPr>
      <dsp:spPr>
        <a:xfrm>
          <a:off x="0" y="22313"/>
          <a:ext cx="6245265" cy="1312740"/>
        </a:xfrm>
        <a:prstGeom prst="roundRect">
          <a:avLst/>
        </a:prstGeom>
        <a:gradFill rotWithShape="0">
          <a:gsLst>
            <a:gs pos="0">
              <a:schemeClr val="accent6">
                <a:shade val="80000"/>
                <a:hueOff val="0"/>
                <a:satOff val="0"/>
                <a:lumOff val="0"/>
                <a:alphaOff val="0"/>
                <a:satMod val="103000"/>
                <a:lumMod val="102000"/>
                <a:tint val="94000"/>
              </a:schemeClr>
            </a:gs>
            <a:gs pos="50000">
              <a:schemeClr val="accent6">
                <a:shade val="80000"/>
                <a:hueOff val="0"/>
                <a:satOff val="0"/>
                <a:lumOff val="0"/>
                <a:alphaOff val="0"/>
                <a:satMod val="110000"/>
                <a:lumMod val="100000"/>
                <a:shade val="100000"/>
              </a:schemeClr>
            </a:gs>
            <a:gs pos="100000">
              <a:schemeClr val="accent6">
                <a:shade val="8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Used in dangerous environment where human being can’t go</a:t>
          </a:r>
        </a:p>
      </dsp:txBody>
      <dsp:txXfrm>
        <a:off x="64083" y="86396"/>
        <a:ext cx="6117099" cy="1184574"/>
      </dsp:txXfrm>
    </dsp:sp>
    <dsp:sp modelId="{24A96733-4E0F-44C0-8B37-8469DA64292F}">
      <dsp:nvSpPr>
        <dsp:cNvPr id="0" name=""/>
        <dsp:cNvSpPr/>
      </dsp:nvSpPr>
      <dsp:spPr>
        <a:xfrm>
          <a:off x="0" y="1432973"/>
          <a:ext cx="6245265" cy="1312740"/>
        </a:xfrm>
        <a:prstGeom prst="roundRect">
          <a:avLst/>
        </a:prstGeom>
        <a:gradFill rotWithShape="0">
          <a:gsLst>
            <a:gs pos="0">
              <a:schemeClr val="accent6">
                <a:shade val="80000"/>
                <a:hueOff val="107093"/>
                <a:satOff val="-4303"/>
                <a:lumOff val="9209"/>
                <a:alphaOff val="0"/>
                <a:satMod val="103000"/>
                <a:lumMod val="102000"/>
                <a:tint val="94000"/>
              </a:schemeClr>
            </a:gs>
            <a:gs pos="50000">
              <a:schemeClr val="accent6">
                <a:shade val="80000"/>
                <a:hueOff val="107093"/>
                <a:satOff val="-4303"/>
                <a:lumOff val="9209"/>
                <a:alphaOff val="0"/>
                <a:satMod val="110000"/>
                <a:lumMod val="100000"/>
                <a:shade val="100000"/>
              </a:schemeClr>
            </a:gs>
            <a:gs pos="100000">
              <a:schemeClr val="accent6">
                <a:shade val="80000"/>
                <a:hueOff val="107093"/>
                <a:satOff val="-4303"/>
                <a:lumOff val="9209"/>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Mobile robot navigate system</a:t>
          </a:r>
        </a:p>
      </dsp:txBody>
      <dsp:txXfrm>
        <a:off x="64083" y="1497056"/>
        <a:ext cx="6117099" cy="1184574"/>
      </dsp:txXfrm>
    </dsp:sp>
    <dsp:sp modelId="{EEBD51AF-70FF-4CD1-B2F9-046F41A99CF0}">
      <dsp:nvSpPr>
        <dsp:cNvPr id="0" name=""/>
        <dsp:cNvSpPr/>
      </dsp:nvSpPr>
      <dsp:spPr>
        <a:xfrm>
          <a:off x="0" y="2843633"/>
          <a:ext cx="6245265" cy="1312740"/>
        </a:xfrm>
        <a:prstGeom prst="roundRect">
          <a:avLst/>
        </a:prstGeom>
        <a:gradFill rotWithShape="0">
          <a:gsLst>
            <a:gs pos="0">
              <a:schemeClr val="accent6">
                <a:shade val="80000"/>
                <a:hueOff val="214187"/>
                <a:satOff val="-8606"/>
                <a:lumOff val="18419"/>
                <a:alphaOff val="0"/>
                <a:satMod val="103000"/>
                <a:lumMod val="102000"/>
                <a:tint val="94000"/>
              </a:schemeClr>
            </a:gs>
            <a:gs pos="50000">
              <a:schemeClr val="accent6">
                <a:shade val="80000"/>
                <a:hueOff val="214187"/>
                <a:satOff val="-8606"/>
                <a:lumOff val="18419"/>
                <a:alphaOff val="0"/>
                <a:satMod val="110000"/>
                <a:lumMod val="100000"/>
                <a:shade val="100000"/>
              </a:schemeClr>
            </a:gs>
            <a:gs pos="100000">
              <a:schemeClr val="accent6">
                <a:shade val="80000"/>
                <a:hueOff val="214187"/>
                <a:satOff val="-8606"/>
                <a:lumOff val="18419"/>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Automatic vacuum cleaner</a:t>
          </a:r>
        </a:p>
      </dsp:txBody>
      <dsp:txXfrm>
        <a:off x="64083" y="2907716"/>
        <a:ext cx="6117099" cy="1184574"/>
      </dsp:txXfrm>
    </dsp:sp>
    <dsp:sp modelId="{F4A0BD54-CA4F-4516-99B3-1E01AE37CD03}">
      <dsp:nvSpPr>
        <dsp:cNvPr id="0" name=""/>
        <dsp:cNvSpPr/>
      </dsp:nvSpPr>
      <dsp:spPr>
        <a:xfrm>
          <a:off x="0" y="4254293"/>
          <a:ext cx="6245265" cy="1312740"/>
        </a:xfrm>
        <a:prstGeom prst="roundRect">
          <a:avLst/>
        </a:prstGeom>
        <a:gradFill rotWithShape="0">
          <a:gsLst>
            <a:gs pos="0">
              <a:schemeClr val="accent6">
                <a:shade val="80000"/>
                <a:hueOff val="321280"/>
                <a:satOff val="-12909"/>
                <a:lumOff val="27628"/>
                <a:alphaOff val="0"/>
                <a:satMod val="103000"/>
                <a:lumMod val="102000"/>
                <a:tint val="94000"/>
              </a:schemeClr>
            </a:gs>
            <a:gs pos="50000">
              <a:schemeClr val="accent6">
                <a:shade val="80000"/>
                <a:hueOff val="321280"/>
                <a:satOff val="-12909"/>
                <a:lumOff val="27628"/>
                <a:alphaOff val="0"/>
                <a:satMod val="110000"/>
                <a:lumMod val="100000"/>
                <a:shade val="100000"/>
              </a:schemeClr>
            </a:gs>
            <a:gs pos="100000">
              <a:schemeClr val="accent6">
                <a:shade val="80000"/>
                <a:hueOff val="321280"/>
                <a:satOff val="-12909"/>
                <a:lumOff val="27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Back </a:t>
          </a:r>
          <a:r>
            <a:rPr lang="en-US" sz="3400" kern="1200">
              <a:latin typeface="Times New Roman"/>
            </a:rPr>
            <a:t>sonar</a:t>
          </a:r>
          <a:r>
            <a:rPr lang="en-US" sz="3400" kern="1200"/>
            <a:t> of automobiles</a:t>
          </a:r>
        </a:p>
      </dsp:txBody>
      <dsp:txXfrm>
        <a:off x="64083" y="4318376"/>
        <a:ext cx="6117099" cy="11845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289DA5-42B5-491F-90C5-FFE6BE26B0CE}">
      <dsp:nvSpPr>
        <dsp:cNvPr id="0" name=""/>
        <dsp:cNvSpPr/>
      </dsp:nvSpPr>
      <dsp:spPr>
        <a:xfrm>
          <a:off x="0" y="208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92D26D-8395-46DE-A64A-DBEE3153A442}">
      <dsp:nvSpPr>
        <dsp:cNvPr id="0" name=""/>
        <dsp:cNvSpPr/>
      </dsp:nvSpPr>
      <dsp:spPr>
        <a:xfrm>
          <a:off x="0" y="2089"/>
          <a:ext cx="10515600" cy="712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b="1" kern="1200"/>
            <a:t>Websites</a:t>
          </a:r>
          <a:endParaRPr lang="en-US" sz="3400" kern="1200"/>
        </a:p>
      </dsp:txBody>
      <dsp:txXfrm>
        <a:off x="0" y="2089"/>
        <a:ext cx="10515600" cy="712595"/>
      </dsp:txXfrm>
    </dsp:sp>
    <dsp:sp modelId="{5FE994F1-A137-427D-BB15-01F31A512F75}">
      <dsp:nvSpPr>
        <dsp:cNvPr id="0" name=""/>
        <dsp:cNvSpPr/>
      </dsp:nvSpPr>
      <dsp:spPr>
        <a:xfrm>
          <a:off x="0" y="714685"/>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8CBFAB-14BF-4F10-979A-799C200E0987}">
      <dsp:nvSpPr>
        <dsp:cNvPr id="0" name=""/>
        <dsp:cNvSpPr/>
      </dsp:nvSpPr>
      <dsp:spPr>
        <a:xfrm>
          <a:off x="0" y="714685"/>
          <a:ext cx="10515600" cy="712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1"/>
            </a:rPr>
            <a:t>http://www.datasheetcatalog.com</a:t>
          </a:r>
          <a:endParaRPr lang="en-US" sz="3400" kern="1200"/>
        </a:p>
      </dsp:txBody>
      <dsp:txXfrm>
        <a:off x="0" y="714685"/>
        <a:ext cx="10515600" cy="712595"/>
      </dsp:txXfrm>
    </dsp:sp>
    <dsp:sp modelId="{8D865E5B-5490-43E7-93F1-D24195380DDE}">
      <dsp:nvSpPr>
        <dsp:cNvPr id="0" name=""/>
        <dsp:cNvSpPr/>
      </dsp:nvSpPr>
      <dsp:spPr>
        <a:xfrm>
          <a:off x="0" y="142728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590E7F-DEA8-4B36-BA91-326C0C07F63E}">
      <dsp:nvSpPr>
        <dsp:cNvPr id="0" name=""/>
        <dsp:cNvSpPr/>
      </dsp:nvSpPr>
      <dsp:spPr>
        <a:xfrm>
          <a:off x="0" y="1427280"/>
          <a:ext cx="10515600" cy="712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2"/>
            </a:rPr>
            <a:t>http://www.instructable.com</a:t>
          </a:r>
          <a:endParaRPr lang="en-US" sz="3400" kern="1200"/>
        </a:p>
      </dsp:txBody>
      <dsp:txXfrm>
        <a:off x="0" y="1427280"/>
        <a:ext cx="10515600" cy="712595"/>
      </dsp:txXfrm>
    </dsp:sp>
    <dsp:sp modelId="{7C23BF56-CB79-4CAE-ACA7-BE18D8F43DD7}">
      <dsp:nvSpPr>
        <dsp:cNvPr id="0" name=""/>
        <dsp:cNvSpPr/>
      </dsp:nvSpPr>
      <dsp:spPr>
        <a:xfrm>
          <a:off x="0" y="213987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7555C2-6380-433F-8D08-2E3DD2483981}">
      <dsp:nvSpPr>
        <dsp:cNvPr id="0" name=""/>
        <dsp:cNvSpPr/>
      </dsp:nvSpPr>
      <dsp:spPr>
        <a:xfrm>
          <a:off x="0" y="2139876"/>
          <a:ext cx="10515600" cy="712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3"/>
            </a:rPr>
            <a:t>https://en.wikipedia.org/wiki/Artificial_intelligence</a:t>
          </a:r>
          <a:endParaRPr lang="en-US" sz="3400" kern="1200"/>
        </a:p>
      </dsp:txBody>
      <dsp:txXfrm>
        <a:off x="0" y="2139876"/>
        <a:ext cx="10515600" cy="712595"/>
      </dsp:txXfrm>
    </dsp:sp>
    <dsp:sp modelId="{207BA4E7-5A37-483A-B802-5C43CDB5825A}">
      <dsp:nvSpPr>
        <dsp:cNvPr id="0" name=""/>
        <dsp:cNvSpPr/>
      </dsp:nvSpPr>
      <dsp:spPr>
        <a:xfrm>
          <a:off x="0" y="2852472"/>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5416F1-5B58-4931-8D76-902D575459B1}">
      <dsp:nvSpPr>
        <dsp:cNvPr id="0" name=""/>
        <dsp:cNvSpPr/>
      </dsp:nvSpPr>
      <dsp:spPr>
        <a:xfrm>
          <a:off x="0" y="2852472"/>
          <a:ext cx="10515600" cy="712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4"/>
            </a:rPr>
            <a:t>http://science.howstuffworks.com/robot2.html</a:t>
          </a:r>
          <a:endParaRPr lang="en-US" sz="3400" kern="1200"/>
        </a:p>
      </dsp:txBody>
      <dsp:txXfrm>
        <a:off x="0" y="2852472"/>
        <a:ext cx="10515600" cy="712595"/>
      </dsp:txXfrm>
    </dsp:sp>
    <dsp:sp modelId="{355E8FBF-624D-4CB6-9B04-1D3FE4F578B7}">
      <dsp:nvSpPr>
        <dsp:cNvPr id="0" name=""/>
        <dsp:cNvSpPr/>
      </dsp:nvSpPr>
      <dsp:spPr>
        <a:xfrm>
          <a:off x="0" y="3565067"/>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E54A15-A00E-4A29-A87D-03F1B65C81CE}">
      <dsp:nvSpPr>
        <dsp:cNvPr id="0" name=""/>
        <dsp:cNvSpPr/>
      </dsp:nvSpPr>
      <dsp:spPr>
        <a:xfrm>
          <a:off x="0" y="3565067"/>
          <a:ext cx="10515600" cy="712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5"/>
            </a:rPr>
            <a:t>https://arudino.cc/Main/arudinoBoardUno</a:t>
          </a:r>
          <a:endParaRPr lang="en-US" sz="3400" kern="1200"/>
        </a:p>
      </dsp:txBody>
      <dsp:txXfrm>
        <a:off x="0" y="3565067"/>
        <a:ext cx="10515600" cy="71259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7072"/>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sz="quarter" idx="1"/>
          </p:nvPr>
        </p:nvSpPr>
        <p:spPr>
          <a:xfrm>
            <a:off x="3939466" y="0"/>
            <a:ext cx="3013763" cy="467072"/>
          </a:xfrm>
          <a:prstGeom prst="rect">
            <a:avLst/>
          </a:prstGeom>
        </p:spPr>
        <p:txBody>
          <a:bodyPr vert="horz" lIns="92930" tIns="46465" rIns="92930" bIns="46465" rtlCol="0"/>
          <a:lstStyle>
            <a:lvl1pPr algn="r">
              <a:defRPr sz="1200"/>
            </a:lvl1pPr>
          </a:lstStyle>
          <a:p>
            <a:fld id="{938537A3-A6F7-4783-BDB6-7DC0BEEEEEC0}" type="datetimeFigureOut">
              <a:rPr lang="en-US" smtClean="0"/>
              <a:pPr/>
              <a:t>4/22/2022</a:t>
            </a:fld>
            <a:endParaRPr lang="en-US"/>
          </a:p>
        </p:txBody>
      </p:sp>
      <p:sp>
        <p:nvSpPr>
          <p:cNvPr id="4" name="Footer Placeholder 3"/>
          <p:cNvSpPr>
            <a:spLocks noGrp="1"/>
          </p:cNvSpPr>
          <p:nvPr>
            <p:ph type="ftr" sz="quarter" idx="2"/>
          </p:nvPr>
        </p:nvSpPr>
        <p:spPr>
          <a:xfrm>
            <a:off x="0" y="8842030"/>
            <a:ext cx="3013763" cy="467071"/>
          </a:xfrm>
          <a:prstGeom prst="rect">
            <a:avLst/>
          </a:prstGeom>
        </p:spPr>
        <p:txBody>
          <a:bodyPr vert="horz" lIns="92930" tIns="46465" rIns="92930" bIns="46465" rtlCol="0" anchor="b"/>
          <a:lstStyle>
            <a:lvl1pPr algn="l">
              <a:defRPr sz="1200"/>
            </a:lvl1pPr>
          </a:lstStyle>
          <a:p>
            <a:endParaRPr lang="en-US"/>
          </a:p>
        </p:txBody>
      </p:sp>
      <p:sp>
        <p:nvSpPr>
          <p:cNvPr id="5" name="Slide Number Placeholder 4"/>
          <p:cNvSpPr>
            <a:spLocks noGrp="1"/>
          </p:cNvSpPr>
          <p:nvPr>
            <p:ph type="sldNum" sz="quarter" idx="3"/>
          </p:nvPr>
        </p:nvSpPr>
        <p:spPr>
          <a:xfrm>
            <a:off x="3939466" y="8842030"/>
            <a:ext cx="3013763" cy="467071"/>
          </a:xfrm>
          <a:prstGeom prst="rect">
            <a:avLst/>
          </a:prstGeom>
        </p:spPr>
        <p:txBody>
          <a:bodyPr vert="horz" lIns="92930" tIns="46465" rIns="92930" bIns="46465" rtlCol="0" anchor="b"/>
          <a:lstStyle>
            <a:lvl1pPr algn="r">
              <a:defRPr sz="1200"/>
            </a:lvl1pPr>
          </a:lstStyle>
          <a:p>
            <a:fld id="{AB61F01D-6436-450D-994C-43E6949FEE88}" type="slidenum">
              <a:rPr lang="en-US" smtClean="0"/>
              <a:pPr/>
              <a:t>‹#›</a:t>
            </a:fld>
            <a:endParaRPr lang="en-US"/>
          </a:p>
        </p:txBody>
      </p:sp>
    </p:spTree>
    <p:extLst>
      <p:ext uri="{BB962C8B-B14F-4D97-AF65-F5344CB8AC3E}">
        <p14:creationId xmlns:p14="http://schemas.microsoft.com/office/powerpoint/2010/main" val="32848050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7072"/>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idx="1"/>
          </p:nvPr>
        </p:nvSpPr>
        <p:spPr>
          <a:xfrm>
            <a:off x="3939466" y="0"/>
            <a:ext cx="3013763" cy="467072"/>
          </a:xfrm>
          <a:prstGeom prst="rect">
            <a:avLst/>
          </a:prstGeom>
        </p:spPr>
        <p:txBody>
          <a:bodyPr vert="horz" lIns="92930" tIns="46465" rIns="92930" bIns="46465" rtlCol="0"/>
          <a:lstStyle>
            <a:lvl1pPr algn="r">
              <a:defRPr sz="1200"/>
            </a:lvl1pPr>
          </a:lstStyle>
          <a:p>
            <a:fld id="{295D91E2-2157-41B9-9656-13242E48E25E}" type="datetimeFigureOut">
              <a:rPr lang="en-US" smtClean="0"/>
              <a:pPr/>
              <a:t>4/22/2022</a:t>
            </a:fld>
            <a:endParaRPr lang="en-US"/>
          </a:p>
        </p:txBody>
      </p:sp>
      <p:sp>
        <p:nvSpPr>
          <p:cNvPr id="4" name="Slide Image Placeholder 3"/>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endParaRPr lang="en-US"/>
          </a:p>
        </p:txBody>
      </p:sp>
      <p:sp>
        <p:nvSpPr>
          <p:cNvPr id="5" name="Notes Placeholder 4"/>
          <p:cNvSpPr>
            <a:spLocks noGrp="1"/>
          </p:cNvSpPr>
          <p:nvPr>
            <p:ph type="body" sz="quarter" idx="3"/>
          </p:nvPr>
        </p:nvSpPr>
        <p:spPr>
          <a:xfrm>
            <a:off x="695484" y="4480004"/>
            <a:ext cx="5563870" cy="3665458"/>
          </a:xfrm>
          <a:prstGeom prst="rect">
            <a:avLst/>
          </a:prstGeom>
        </p:spPr>
        <p:txBody>
          <a:bodyPr vert="horz" lIns="92930" tIns="46465" rIns="92930" bIns="4646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13763" cy="467071"/>
          </a:xfrm>
          <a:prstGeom prst="rect">
            <a:avLst/>
          </a:prstGeom>
        </p:spPr>
        <p:txBody>
          <a:bodyPr vert="horz" lIns="92930" tIns="46465" rIns="92930" bIns="46465" rtlCol="0" anchor="b"/>
          <a:lstStyle>
            <a:lvl1pPr algn="l">
              <a:defRPr sz="1200"/>
            </a:lvl1pPr>
          </a:lstStyle>
          <a:p>
            <a:endParaRPr lang="en-US"/>
          </a:p>
        </p:txBody>
      </p:sp>
      <p:sp>
        <p:nvSpPr>
          <p:cNvPr id="7" name="Slide Number Placeholder 6"/>
          <p:cNvSpPr>
            <a:spLocks noGrp="1"/>
          </p:cNvSpPr>
          <p:nvPr>
            <p:ph type="sldNum" sz="quarter" idx="5"/>
          </p:nvPr>
        </p:nvSpPr>
        <p:spPr>
          <a:xfrm>
            <a:off x="3939466" y="8842030"/>
            <a:ext cx="3013763" cy="467071"/>
          </a:xfrm>
          <a:prstGeom prst="rect">
            <a:avLst/>
          </a:prstGeom>
        </p:spPr>
        <p:txBody>
          <a:bodyPr vert="horz" lIns="92930" tIns="46465" rIns="92930" bIns="46465" rtlCol="0" anchor="b"/>
          <a:lstStyle>
            <a:lvl1pPr algn="r">
              <a:defRPr sz="1200"/>
            </a:lvl1pPr>
          </a:lstStyle>
          <a:p>
            <a:fld id="{81ED2424-9EC9-4358-8FD4-490518D6AFB9}" type="slidenum">
              <a:rPr lang="en-US" smtClean="0"/>
              <a:pPr/>
              <a:t>‹#›</a:t>
            </a:fld>
            <a:endParaRPr lang="en-US"/>
          </a:p>
        </p:txBody>
      </p:sp>
    </p:spTree>
    <p:extLst>
      <p:ext uri="{BB962C8B-B14F-4D97-AF65-F5344CB8AC3E}">
        <p14:creationId xmlns:p14="http://schemas.microsoft.com/office/powerpoint/2010/main" val="2027536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ED2424-9EC9-4358-8FD4-490518D6AFB9}" type="slidenum">
              <a:rPr lang="en-US" smtClean="0"/>
              <a:pPr/>
              <a:t>1</a:t>
            </a:fld>
            <a:endParaRPr lang="en-US"/>
          </a:p>
        </p:txBody>
      </p:sp>
    </p:spTree>
    <p:extLst>
      <p:ext uri="{BB962C8B-B14F-4D97-AF65-F5344CB8AC3E}">
        <p14:creationId xmlns:p14="http://schemas.microsoft.com/office/powerpoint/2010/main" val="17822935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0C33BFF-B6BB-4AF2-B32C-98D334C5136F}" type="datetime1">
              <a:rPr lang="en-US" smtClean="0"/>
              <a:t>4/22/2022</a:t>
            </a:fld>
            <a:endParaRPr lang="en-US"/>
          </a:p>
        </p:txBody>
      </p:sp>
      <p:sp>
        <p:nvSpPr>
          <p:cNvPr id="5" name="Footer Placeholder 4"/>
          <p:cNvSpPr>
            <a:spLocks noGrp="1"/>
          </p:cNvSpPr>
          <p:nvPr>
            <p:ph type="ftr" sz="quarter" idx="11"/>
          </p:nvPr>
        </p:nvSpPr>
        <p:spPr/>
        <p:txBody>
          <a:bodyPr/>
          <a:lstStyle/>
          <a:p>
            <a:r>
              <a:rPr lang="en-US"/>
              <a:t>Indira College of Engineering Management, Parandwadi</a:t>
            </a:r>
          </a:p>
        </p:txBody>
      </p:sp>
      <p:sp>
        <p:nvSpPr>
          <p:cNvPr id="6" name="Slide Number Placeholder 5"/>
          <p:cNvSpPr>
            <a:spLocks noGrp="1"/>
          </p:cNvSpPr>
          <p:nvPr>
            <p:ph type="sldNum" sz="quarter" idx="12"/>
          </p:nvPr>
        </p:nvSpPr>
        <p:spPr/>
        <p:txBody>
          <a:bodyPr/>
          <a:lstStyle/>
          <a:p>
            <a:fld id="{ACB160E8-E870-46BA-8C3F-B490E99DB9E1}" type="slidenum">
              <a:rPr lang="en-US" smtClean="0"/>
              <a:pPr/>
              <a:t>‹#›</a:t>
            </a:fld>
            <a:endParaRPr lang="en-US"/>
          </a:p>
        </p:txBody>
      </p:sp>
      <p:pic>
        <p:nvPicPr>
          <p:cNvPr id="8" name="Picture 7"/>
          <p:cNvPicPr>
            <a:picLocks noChangeAspect="1"/>
          </p:cNvPicPr>
          <p:nvPr userDrawn="1"/>
        </p:nvPicPr>
        <p:blipFill>
          <a:blip r:embed="rId2" cstate="print"/>
          <a:stretch>
            <a:fillRect/>
          </a:stretch>
        </p:blipFill>
        <p:spPr>
          <a:xfrm>
            <a:off x="0" y="0"/>
            <a:ext cx="1524000" cy="1448081"/>
          </a:xfrm>
          <a:prstGeom prst="rect">
            <a:avLst/>
          </a:prstGeom>
        </p:spPr>
      </p:pic>
      <p:sp>
        <p:nvSpPr>
          <p:cNvPr id="19" name="Rectangle 18"/>
          <p:cNvSpPr/>
          <p:nvPr userDrawn="1"/>
        </p:nvSpPr>
        <p:spPr>
          <a:xfrm>
            <a:off x="558800" y="5832132"/>
            <a:ext cx="10985500" cy="6874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1598038" y="5992610"/>
            <a:ext cx="9392315" cy="646331"/>
          </a:xfrm>
          <a:prstGeom prst="rect">
            <a:avLst/>
          </a:prstGeom>
        </p:spPr>
        <p:txBody>
          <a:bodyPr wrap="none">
            <a:spAutoFit/>
          </a:bodyPr>
          <a:lstStyle/>
          <a:p>
            <a:r>
              <a:rPr lang="en-US" sz="3600"/>
              <a:t>Indira College of Engineering Management, Pune</a:t>
            </a:r>
          </a:p>
        </p:txBody>
      </p:sp>
      <p:grpSp>
        <p:nvGrpSpPr>
          <p:cNvPr id="20" name="Group 19"/>
          <p:cNvGrpSpPr/>
          <p:nvPr userDrawn="1"/>
        </p:nvGrpSpPr>
        <p:grpSpPr>
          <a:xfrm>
            <a:off x="846138" y="5838357"/>
            <a:ext cx="10519593" cy="172724"/>
            <a:chOff x="846138" y="6130457"/>
            <a:chExt cx="10519593" cy="172724"/>
          </a:xfrm>
        </p:grpSpPr>
        <p:sp>
          <p:nvSpPr>
            <p:cNvPr id="21" name="Rectangle 20"/>
            <p:cNvSpPr/>
            <p:nvPr/>
          </p:nvSpPr>
          <p:spPr>
            <a:xfrm>
              <a:off x="846907" y="6130457"/>
              <a:ext cx="10515600" cy="91440"/>
            </a:xfrm>
            <a:prstGeom prst="rect">
              <a:avLst/>
            </a:prstGeom>
            <a:solidFill>
              <a:srgbClr val="029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46138" y="6254136"/>
              <a:ext cx="10517981" cy="49045"/>
            </a:xfrm>
            <a:prstGeom prst="rect">
              <a:avLst/>
            </a:prstGeom>
            <a:solidFill>
              <a:srgbClr val="E678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846138" y="6223270"/>
              <a:ext cx="10519593" cy="18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3322263" y="3441517"/>
            <a:ext cx="5388667" cy="196204"/>
            <a:chOff x="3322263" y="3441517"/>
            <a:chExt cx="5388667" cy="196204"/>
          </a:xfrm>
        </p:grpSpPr>
        <p:grpSp>
          <p:nvGrpSpPr>
            <p:cNvPr id="11" name="Group 10"/>
            <p:cNvGrpSpPr/>
            <p:nvPr userDrawn="1"/>
          </p:nvGrpSpPr>
          <p:grpSpPr>
            <a:xfrm>
              <a:off x="8528050" y="3441517"/>
              <a:ext cx="182880" cy="182880"/>
              <a:chOff x="11349807" y="6251573"/>
              <a:chExt cx="351692" cy="356616"/>
            </a:xfrm>
          </p:grpSpPr>
          <p:sp>
            <p:nvSpPr>
              <p:cNvPr id="12" name="Oval 11"/>
              <p:cNvSpPr/>
              <p:nvPr userDrawn="1"/>
            </p:nvSpPr>
            <p:spPr>
              <a:xfrm>
                <a:off x="11349807" y="6251573"/>
                <a:ext cx="351692" cy="356616"/>
              </a:xfrm>
              <a:prstGeom prst="ellipse">
                <a:avLst/>
              </a:prstGeom>
              <a:blipFill dpi="0" rotWithShape="1">
                <a:blip r:embed="rId3">
                  <a:alphaModFix amt="75000"/>
                </a:blip>
                <a:srcRect/>
                <a:tile tx="0" ty="0" sx="100000" sy="100000" flip="none" algn="tl"/>
              </a:blipFill>
              <a:ln>
                <a:noFill/>
              </a:ln>
              <a:effectLst>
                <a:outerShdw blurRad="50800" dist="76200" dir="2700000" algn="tl" rotWithShape="0">
                  <a:srgbClr val="00B05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11438785" y="6343013"/>
                <a:ext cx="173736" cy="1737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3322263" y="3454841"/>
              <a:ext cx="182880" cy="182880"/>
              <a:chOff x="490501" y="6264206"/>
              <a:chExt cx="351692" cy="356616"/>
            </a:xfrm>
          </p:grpSpPr>
          <p:sp>
            <p:nvSpPr>
              <p:cNvPr id="15" name="Oval 14"/>
              <p:cNvSpPr/>
              <p:nvPr userDrawn="1"/>
            </p:nvSpPr>
            <p:spPr>
              <a:xfrm>
                <a:off x="490501" y="6264206"/>
                <a:ext cx="351692" cy="356616"/>
              </a:xfrm>
              <a:prstGeom prst="ellipse">
                <a:avLst/>
              </a:prstGeom>
              <a:blipFill dpi="0" rotWithShape="1">
                <a:blip r:embed="rId3">
                  <a:alphaModFix amt="75000"/>
                </a:blip>
                <a:srcRect/>
                <a:tile tx="0" ty="0" sx="100000" sy="100000" flip="none" algn="tl"/>
              </a:blipFill>
              <a:ln>
                <a:noFill/>
              </a:ln>
              <a:effectLst>
                <a:outerShdw blurRad="50800" dist="76200" dir="8100000" algn="tr" rotWithShape="0">
                  <a:srgbClr val="00B05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userDrawn="1"/>
            </p:nvSpPr>
            <p:spPr>
              <a:xfrm>
                <a:off x="579479" y="6355646"/>
                <a:ext cx="173736" cy="1737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4" name="Picture 23"/>
            <p:cNvPicPr>
              <a:picLocks noChangeAspect="1"/>
            </p:cNvPicPr>
            <p:nvPr userDrawn="1"/>
          </p:nvPicPr>
          <p:blipFill>
            <a:blip r:embed="rId4"/>
            <a:stretch>
              <a:fillRect/>
            </a:stretch>
          </p:blipFill>
          <p:spPr>
            <a:xfrm>
              <a:off x="3496669" y="3508318"/>
              <a:ext cx="5038344" cy="81782"/>
            </a:xfrm>
            <a:prstGeom prst="rect">
              <a:avLst/>
            </a:prstGeom>
          </p:spPr>
        </p:pic>
      </p:grpSp>
    </p:spTree>
    <p:extLst>
      <p:ext uri="{BB962C8B-B14F-4D97-AF65-F5344CB8AC3E}">
        <p14:creationId xmlns:p14="http://schemas.microsoft.com/office/powerpoint/2010/main" val="373435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0DD4AD-667F-40E4-9808-7F64AA55750A}" type="datetime1">
              <a:rPr lang="en-US" smtClean="0"/>
              <a:t>4/22/2022</a:t>
            </a:fld>
            <a:endParaRPr lang="en-US"/>
          </a:p>
        </p:txBody>
      </p:sp>
      <p:sp>
        <p:nvSpPr>
          <p:cNvPr id="5" name="Footer Placeholder 4"/>
          <p:cNvSpPr>
            <a:spLocks noGrp="1"/>
          </p:cNvSpPr>
          <p:nvPr>
            <p:ph type="ftr" sz="quarter" idx="11"/>
          </p:nvPr>
        </p:nvSpPr>
        <p:spPr/>
        <p:txBody>
          <a:bodyPr/>
          <a:lstStyle/>
          <a:p>
            <a:r>
              <a:rPr lang="en-US"/>
              <a:t>Indira College of Engineering Management, Parandwadi</a:t>
            </a:r>
          </a:p>
        </p:txBody>
      </p:sp>
      <p:sp>
        <p:nvSpPr>
          <p:cNvPr id="6" name="Slide Number Placeholder 5"/>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701965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1AC4DC-B657-4EA9-911E-8E90666D7DDC}" type="datetime1">
              <a:rPr lang="en-US" smtClean="0"/>
              <a:t>4/22/2022</a:t>
            </a:fld>
            <a:endParaRPr lang="en-US"/>
          </a:p>
        </p:txBody>
      </p:sp>
      <p:sp>
        <p:nvSpPr>
          <p:cNvPr id="5" name="Footer Placeholder 4"/>
          <p:cNvSpPr>
            <a:spLocks noGrp="1"/>
          </p:cNvSpPr>
          <p:nvPr>
            <p:ph type="ftr" sz="quarter" idx="11"/>
          </p:nvPr>
        </p:nvSpPr>
        <p:spPr/>
        <p:txBody>
          <a:bodyPr/>
          <a:lstStyle/>
          <a:p>
            <a:r>
              <a:rPr lang="en-US"/>
              <a:t>Indira College of Engineering Management, Parandwadi</a:t>
            </a:r>
          </a:p>
        </p:txBody>
      </p:sp>
      <p:sp>
        <p:nvSpPr>
          <p:cNvPr id="6" name="Slide Number Placeholder 5"/>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4263827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D8DC8D-F771-4392-B118-C220E83B2BDC}" type="datetime1">
              <a:rPr lang="en-US" smtClean="0"/>
              <a:t>4/22/2022</a:t>
            </a:fld>
            <a:endParaRPr lang="en-US"/>
          </a:p>
        </p:txBody>
      </p:sp>
      <p:sp>
        <p:nvSpPr>
          <p:cNvPr id="5" name="Footer Placeholder 4"/>
          <p:cNvSpPr>
            <a:spLocks noGrp="1"/>
          </p:cNvSpPr>
          <p:nvPr>
            <p:ph type="ftr" sz="quarter" idx="11"/>
          </p:nvPr>
        </p:nvSpPr>
        <p:spPr/>
        <p:txBody>
          <a:bodyPr/>
          <a:lstStyle/>
          <a:p>
            <a:r>
              <a:rPr lang="en-US"/>
              <a:t>Indira College of Engineering Management, Parandwadi</a:t>
            </a:r>
          </a:p>
        </p:txBody>
      </p:sp>
      <p:sp>
        <p:nvSpPr>
          <p:cNvPr id="6" name="Slide Number Placeholder 5"/>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3381095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6F76C9-48E8-4E71-ADA2-31E967BE86D6}" type="datetime1">
              <a:rPr lang="en-US" smtClean="0"/>
              <a:t>4/22/2022</a:t>
            </a:fld>
            <a:endParaRPr lang="en-US"/>
          </a:p>
        </p:txBody>
      </p:sp>
      <p:sp>
        <p:nvSpPr>
          <p:cNvPr id="5" name="Footer Placeholder 4"/>
          <p:cNvSpPr>
            <a:spLocks noGrp="1"/>
          </p:cNvSpPr>
          <p:nvPr>
            <p:ph type="ftr" sz="quarter" idx="11"/>
          </p:nvPr>
        </p:nvSpPr>
        <p:spPr/>
        <p:txBody>
          <a:bodyPr/>
          <a:lstStyle/>
          <a:p>
            <a:r>
              <a:rPr lang="en-US"/>
              <a:t>Indira College of Engineering Management, Parandwadi</a:t>
            </a:r>
          </a:p>
        </p:txBody>
      </p:sp>
      <p:sp>
        <p:nvSpPr>
          <p:cNvPr id="6" name="Slide Number Placeholder 5"/>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1022492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AB2D7C-4C0D-495E-A2AA-D741D00659F9}" type="datetime1">
              <a:rPr lang="en-US" smtClean="0"/>
              <a:t>4/22/2022</a:t>
            </a:fld>
            <a:endParaRPr lang="en-US"/>
          </a:p>
        </p:txBody>
      </p:sp>
      <p:sp>
        <p:nvSpPr>
          <p:cNvPr id="6" name="Footer Placeholder 5"/>
          <p:cNvSpPr>
            <a:spLocks noGrp="1"/>
          </p:cNvSpPr>
          <p:nvPr>
            <p:ph type="ftr" sz="quarter" idx="11"/>
          </p:nvPr>
        </p:nvSpPr>
        <p:spPr/>
        <p:txBody>
          <a:bodyPr/>
          <a:lstStyle/>
          <a:p>
            <a:r>
              <a:rPr lang="en-US"/>
              <a:t>Indira College of Engineering Management, Parandwadi</a:t>
            </a:r>
          </a:p>
        </p:txBody>
      </p:sp>
      <p:sp>
        <p:nvSpPr>
          <p:cNvPr id="7" name="Slide Number Placeholder 6"/>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1603463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B1146F-6F4D-4C02-9716-3A7F512C039E}" type="datetime1">
              <a:rPr lang="en-US" smtClean="0"/>
              <a:t>4/22/2022</a:t>
            </a:fld>
            <a:endParaRPr lang="en-US"/>
          </a:p>
        </p:txBody>
      </p:sp>
      <p:sp>
        <p:nvSpPr>
          <p:cNvPr id="8" name="Footer Placeholder 7"/>
          <p:cNvSpPr>
            <a:spLocks noGrp="1"/>
          </p:cNvSpPr>
          <p:nvPr>
            <p:ph type="ftr" sz="quarter" idx="11"/>
          </p:nvPr>
        </p:nvSpPr>
        <p:spPr/>
        <p:txBody>
          <a:bodyPr/>
          <a:lstStyle/>
          <a:p>
            <a:r>
              <a:rPr lang="en-US"/>
              <a:t>Indira College of Engineering Management, Parandwadi</a:t>
            </a:r>
          </a:p>
        </p:txBody>
      </p:sp>
      <p:sp>
        <p:nvSpPr>
          <p:cNvPr id="9" name="Slide Number Placeholder 8"/>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4229476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FAD2669-1DBB-47D6-82C5-AF9F56DE18BC}" type="datetime1">
              <a:rPr lang="en-US" smtClean="0"/>
              <a:t>4/22/2022</a:t>
            </a:fld>
            <a:endParaRPr lang="en-US"/>
          </a:p>
        </p:txBody>
      </p:sp>
      <p:sp>
        <p:nvSpPr>
          <p:cNvPr id="4" name="Footer Placeholder 3"/>
          <p:cNvSpPr>
            <a:spLocks noGrp="1"/>
          </p:cNvSpPr>
          <p:nvPr>
            <p:ph type="ftr" sz="quarter" idx="11"/>
          </p:nvPr>
        </p:nvSpPr>
        <p:spPr/>
        <p:txBody>
          <a:bodyPr/>
          <a:lstStyle/>
          <a:p>
            <a:r>
              <a:rPr lang="en-US"/>
              <a:t>Indira College of Engineering Management, Parandwadi</a:t>
            </a:r>
          </a:p>
        </p:txBody>
      </p:sp>
      <p:sp>
        <p:nvSpPr>
          <p:cNvPr id="5" name="Slide Number Placeholder 4"/>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2835667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033243-97CC-4F9D-821F-4B4FF82122D0}" type="datetime1">
              <a:rPr lang="en-US" smtClean="0"/>
              <a:t>4/22/2022</a:t>
            </a:fld>
            <a:endParaRPr lang="en-US"/>
          </a:p>
        </p:txBody>
      </p:sp>
      <p:sp>
        <p:nvSpPr>
          <p:cNvPr id="3" name="Footer Placeholder 2"/>
          <p:cNvSpPr>
            <a:spLocks noGrp="1"/>
          </p:cNvSpPr>
          <p:nvPr>
            <p:ph type="ftr" sz="quarter" idx="11"/>
          </p:nvPr>
        </p:nvSpPr>
        <p:spPr/>
        <p:txBody>
          <a:bodyPr/>
          <a:lstStyle/>
          <a:p>
            <a:r>
              <a:rPr lang="en-US"/>
              <a:t>Indira College of Engineering Management, Parandwadi</a:t>
            </a:r>
          </a:p>
        </p:txBody>
      </p:sp>
      <p:sp>
        <p:nvSpPr>
          <p:cNvPr id="4" name="Slide Number Placeholder 3"/>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4224111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0F31FC-283C-4F79-9153-72AD0D3C26A7}" type="datetime1">
              <a:rPr lang="en-US" smtClean="0"/>
              <a:t>4/22/2022</a:t>
            </a:fld>
            <a:endParaRPr lang="en-US"/>
          </a:p>
        </p:txBody>
      </p:sp>
      <p:sp>
        <p:nvSpPr>
          <p:cNvPr id="6" name="Footer Placeholder 5"/>
          <p:cNvSpPr>
            <a:spLocks noGrp="1"/>
          </p:cNvSpPr>
          <p:nvPr>
            <p:ph type="ftr" sz="quarter" idx="11"/>
          </p:nvPr>
        </p:nvSpPr>
        <p:spPr/>
        <p:txBody>
          <a:bodyPr/>
          <a:lstStyle/>
          <a:p>
            <a:r>
              <a:rPr lang="en-US"/>
              <a:t>Indira College of Engineering Management, Parandwadi</a:t>
            </a:r>
          </a:p>
        </p:txBody>
      </p:sp>
      <p:sp>
        <p:nvSpPr>
          <p:cNvPr id="7" name="Slide Number Placeholder 6"/>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1919084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AD9AE9-4EC3-443A-AC43-79710BE738EF}" type="datetime1">
              <a:rPr lang="en-US" smtClean="0"/>
              <a:t>4/22/2022</a:t>
            </a:fld>
            <a:endParaRPr lang="en-US"/>
          </a:p>
        </p:txBody>
      </p:sp>
      <p:sp>
        <p:nvSpPr>
          <p:cNvPr id="6" name="Footer Placeholder 5"/>
          <p:cNvSpPr>
            <a:spLocks noGrp="1"/>
          </p:cNvSpPr>
          <p:nvPr>
            <p:ph type="ftr" sz="quarter" idx="11"/>
          </p:nvPr>
        </p:nvSpPr>
        <p:spPr/>
        <p:txBody>
          <a:bodyPr/>
          <a:lstStyle/>
          <a:p>
            <a:r>
              <a:rPr lang="en-US"/>
              <a:t>Indira College of Engineering Management, Parandwadi</a:t>
            </a:r>
          </a:p>
        </p:txBody>
      </p:sp>
      <p:sp>
        <p:nvSpPr>
          <p:cNvPr id="7" name="Slide Number Placeholder 6"/>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2777402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279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45384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3DB7AA-6460-4546-B88B-12D8ADACDB35}" type="datetime1">
              <a:rPr lang="en-US" smtClean="0"/>
              <a:t>4/22/2022</a:t>
            </a:fld>
            <a:endParaRPr lang="en-US"/>
          </a:p>
        </p:txBody>
      </p:sp>
      <p:sp>
        <p:nvSpPr>
          <p:cNvPr id="5" name="Footer Placeholder 4"/>
          <p:cNvSpPr>
            <a:spLocks noGrp="1"/>
          </p:cNvSpPr>
          <p:nvPr>
            <p:ph type="ftr" sz="quarter" idx="3"/>
          </p:nvPr>
        </p:nvSpPr>
        <p:spPr>
          <a:xfrm>
            <a:off x="4038600" y="645384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Indira College of Engineering Management, Parandwadi</a:t>
            </a:r>
          </a:p>
        </p:txBody>
      </p:sp>
      <p:sp>
        <p:nvSpPr>
          <p:cNvPr id="6" name="Slide Number Placeholder 5"/>
          <p:cNvSpPr>
            <a:spLocks noGrp="1"/>
          </p:cNvSpPr>
          <p:nvPr>
            <p:ph type="sldNum" sz="quarter" idx="4"/>
          </p:nvPr>
        </p:nvSpPr>
        <p:spPr>
          <a:xfrm>
            <a:off x="8610600" y="645384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B160E8-E870-46BA-8C3F-B490E99DB9E1}" type="slidenum">
              <a:rPr lang="en-US" smtClean="0"/>
              <a:pPr/>
              <a:t>‹#›</a:t>
            </a:fld>
            <a:endParaRPr lang="en-US"/>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1"/>
            <a:ext cx="842047" cy="800100"/>
          </a:xfrm>
          <a:prstGeom prst="rect">
            <a:avLst/>
          </a:prstGeom>
        </p:spPr>
      </p:pic>
      <p:grpSp>
        <p:nvGrpSpPr>
          <p:cNvPr id="13" name="Group 12"/>
          <p:cNvGrpSpPr/>
          <p:nvPr userDrawn="1"/>
        </p:nvGrpSpPr>
        <p:grpSpPr>
          <a:xfrm>
            <a:off x="846138" y="6285205"/>
            <a:ext cx="10519593" cy="172724"/>
            <a:chOff x="846138" y="6130457"/>
            <a:chExt cx="10519593" cy="172724"/>
          </a:xfrm>
        </p:grpSpPr>
        <p:sp>
          <p:nvSpPr>
            <p:cNvPr id="9" name="Rectangle 8"/>
            <p:cNvSpPr/>
            <p:nvPr/>
          </p:nvSpPr>
          <p:spPr>
            <a:xfrm>
              <a:off x="846907" y="6130457"/>
              <a:ext cx="10515600" cy="91440"/>
            </a:xfrm>
            <a:prstGeom prst="rect">
              <a:avLst/>
            </a:prstGeom>
            <a:solidFill>
              <a:srgbClr val="029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46138" y="6254136"/>
              <a:ext cx="10517981" cy="49045"/>
            </a:xfrm>
            <a:prstGeom prst="rect">
              <a:avLst/>
            </a:prstGeom>
            <a:solidFill>
              <a:srgbClr val="E678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846138" y="6223270"/>
              <a:ext cx="10519593" cy="18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3761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6.jpe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webp"/><Relationship Id="rId2" Type="http://schemas.openxmlformats.org/officeDocument/2006/relationships/image" Target="../media/image1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851" y="1816123"/>
            <a:ext cx="9144000" cy="1136556"/>
          </a:xfrm>
        </p:spPr>
        <p:txBody>
          <a:bodyPr>
            <a:normAutofit/>
          </a:bodyPr>
          <a:lstStyle/>
          <a:p>
            <a:r>
              <a:rPr lang="en-US" sz="7200">
                <a:cs typeface="Times New Roman"/>
              </a:rPr>
              <a:t>Object Avoiding Robot</a:t>
            </a:r>
            <a:endParaRPr lang="en-US" sz="7200"/>
          </a:p>
        </p:txBody>
      </p:sp>
      <p:sp>
        <p:nvSpPr>
          <p:cNvPr id="3" name="Subtitle 2"/>
          <p:cNvSpPr>
            <a:spLocks noGrp="1"/>
          </p:cNvSpPr>
          <p:nvPr>
            <p:ph type="subTitle" idx="1"/>
          </p:nvPr>
        </p:nvSpPr>
        <p:spPr>
          <a:xfrm>
            <a:off x="1005840" y="3649806"/>
            <a:ext cx="10210800" cy="2304030"/>
          </a:xfrm>
        </p:spPr>
        <p:txBody>
          <a:bodyPr vert="horz" lIns="91440" tIns="45720" rIns="91440" bIns="45720" rtlCol="0" anchor="t">
            <a:normAutofit fontScale="85000" lnSpcReduction="20000"/>
          </a:bodyPr>
          <a:lstStyle/>
          <a:p>
            <a:r>
              <a:rPr lang="en-US" sz="3600" dirty="0">
                <a:latin typeface="+mj-lt"/>
              </a:rPr>
              <a:t>Presented by</a:t>
            </a:r>
            <a:endParaRPr lang="en-US" dirty="0">
              <a:latin typeface="+mj-lt"/>
            </a:endParaRPr>
          </a:p>
          <a:p>
            <a:r>
              <a:rPr lang="en-US" sz="2800" b="1" u="sng" err="1">
                <a:latin typeface="+mj-lt"/>
              </a:rPr>
              <a:t>QuadSquad</a:t>
            </a:r>
            <a:endParaRPr lang="en-US" sz="2800" b="1" u="sng">
              <a:latin typeface="+mj-lt"/>
              <a:cs typeface="Times New Roman"/>
            </a:endParaRPr>
          </a:p>
          <a:p>
            <a:r>
              <a:rPr lang="en-US" dirty="0">
                <a:latin typeface="+mj-lt"/>
                <a:cs typeface="Times New Roman"/>
              </a:rPr>
              <a:t>1.Kedar Deepak Mule 22228</a:t>
            </a:r>
          </a:p>
          <a:p>
            <a:r>
              <a:rPr lang="en-US" dirty="0">
                <a:latin typeface="+mj-lt"/>
                <a:cs typeface="Times New Roman"/>
              </a:rPr>
              <a:t>2.Sakshi </a:t>
            </a:r>
            <a:r>
              <a:rPr lang="en-US" dirty="0" err="1">
                <a:latin typeface="+mj-lt"/>
                <a:cs typeface="Times New Roman"/>
              </a:rPr>
              <a:t>Dattaram</a:t>
            </a:r>
            <a:r>
              <a:rPr lang="en-US" dirty="0">
                <a:latin typeface="+mj-lt"/>
                <a:cs typeface="Times New Roman"/>
              </a:rPr>
              <a:t> </a:t>
            </a:r>
            <a:r>
              <a:rPr lang="en-US" dirty="0" err="1">
                <a:latin typeface="+mj-lt"/>
                <a:cs typeface="Times New Roman"/>
              </a:rPr>
              <a:t>Gorivale</a:t>
            </a:r>
            <a:r>
              <a:rPr lang="en-US" dirty="0">
                <a:latin typeface="+mj-lt"/>
                <a:cs typeface="Times New Roman"/>
              </a:rPr>
              <a:t> 22117</a:t>
            </a:r>
          </a:p>
          <a:p>
            <a:r>
              <a:rPr lang="en-US" dirty="0">
                <a:latin typeface="+mj-lt"/>
                <a:cs typeface="Times New Roman"/>
              </a:rPr>
              <a:t>3.Anirudha Milind Landage 22233</a:t>
            </a:r>
          </a:p>
          <a:p>
            <a:r>
              <a:rPr lang="en-US" dirty="0">
                <a:latin typeface="+mj-lt"/>
                <a:cs typeface="Times New Roman"/>
              </a:rPr>
              <a:t>4.Abhijeet Laxman Shinde 22221</a:t>
            </a:r>
          </a:p>
          <a:p>
            <a:endParaRPr lang="en-US">
              <a:latin typeface="+mj-lt"/>
              <a:cs typeface="Times New Roman"/>
            </a:endParaRPr>
          </a:p>
        </p:txBody>
      </p:sp>
    </p:spTree>
    <p:extLst>
      <p:ext uri="{BB962C8B-B14F-4D97-AF65-F5344CB8AC3E}">
        <p14:creationId xmlns:p14="http://schemas.microsoft.com/office/powerpoint/2010/main" val="2865116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09DA39B0-D54F-9857-FEF8-EAD796EEF04B}"/>
              </a:ext>
            </a:extLst>
          </p:cNvPr>
          <p:cNvSpPr>
            <a:spLocks noGrp="1"/>
          </p:cNvSpPr>
          <p:nvPr>
            <p:ph type="title"/>
          </p:nvPr>
        </p:nvSpPr>
        <p:spPr>
          <a:xfrm>
            <a:off x="479394" y="1070800"/>
            <a:ext cx="3939688" cy="5583126"/>
          </a:xfrm>
        </p:spPr>
        <p:txBody>
          <a:bodyPr>
            <a:normAutofit/>
          </a:bodyPr>
          <a:lstStyle/>
          <a:p>
            <a:pPr algn="r"/>
            <a:r>
              <a:rPr lang="en-US" sz="5600">
                <a:cs typeface="Times New Roman"/>
              </a:rPr>
              <a:t>Applications</a:t>
            </a:r>
            <a:endParaRPr lang="en-US" sz="5600"/>
          </a:p>
        </p:txBody>
      </p:sp>
      <p:sp>
        <p:nvSpPr>
          <p:cNvPr id="4" name="Date Placeholder 3">
            <a:extLst>
              <a:ext uri="{FF2B5EF4-FFF2-40B4-BE49-F238E27FC236}">
                <a16:creationId xmlns:a16="http://schemas.microsoft.com/office/drawing/2014/main" id="{DD58E5F0-6DD1-0C54-34E6-C070FDC6516C}"/>
              </a:ext>
            </a:extLst>
          </p:cNvPr>
          <p:cNvSpPr>
            <a:spLocks noGrp="1"/>
          </p:cNvSpPr>
          <p:nvPr>
            <p:ph type="dt" sz="half" idx="10"/>
          </p:nvPr>
        </p:nvSpPr>
        <p:spPr>
          <a:xfrm>
            <a:off x="838200" y="320400"/>
            <a:ext cx="2743200" cy="365125"/>
          </a:xfrm>
        </p:spPr>
        <p:txBody>
          <a:bodyPr>
            <a:normAutofit/>
          </a:bodyPr>
          <a:lstStyle/>
          <a:p>
            <a:pPr>
              <a:spcAft>
                <a:spcPts val="600"/>
              </a:spcAft>
            </a:pPr>
            <a:fld id="{17D8DC8D-F771-4392-B118-C220E83B2BDC}" type="datetime1">
              <a:rPr lang="en-US">
                <a:solidFill>
                  <a:schemeClr val="tx1">
                    <a:alpha val="60000"/>
                  </a:schemeClr>
                </a:solidFill>
              </a:rPr>
              <a:pPr>
                <a:spcAft>
                  <a:spcPts val="600"/>
                </a:spcAft>
              </a:pPr>
              <a:t>4/22/2022</a:t>
            </a:fld>
            <a:endParaRPr lang="en-US">
              <a:solidFill>
                <a:schemeClr val="tx1">
                  <a:alpha val="60000"/>
                </a:schemeClr>
              </a:solidFill>
            </a:endParaRPr>
          </a:p>
        </p:txBody>
      </p:sp>
      <p:sp>
        <p:nvSpPr>
          <p:cNvPr id="5" name="Footer Placeholder 4">
            <a:extLst>
              <a:ext uri="{FF2B5EF4-FFF2-40B4-BE49-F238E27FC236}">
                <a16:creationId xmlns:a16="http://schemas.microsoft.com/office/drawing/2014/main" id="{62E3053A-EBEF-1DA8-1483-AF2F0769F39F}"/>
              </a:ext>
            </a:extLst>
          </p:cNvPr>
          <p:cNvSpPr>
            <a:spLocks noGrp="1"/>
          </p:cNvSpPr>
          <p:nvPr>
            <p:ph type="ftr" sz="quarter" idx="11"/>
          </p:nvPr>
        </p:nvSpPr>
        <p:spPr>
          <a:xfrm>
            <a:off x="4038600" y="320400"/>
            <a:ext cx="4114800" cy="365125"/>
          </a:xfrm>
        </p:spPr>
        <p:txBody>
          <a:bodyPr>
            <a:normAutofit/>
          </a:bodyPr>
          <a:lstStyle/>
          <a:p>
            <a:pPr>
              <a:spcAft>
                <a:spcPts val="600"/>
              </a:spcAft>
            </a:pPr>
            <a:r>
              <a:rPr lang="en-US">
                <a:solidFill>
                  <a:schemeClr val="tx1">
                    <a:alpha val="60000"/>
                  </a:schemeClr>
                </a:solidFill>
              </a:rPr>
              <a:t>Indira College of Engineering Management, Parandwadi</a:t>
            </a:r>
          </a:p>
        </p:txBody>
      </p:sp>
      <p:sp>
        <p:nvSpPr>
          <p:cNvPr id="6" name="Slide Number Placeholder 5">
            <a:extLst>
              <a:ext uri="{FF2B5EF4-FFF2-40B4-BE49-F238E27FC236}">
                <a16:creationId xmlns:a16="http://schemas.microsoft.com/office/drawing/2014/main" id="{909AED1D-BEFF-2E3A-1642-0CBC8E3BCE1B}"/>
              </a:ext>
            </a:extLst>
          </p:cNvPr>
          <p:cNvSpPr>
            <a:spLocks noGrp="1"/>
          </p:cNvSpPr>
          <p:nvPr>
            <p:ph type="sldNum" sz="quarter" idx="12"/>
          </p:nvPr>
        </p:nvSpPr>
        <p:spPr>
          <a:xfrm>
            <a:off x="8610600" y="320400"/>
            <a:ext cx="2743200" cy="365125"/>
          </a:xfrm>
        </p:spPr>
        <p:txBody>
          <a:bodyPr>
            <a:normAutofit/>
          </a:bodyPr>
          <a:lstStyle/>
          <a:p>
            <a:pPr>
              <a:spcAft>
                <a:spcPts val="600"/>
              </a:spcAft>
            </a:pPr>
            <a:fld id="{ACB160E8-E870-46BA-8C3F-B490E99DB9E1}" type="slidenum">
              <a:rPr lang="en-US" dirty="0">
                <a:solidFill>
                  <a:schemeClr val="tx1">
                    <a:alpha val="60000"/>
                  </a:schemeClr>
                </a:solidFill>
              </a:rPr>
              <a:pPr>
                <a:spcAft>
                  <a:spcPts val="600"/>
                </a:spcAft>
              </a:pPr>
              <a:t>10</a:t>
            </a:fld>
            <a:endParaRPr lang="en-US">
              <a:solidFill>
                <a:schemeClr val="tx1">
                  <a:alpha val="60000"/>
                </a:schemeClr>
              </a:solidFill>
            </a:endParaRPr>
          </a:p>
        </p:txBody>
      </p:sp>
      <p:cxnSp>
        <p:nvCxnSpPr>
          <p:cNvPr id="26" name="Straight Connector 25">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19" name="Content Placeholder 2">
            <a:extLst>
              <a:ext uri="{FF2B5EF4-FFF2-40B4-BE49-F238E27FC236}">
                <a16:creationId xmlns:a16="http://schemas.microsoft.com/office/drawing/2014/main" id="{FBF4766F-9218-D595-D8AB-7875AEEC063A}"/>
              </a:ext>
            </a:extLst>
          </p:cNvPr>
          <p:cNvGraphicFramePr>
            <a:graphicFrameLocks noGrp="1"/>
          </p:cNvGraphicFramePr>
          <p:nvPr>
            <p:ph idx="1"/>
            <p:extLst>
              <p:ext uri="{D42A27DB-BD31-4B8C-83A1-F6EECF244321}">
                <p14:modId xmlns:p14="http://schemas.microsoft.com/office/powerpoint/2010/main" val="1857447335"/>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8" descr="Logo&#10;&#10;Description automatically generated">
            <a:extLst>
              <a:ext uri="{FF2B5EF4-FFF2-40B4-BE49-F238E27FC236}">
                <a16:creationId xmlns:a16="http://schemas.microsoft.com/office/drawing/2014/main" id="{F71456BE-6617-6E4E-8F6E-E29D53E5822A}"/>
              </a:ext>
            </a:extLst>
          </p:cNvPr>
          <p:cNvPicPr>
            <a:picLocks noChangeAspect="1"/>
          </p:cNvPicPr>
          <p:nvPr/>
        </p:nvPicPr>
        <p:blipFill>
          <a:blip r:embed="rId7"/>
          <a:stretch>
            <a:fillRect/>
          </a:stretch>
        </p:blipFill>
        <p:spPr>
          <a:xfrm>
            <a:off x="1919" y="-5332"/>
            <a:ext cx="1110729" cy="1068365"/>
          </a:xfrm>
          <a:prstGeom prst="rect">
            <a:avLst/>
          </a:prstGeom>
        </p:spPr>
      </p:pic>
    </p:spTree>
    <p:extLst>
      <p:ext uri="{BB962C8B-B14F-4D97-AF65-F5344CB8AC3E}">
        <p14:creationId xmlns:p14="http://schemas.microsoft.com/office/powerpoint/2010/main" val="25770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1">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7" descr="A robot with a face">
            <a:extLst>
              <a:ext uri="{FF2B5EF4-FFF2-40B4-BE49-F238E27FC236}">
                <a16:creationId xmlns:a16="http://schemas.microsoft.com/office/drawing/2014/main" id="{D2326F64-855E-4010-90CF-9D39BC3FD734}"/>
              </a:ext>
            </a:extLst>
          </p:cNvPr>
          <p:cNvPicPr>
            <a:picLocks noChangeAspect="1"/>
          </p:cNvPicPr>
          <p:nvPr/>
        </p:nvPicPr>
        <p:blipFill rotWithShape="1">
          <a:blip r:embed="rId2"/>
          <a:srcRect l="18670" t="9090" r="876" b="6"/>
          <a:stretch/>
        </p:blipFill>
        <p:spPr>
          <a:xfrm>
            <a:off x="3523488" y="10"/>
            <a:ext cx="8668512" cy="6857990"/>
          </a:xfrm>
          <a:prstGeom prst="rect">
            <a:avLst/>
          </a:prstGeom>
        </p:spPr>
      </p:pic>
      <p:sp>
        <p:nvSpPr>
          <p:cNvPr id="14" name="Rectangle 13">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D6997A-54BB-4CDB-88D8-0C95E32598D6}"/>
              </a:ext>
            </a:extLst>
          </p:cNvPr>
          <p:cNvSpPr>
            <a:spLocks noGrp="1"/>
          </p:cNvSpPr>
          <p:nvPr>
            <p:ph type="title"/>
          </p:nvPr>
        </p:nvSpPr>
        <p:spPr>
          <a:xfrm>
            <a:off x="814647" y="1195407"/>
            <a:ext cx="3438144" cy="1124712"/>
          </a:xfrm>
        </p:spPr>
        <p:txBody>
          <a:bodyPr anchor="b">
            <a:normAutofit/>
          </a:bodyPr>
          <a:lstStyle/>
          <a:p>
            <a:r>
              <a:rPr lang="en-US" sz="3200">
                <a:cs typeface="Times New Roman"/>
              </a:rPr>
              <a:t>Conclusion</a:t>
            </a:r>
            <a:endParaRPr lang="en-US" sz="3200"/>
          </a:p>
        </p:txBody>
      </p:sp>
      <p:sp>
        <p:nvSpPr>
          <p:cNvPr id="16" name="Rectangle 1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4A2015E-BD18-4791-B82B-610632ACD83D}"/>
              </a:ext>
            </a:extLst>
          </p:cNvPr>
          <p:cNvSpPr>
            <a:spLocks noGrp="1"/>
          </p:cNvSpPr>
          <p:nvPr>
            <p:ph idx="1"/>
          </p:nvPr>
        </p:nvSpPr>
        <p:spPr>
          <a:xfrm>
            <a:off x="814646" y="2672561"/>
            <a:ext cx="5656667" cy="3207258"/>
          </a:xfrm>
        </p:spPr>
        <p:txBody>
          <a:bodyPr vert="horz" lIns="91440" tIns="45720" rIns="91440" bIns="45720" rtlCol="0" anchor="t">
            <a:noAutofit/>
          </a:bodyPr>
          <a:lstStyle/>
          <a:p>
            <a:r>
              <a:rPr lang="en-US">
                <a:cs typeface="Times New Roman"/>
              </a:rPr>
              <a:t>The  goal of our project is to create an autonomous robot which intelligently detects obstacle path and navigate </a:t>
            </a:r>
            <a:r>
              <a:rPr lang="en-US">
                <a:ea typeface="+mn-lt"/>
                <a:cs typeface="+mn-lt"/>
              </a:rPr>
              <a:t>conveniently according</a:t>
            </a:r>
            <a:r>
              <a:rPr lang="en-US">
                <a:cs typeface="Times New Roman"/>
              </a:rPr>
              <a:t> to the actions we set for it.</a:t>
            </a:r>
          </a:p>
        </p:txBody>
      </p:sp>
      <p:sp>
        <p:nvSpPr>
          <p:cNvPr id="4" name="Date Placeholder 3">
            <a:extLst>
              <a:ext uri="{FF2B5EF4-FFF2-40B4-BE49-F238E27FC236}">
                <a16:creationId xmlns:a16="http://schemas.microsoft.com/office/drawing/2014/main" id="{54B48D9E-8B22-4E5A-A8B8-32315D251594}"/>
              </a:ext>
            </a:extLst>
          </p:cNvPr>
          <p:cNvSpPr>
            <a:spLocks noGrp="1"/>
          </p:cNvSpPr>
          <p:nvPr>
            <p:ph type="dt" sz="half" idx="10"/>
          </p:nvPr>
        </p:nvSpPr>
        <p:spPr>
          <a:xfrm>
            <a:off x="371094" y="6356350"/>
            <a:ext cx="1828800" cy="365125"/>
          </a:xfrm>
        </p:spPr>
        <p:txBody>
          <a:bodyPr>
            <a:normAutofit/>
          </a:bodyPr>
          <a:lstStyle/>
          <a:p>
            <a:pPr>
              <a:spcAft>
                <a:spcPts val="600"/>
              </a:spcAft>
            </a:pPr>
            <a:fld id="{17D8DC8D-F771-4392-B118-C220E83B2BDC}" type="datetime1">
              <a:rPr lang="en-US">
                <a:solidFill>
                  <a:schemeClr val="tx1">
                    <a:lumMod val="50000"/>
                    <a:lumOff val="50000"/>
                  </a:schemeClr>
                </a:solidFill>
              </a:rPr>
              <a:pPr>
                <a:spcAft>
                  <a:spcPts val="600"/>
                </a:spcAft>
              </a:pPr>
              <a:t>4/22/2022</a:t>
            </a:fld>
            <a:endParaRPr lang="en-US">
              <a:solidFill>
                <a:schemeClr val="tx1">
                  <a:lumMod val="50000"/>
                  <a:lumOff val="50000"/>
                </a:schemeClr>
              </a:solidFill>
            </a:endParaRPr>
          </a:p>
        </p:txBody>
      </p:sp>
      <p:sp>
        <p:nvSpPr>
          <p:cNvPr id="5" name="Footer Placeholder 4">
            <a:extLst>
              <a:ext uri="{FF2B5EF4-FFF2-40B4-BE49-F238E27FC236}">
                <a16:creationId xmlns:a16="http://schemas.microsoft.com/office/drawing/2014/main" id="{0DBF94C4-873D-4497-A6B0-01661D2D1EBF}"/>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Indira College of Engineering Management, Parandwadi</a:t>
            </a:r>
          </a:p>
        </p:txBody>
      </p:sp>
      <p:sp>
        <p:nvSpPr>
          <p:cNvPr id="6" name="Slide Number Placeholder 5">
            <a:extLst>
              <a:ext uri="{FF2B5EF4-FFF2-40B4-BE49-F238E27FC236}">
                <a16:creationId xmlns:a16="http://schemas.microsoft.com/office/drawing/2014/main" id="{ABB4EFFE-76CD-47A7-B5BB-03B9B06BA84C}"/>
              </a:ext>
            </a:extLst>
          </p:cNvPr>
          <p:cNvSpPr>
            <a:spLocks noGrp="1"/>
          </p:cNvSpPr>
          <p:nvPr>
            <p:ph type="sldNum" sz="quarter" idx="12"/>
          </p:nvPr>
        </p:nvSpPr>
        <p:spPr>
          <a:xfrm>
            <a:off x="9077706" y="6356350"/>
            <a:ext cx="2743200" cy="365125"/>
          </a:xfrm>
        </p:spPr>
        <p:txBody>
          <a:bodyPr>
            <a:normAutofit/>
          </a:bodyPr>
          <a:lstStyle/>
          <a:p>
            <a:pPr>
              <a:spcAft>
                <a:spcPts val="600"/>
              </a:spcAft>
            </a:pPr>
            <a:fld id="{ACB160E8-E870-46BA-8C3F-B490E99DB9E1}" type="slidenum">
              <a:rPr lang="en-US">
                <a:solidFill>
                  <a:schemeClr val="bg1"/>
                </a:solidFill>
              </a:rPr>
              <a:pPr>
                <a:spcAft>
                  <a:spcPts val="600"/>
                </a:spcAft>
              </a:pPr>
              <a:t>11</a:t>
            </a:fld>
            <a:endParaRPr lang="en-US">
              <a:solidFill>
                <a:schemeClr val="bg1"/>
              </a:solidFill>
            </a:endParaRPr>
          </a:p>
        </p:txBody>
      </p:sp>
      <p:pic>
        <p:nvPicPr>
          <p:cNvPr id="7" name="Picture 8" descr="Logo&#10;&#10;Description automatically generated">
            <a:extLst>
              <a:ext uri="{FF2B5EF4-FFF2-40B4-BE49-F238E27FC236}">
                <a16:creationId xmlns:a16="http://schemas.microsoft.com/office/drawing/2014/main" id="{B80F8582-8850-4E46-8725-1B006C7FF60C}"/>
              </a:ext>
            </a:extLst>
          </p:cNvPr>
          <p:cNvPicPr>
            <a:picLocks noChangeAspect="1"/>
          </p:cNvPicPr>
          <p:nvPr/>
        </p:nvPicPr>
        <p:blipFill>
          <a:blip r:embed="rId3"/>
          <a:stretch>
            <a:fillRect/>
          </a:stretch>
        </p:blipFill>
        <p:spPr>
          <a:xfrm>
            <a:off x="58785" y="-5332"/>
            <a:ext cx="1110729" cy="1068365"/>
          </a:xfrm>
          <a:prstGeom prst="rect">
            <a:avLst/>
          </a:prstGeom>
        </p:spPr>
      </p:pic>
    </p:spTree>
    <p:extLst>
      <p:ext uri="{BB962C8B-B14F-4D97-AF65-F5344CB8AC3E}">
        <p14:creationId xmlns:p14="http://schemas.microsoft.com/office/powerpoint/2010/main" val="2951663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Rectangle 2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3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3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Rectangle 3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70D440-47D9-4870-DB74-C03C706B99D6}"/>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cs typeface="Times New Roman"/>
              </a:rPr>
              <a:t>Future Work</a:t>
            </a:r>
          </a:p>
        </p:txBody>
      </p:sp>
      <p:sp>
        <p:nvSpPr>
          <p:cNvPr id="3" name="Content Placeholder 2">
            <a:extLst>
              <a:ext uri="{FF2B5EF4-FFF2-40B4-BE49-F238E27FC236}">
                <a16:creationId xmlns:a16="http://schemas.microsoft.com/office/drawing/2014/main" id="{11A95327-400F-2EBD-BB96-0948ADF35200}"/>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a:cs typeface="Times New Roman"/>
              </a:rPr>
              <a:t>A lot of things could be done to improve the performance and usage of this robot. </a:t>
            </a:r>
          </a:p>
          <a:p>
            <a:r>
              <a:rPr lang="en-US" sz="2000">
                <a:cs typeface="Times New Roman"/>
              </a:rPr>
              <a:t>It would also be possible to add required functions to make this bot a fully functional guide bot for visually impaired and old people with visibility problems.</a:t>
            </a:r>
          </a:p>
          <a:p>
            <a:r>
              <a:rPr lang="en-US" sz="2000">
                <a:cs typeface="Times New Roman"/>
              </a:rPr>
              <a:t>This robot will be helpful for visually impaired people to navigate and walk without worrying about colliding into obstacles.</a:t>
            </a:r>
          </a:p>
          <a:p>
            <a:r>
              <a:rPr lang="en-US" sz="2000">
                <a:cs typeface="Times New Roman"/>
              </a:rPr>
              <a:t>Adding solar panels will help this bot to make itself self-sufficient and self-powering robot.</a:t>
            </a:r>
          </a:p>
          <a:p>
            <a:r>
              <a:rPr lang="en-US" sz="2000">
                <a:cs typeface="Times New Roman"/>
              </a:rPr>
              <a:t>Improvements in algorithm will help the robot to reach the predetermined goal or location.</a:t>
            </a:r>
          </a:p>
          <a:p>
            <a:endParaRPr lang="en-US" sz="2000">
              <a:cs typeface="Times New Roman"/>
            </a:endParaRPr>
          </a:p>
        </p:txBody>
      </p:sp>
      <p:sp>
        <p:nvSpPr>
          <p:cNvPr id="4" name="Date Placeholder 3">
            <a:extLst>
              <a:ext uri="{FF2B5EF4-FFF2-40B4-BE49-F238E27FC236}">
                <a16:creationId xmlns:a16="http://schemas.microsoft.com/office/drawing/2014/main" id="{FE4E8F54-767F-5BE9-0835-F34B6DF1CE53}"/>
              </a:ext>
            </a:extLst>
          </p:cNvPr>
          <p:cNvSpPr>
            <a:spLocks noGrp="1"/>
          </p:cNvSpPr>
          <p:nvPr>
            <p:ph type="dt" sz="half" idx="10"/>
          </p:nvPr>
        </p:nvSpPr>
        <p:spPr>
          <a:xfrm>
            <a:off x="8970264" y="6455664"/>
            <a:ext cx="2743200" cy="365125"/>
          </a:xfrm>
        </p:spPr>
        <p:txBody>
          <a:bodyPr>
            <a:normAutofit/>
          </a:bodyPr>
          <a:lstStyle/>
          <a:p>
            <a:pPr algn="r">
              <a:spcAft>
                <a:spcPts val="600"/>
              </a:spcAft>
            </a:pPr>
            <a:fld id="{17D8DC8D-F771-4392-B118-C220E83B2BDC}" type="datetime1">
              <a:rPr lang="en-US" sz="1100">
                <a:solidFill>
                  <a:schemeClr val="tx1">
                    <a:lumMod val="50000"/>
                    <a:lumOff val="50000"/>
                  </a:schemeClr>
                </a:solidFill>
              </a:rPr>
              <a:pPr algn="r">
                <a:spcAft>
                  <a:spcPts val="600"/>
                </a:spcAft>
              </a:pPr>
              <a:t>4/22/2022</a:t>
            </a:fld>
            <a:endParaRPr lang="en-US" sz="1100">
              <a:solidFill>
                <a:schemeClr val="tx1">
                  <a:lumMod val="50000"/>
                  <a:lumOff val="50000"/>
                </a:schemeClr>
              </a:solidFill>
            </a:endParaRPr>
          </a:p>
        </p:txBody>
      </p:sp>
      <p:sp>
        <p:nvSpPr>
          <p:cNvPr id="6" name="Slide Number Placeholder 5">
            <a:extLst>
              <a:ext uri="{FF2B5EF4-FFF2-40B4-BE49-F238E27FC236}">
                <a16:creationId xmlns:a16="http://schemas.microsoft.com/office/drawing/2014/main" id="{E5DA018D-C29D-7768-9632-764BD0EF7D7A}"/>
              </a:ext>
            </a:extLst>
          </p:cNvPr>
          <p:cNvSpPr>
            <a:spLocks noGrp="1"/>
          </p:cNvSpPr>
          <p:nvPr>
            <p:ph type="sldNum" sz="quarter" idx="12"/>
          </p:nvPr>
        </p:nvSpPr>
        <p:spPr>
          <a:xfrm>
            <a:off x="11704320" y="6455664"/>
            <a:ext cx="448056" cy="365125"/>
          </a:xfrm>
        </p:spPr>
        <p:txBody>
          <a:bodyPr>
            <a:normAutofit/>
          </a:bodyPr>
          <a:lstStyle/>
          <a:p>
            <a:pPr>
              <a:spcAft>
                <a:spcPts val="600"/>
              </a:spcAft>
            </a:pPr>
            <a:fld id="{ACB160E8-E870-46BA-8C3F-B490E99DB9E1}" type="slidenum">
              <a:rPr lang="en-US" sz="1100">
                <a:solidFill>
                  <a:schemeClr val="tx1">
                    <a:lumMod val="50000"/>
                    <a:lumOff val="50000"/>
                  </a:schemeClr>
                </a:solidFill>
              </a:rPr>
              <a:pPr>
                <a:spcAft>
                  <a:spcPts val="600"/>
                </a:spcAft>
              </a:pPr>
              <a:t>12</a:t>
            </a:fld>
            <a:endParaRPr lang="en-US" sz="1100">
              <a:solidFill>
                <a:schemeClr val="tx1">
                  <a:lumMod val="50000"/>
                  <a:lumOff val="50000"/>
                </a:schemeClr>
              </a:solidFill>
            </a:endParaRPr>
          </a:p>
        </p:txBody>
      </p:sp>
      <p:sp>
        <p:nvSpPr>
          <p:cNvPr id="7" name="TextBox 6">
            <a:extLst>
              <a:ext uri="{FF2B5EF4-FFF2-40B4-BE49-F238E27FC236}">
                <a16:creationId xmlns:a16="http://schemas.microsoft.com/office/drawing/2014/main" id="{BC099937-8494-2F1D-5C0A-399E898DD662}"/>
              </a:ext>
            </a:extLst>
          </p:cNvPr>
          <p:cNvSpPr txBox="1"/>
          <p:nvPr/>
        </p:nvSpPr>
        <p:spPr>
          <a:xfrm>
            <a:off x="4758520" y="6509982"/>
            <a:ext cx="538176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solidFill>
                  <a:srgbClr val="7F7F7F"/>
                </a:solidFill>
                <a:cs typeface="Times New Roman"/>
              </a:rPr>
              <a:t>Indira College of Engineering Management, </a:t>
            </a:r>
            <a:r>
              <a:rPr lang="en-US" sz="1200" err="1">
                <a:solidFill>
                  <a:srgbClr val="7F7F7F"/>
                </a:solidFill>
                <a:cs typeface="Times New Roman"/>
              </a:rPr>
              <a:t>Parandwadi</a:t>
            </a:r>
            <a:endParaRPr lang="en-US" sz="1200" err="1"/>
          </a:p>
        </p:txBody>
      </p:sp>
      <p:pic>
        <p:nvPicPr>
          <p:cNvPr id="8" name="Picture 8" descr="Logo&#10;&#10;Description automatically generated">
            <a:extLst>
              <a:ext uri="{FF2B5EF4-FFF2-40B4-BE49-F238E27FC236}">
                <a16:creationId xmlns:a16="http://schemas.microsoft.com/office/drawing/2014/main" id="{F3527933-72AF-7BA8-ADC3-818818555115}"/>
              </a:ext>
            </a:extLst>
          </p:cNvPr>
          <p:cNvPicPr>
            <a:picLocks noChangeAspect="1"/>
          </p:cNvPicPr>
          <p:nvPr/>
        </p:nvPicPr>
        <p:blipFill>
          <a:blip r:embed="rId2"/>
          <a:stretch>
            <a:fillRect/>
          </a:stretch>
        </p:blipFill>
        <p:spPr>
          <a:xfrm>
            <a:off x="-9454" y="-16705"/>
            <a:ext cx="1110729" cy="1068365"/>
          </a:xfrm>
          <a:prstGeom prst="rect">
            <a:avLst/>
          </a:prstGeom>
        </p:spPr>
      </p:pic>
    </p:spTree>
    <p:extLst>
      <p:ext uri="{BB962C8B-B14F-4D97-AF65-F5344CB8AC3E}">
        <p14:creationId xmlns:p14="http://schemas.microsoft.com/office/powerpoint/2010/main" val="3577030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14E5A-33A4-4DD9-B76B-C9F9DB89F994}"/>
              </a:ext>
            </a:extLst>
          </p:cNvPr>
          <p:cNvSpPr>
            <a:spLocks noGrp="1"/>
          </p:cNvSpPr>
          <p:nvPr>
            <p:ph type="title"/>
          </p:nvPr>
        </p:nvSpPr>
        <p:spPr/>
        <p:txBody>
          <a:bodyPr/>
          <a:lstStyle/>
          <a:p>
            <a:r>
              <a:rPr lang="en-US">
                <a:cs typeface="Times New Roman"/>
              </a:rPr>
              <a:t>References</a:t>
            </a:r>
            <a:endParaRPr lang="en-US" err="1"/>
          </a:p>
        </p:txBody>
      </p:sp>
      <p:graphicFrame>
        <p:nvGraphicFramePr>
          <p:cNvPr id="8" name="Content Placeholder 2">
            <a:extLst>
              <a:ext uri="{FF2B5EF4-FFF2-40B4-BE49-F238E27FC236}">
                <a16:creationId xmlns:a16="http://schemas.microsoft.com/office/drawing/2014/main" id="{8C3A4B6D-B1B7-479F-BF09-904F71ABABE7}"/>
              </a:ext>
            </a:extLst>
          </p:cNvPr>
          <p:cNvGraphicFramePr>
            <a:graphicFrameLocks noGrp="1"/>
          </p:cNvGraphicFramePr>
          <p:nvPr>
            <p:ph idx="1"/>
          </p:nvPr>
        </p:nvGraphicFramePr>
        <p:xfrm>
          <a:off x="838200" y="1825625"/>
          <a:ext cx="10515600" cy="42797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E39FEC3C-A1EC-45F3-A688-99822DEF09AA}"/>
              </a:ext>
            </a:extLst>
          </p:cNvPr>
          <p:cNvSpPr>
            <a:spLocks noGrp="1"/>
          </p:cNvSpPr>
          <p:nvPr>
            <p:ph type="dt" sz="half" idx="10"/>
          </p:nvPr>
        </p:nvSpPr>
        <p:spPr/>
        <p:txBody>
          <a:bodyPr/>
          <a:lstStyle/>
          <a:p>
            <a:fld id="{17D8DC8D-F771-4392-B118-C220E83B2BDC}" type="datetime1">
              <a:rPr lang="en-US" smtClean="0"/>
              <a:t>4/22/2022</a:t>
            </a:fld>
            <a:endParaRPr lang="en-US"/>
          </a:p>
        </p:txBody>
      </p:sp>
      <p:sp>
        <p:nvSpPr>
          <p:cNvPr id="5" name="Footer Placeholder 4">
            <a:extLst>
              <a:ext uri="{FF2B5EF4-FFF2-40B4-BE49-F238E27FC236}">
                <a16:creationId xmlns:a16="http://schemas.microsoft.com/office/drawing/2014/main" id="{1C020402-E8E4-4688-B872-35E7F86930CB}"/>
              </a:ext>
            </a:extLst>
          </p:cNvPr>
          <p:cNvSpPr>
            <a:spLocks noGrp="1"/>
          </p:cNvSpPr>
          <p:nvPr>
            <p:ph type="ftr" sz="quarter" idx="11"/>
          </p:nvPr>
        </p:nvSpPr>
        <p:spPr/>
        <p:txBody>
          <a:bodyPr/>
          <a:lstStyle/>
          <a:p>
            <a:r>
              <a:rPr lang="en-US"/>
              <a:t>Indira College of Engineering Management, Parandwadi</a:t>
            </a:r>
          </a:p>
        </p:txBody>
      </p:sp>
      <p:sp>
        <p:nvSpPr>
          <p:cNvPr id="6" name="Slide Number Placeholder 5">
            <a:extLst>
              <a:ext uri="{FF2B5EF4-FFF2-40B4-BE49-F238E27FC236}">
                <a16:creationId xmlns:a16="http://schemas.microsoft.com/office/drawing/2014/main" id="{78159975-E85D-4664-B7A3-B12DF35BBBC8}"/>
              </a:ext>
            </a:extLst>
          </p:cNvPr>
          <p:cNvSpPr>
            <a:spLocks noGrp="1"/>
          </p:cNvSpPr>
          <p:nvPr>
            <p:ph type="sldNum" sz="quarter" idx="12"/>
          </p:nvPr>
        </p:nvSpPr>
        <p:spPr/>
        <p:txBody>
          <a:bodyPr/>
          <a:lstStyle/>
          <a:p>
            <a:fld id="{ACB160E8-E870-46BA-8C3F-B490E99DB9E1}" type="slidenum">
              <a:rPr lang="en-US" smtClean="0"/>
              <a:pPr/>
              <a:t>13</a:t>
            </a:fld>
            <a:endParaRPr lang="en-US"/>
          </a:p>
        </p:txBody>
      </p:sp>
    </p:spTree>
    <p:extLst>
      <p:ext uri="{BB962C8B-B14F-4D97-AF65-F5344CB8AC3E}">
        <p14:creationId xmlns:p14="http://schemas.microsoft.com/office/powerpoint/2010/main" val="2014786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14245"/>
            <a:ext cx="10515600" cy="1557655"/>
          </a:xfrm>
        </p:spPr>
        <p:txBody>
          <a:bodyPr>
            <a:normAutofit/>
          </a:bodyPr>
          <a:lstStyle/>
          <a:p>
            <a:pPr marL="0" indent="0" algn="ctr">
              <a:buNone/>
            </a:pPr>
            <a:r>
              <a:rPr lang="en-US" sz="8800" b="1" i="1"/>
              <a:t>Thank You!!!</a:t>
            </a:r>
          </a:p>
        </p:txBody>
      </p:sp>
      <p:sp>
        <p:nvSpPr>
          <p:cNvPr id="4" name="Date Placeholder 3"/>
          <p:cNvSpPr>
            <a:spLocks noGrp="1"/>
          </p:cNvSpPr>
          <p:nvPr>
            <p:ph type="dt" sz="half" idx="10"/>
          </p:nvPr>
        </p:nvSpPr>
        <p:spPr/>
        <p:txBody>
          <a:bodyPr/>
          <a:lstStyle/>
          <a:p>
            <a:fld id="{EC2B34F4-1AA2-4215-8323-A7774F034F44}" type="datetime1">
              <a:rPr lang="en-US" smtClean="0"/>
              <a:t>4/22/2022</a:t>
            </a:fld>
            <a:endParaRPr lang="en-US"/>
          </a:p>
        </p:txBody>
      </p:sp>
      <p:sp>
        <p:nvSpPr>
          <p:cNvPr id="5" name="Footer Placeholder 4"/>
          <p:cNvSpPr>
            <a:spLocks noGrp="1"/>
          </p:cNvSpPr>
          <p:nvPr>
            <p:ph type="ftr" sz="quarter" idx="11"/>
          </p:nvPr>
        </p:nvSpPr>
        <p:spPr/>
        <p:txBody>
          <a:bodyPr/>
          <a:lstStyle/>
          <a:p>
            <a:r>
              <a:rPr lang="en-US"/>
              <a:t>Indira College of Engineering Management, Parandwadi</a:t>
            </a:r>
          </a:p>
        </p:txBody>
      </p:sp>
      <p:sp>
        <p:nvSpPr>
          <p:cNvPr id="6" name="Slide Number Placeholder 5"/>
          <p:cNvSpPr>
            <a:spLocks noGrp="1"/>
          </p:cNvSpPr>
          <p:nvPr>
            <p:ph type="sldNum" sz="quarter" idx="12"/>
          </p:nvPr>
        </p:nvSpPr>
        <p:spPr/>
        <p:txBody>
          <a:bodyPr/>
          <a:lstStyle/>
          <a:p>
            <a:fld id="{ACB160E8-E870-46BA-8C3F-B490E99DB9E1}" type="slidenum">
              <a:rPr lang="en-US" smtClean="0"/>
              <a:pPr/>
              <a:t>14</a:t>
            </a:fld>
            <a:endParaRPr lang="en-US"/>
          </a:p>
        </p:txBody>
      </p:sp>
    </p:spTree>
    <p:extLst>
      <p:ext uri="{BB962C8B-B14F-4D97-AF65-F5344CB8AC3E}">
        <p14:creationId xmlns:p14="http://schemas.microsoft.com/office/powerpoint/2010/main" val="1487222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62BD6-820B-41F8-9136-956535C6F1C2}"/>
              </a:ext>
            </a:extLst>
          </p:cNvPr>
          <p:cNvSpPr>
            <a:spLocks noGrp="1"/>
          </p:cNvSpPr>
          <p:nvPr>
            <p:ph type="title"/>
          </p:nvPr>
        </p:nvSpPr>
        <p:spPr/>
        <p:txBody>
          <a:bodyPr/>
          <a:lstStyle/>
          <a:p>
            <a:r>
              <a:rPr lang="en-US">
                <a:cs typeface="Times New Roman"/>
              </a:rPr>
              <a:t>Content </a:t>
            </a:r>
            <a:endParaRPr lang="en-US"/>
          </a:p>
        </p:txBody>
      </p:sp>
      <p:graphicFrame>
        <p:nvGraphicFramePr>
          <p:cNvPr id="9" name="Content Placeholder 2">
            <a:extLst>
              <a:ext uri="{FF2B5EF4-FFF2-40B4-BE49-F238E27FC236}">
                <a16:creationId xmlns:a16="http://schemas.microsoft.com/office/drawing/2014/main" id="{5C7DD953-2F9A-42B9-9B91-0F6E6447B524}"/>
              </a:ext>
            </a:extLst>
          </p:cNvPr>
          <p:cNvGraphicFramePr>
            <a:graphicFrameLocks noGrp="1"/>
          </p:cNvGraphicFramePr>
          <p:nvPr>
            <p:ph idx="1"/>
          </p:nvPr>
        </p:nvGraphicFramePr>
        <p:xfrm>
          <a:off x="838200" y="1825625"/>
          <a:ext cx="10515600" cy="42797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121C1D77-970A-46DA-AB5C-72F325A25F34}"/>
              </a:ext>
            </a:extLst>
          </p:cNvPr>
          <p:cNvSpPr>
            <a:spLocks noGrp="1"/>
          </p:cNvSpPr>
          <p:nvPr>
            <p:ph type="dt" sz="half" idx="10"/>
          </p:nvPr>
        </p:nvSpPr>
        <p:spPr/>
        <p:txBody>
          <a:bodyPr/>
          <a:lstStyle/>
          <a:p>
            <a:fld id="{17D8DC8D-F771-4392-B118-C220E83B2BDC}" type="datetime1">
              <a:rPr lang="en-US" smtClean="0"/>
              <a:t>4/22/2022</a:t>
            </a:fld>
            <a:endParaRPr lang="en-US"/>
          </a:p>
        </p:txBody>
      </p:sp>
      <p:sp>
        <p:nvSpPr>
          <p:cNvPr id="5" name="Footer Placeholder 4">
            <a:extLst>
              <a:ext uri="{FF2B5EF4-FFF2-40B4-BE49-F238E27FC236}">
                <a16:creationId xmlns:a16="http://schemas.microsoft.com/office/drawing/2014/main" id="{5303CDE0-49D4-493E-9051-1DCD51873953}"/>
              </a:ext>
            </a:extLst>
          </p:cNvPr>
          <p:cNvSpPr>
            <a:spLocks noGrp="1"/>
          </p:cNvSpPr>
          <p:nvPr>
            <p:ph type="ftr" sz="quarter" idx="11"/>
          </p:nvPr>
        </p:nvSpPr>
        <p:spPr/>
        <p:txBody>
          <a:bodyPr/>
          <a:lstStyle/>
          <a:p>
            <a:r>
              <a:rPr lang="en-US"/>
              <a:t>Indira College of Engineering Management, </a:t>
            </a:r>
            <a:r>
              <a:rPr lang="en-US" err="1"/>
              <a:t>Parandwadi</a:t>
            </a:r>
          </a:p>
        </p:txBody>
      </p:sp>
      <p:sp>
        <p:nvSpPr>
          <p:cNvPr id="6" name="Slide Number Placeholder 5">
            <a:extLst>
              <a:ext uri="{FF2B5EF4-FFF2-40B4-BE49-F238E27FC236}">
                <a16:creationId xmlns:a16="http://schemas.microsoft.com/office/drawing/2014/main" id="{9447E561-F02A-4B5A-A33D-65F1AE3FEEE7}"/>
              </a:ext>
            </a:extLst>
          </p:cNvPr>
          <p:cNvSpPr>
            <a:spLocks noGrp="1"/>
          </p:cNvSpPr>
          <p:nvPr>
            <p:ph type="sldNum" sz="quarter" idx="12"/>
          </p:nvPr>
        </p:nvSpPr>
        <p:spPr/>
        <p:txBody>
          <a:bodyPr/>
          <a:lstStyle/>
          <a:p>
            <a:fld id="{ACB160E8-E870-46BA-8C3F-B490E99DB9E1}" type="slidenum">
              <a:rPr lang="en-US" smtClean="0"/>
              <a:pPr/>
              <a:t>2</a:t>
            </a:fld>
            <a:endParaRPr lang="en-US"/>
          </a:p>
        </p:txBody>
      </p:sp>
    </p:spTree>
    <p:extLst>
      <p:ext uri="{BB962C8B-B14F-4D97-AF65-F5344CB8AC3E}">
        <p14:creationId xmlns:p14="http://schemas.microsoft.com/office/powerpoint/2010/main" val="2049004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F5455-F597-42DF-BCE9-0CC38FD337C2}"/>
              </a:ext>
            </a:extLst>
          </p:cNvPr>
          <p:cNvSpPr>
            <a:spLocks noGrp="1"/>
          </p:cNvSpPr>
          <p:nvPr>
            <p:ph type="title"/>
          </p:nvPr>
        </p:nvSpPr>
        <p:spPr>
          <a:xfrm>
            <a:off x="4965430" y="629268"/>
            <a:ext cx="6586491" cy="1286160"/>
          </a:xfrm>
        </p:spPr>
        <p:txBody>
          <a:bodyPr anchor="b">
            <a:normAutofit/>
          </a:bodyPr>
          <a:lstStyle/>
          <a:p>
            <a:r>
              <a:rPr lang="en-US">
                <a:cs typeface="Times New Roman"/>
              </a:rPr>
              <a:t>Problem Statement</a:t>
            </a:r>
            <a:endParaRPr lang="en-US"/>
          </a:p>
        </p:txBody>
      </p:sp>
      <p:sp>
        <p:nvSpPr>
          <p:cNvPr id="3" name="Content Placeholder 2">
            <a:extLst>
              <a:ext uri="{FF2B5EF4-FFF2-40B4-BE49-F238E27FC236}">
                <a16:creationId xmlns:a16="http://schemas.microsoft.com/office/drawing/2014/main" id="{3DFA63DE-DB75-4DCE-AC27-50F986C4BD2F}"/>
              </a:ext>
            </a:extLst>
          </p:cNvPr>
          <p:cNvSpPr>
            <a:spLocks noGrp="1"/>
          </p:cNvSpPr>
          <p:nvPr>
            <p:ph idx="1"/>
          </p:nvPr>
        </p:nvSpPr>
        <p:spPr>
          <a:xfrm>
            <a:off x="4965431" y="2438400"/>
            <a:ext cx="6586489" cy="3785419"/>
          </a:xfrm>
        </p:spPr>
        <p:txBody>
          <a:bodyPr vert="horz" lIns="91440" tIns="45720" rIns="91440" bIns="45720" rtlCol="0" anchor="t">
            <a:normAutofit/>
          </a:bodyPr>
          <a:lstStyle/>
          <a:p>
            <a:r>
              <a:rPr lang="en-US" sz="2000" b="1">
                <a:cs typeface="Times New Roman"/>
              </a:rPr>
              <a:t>Object Avoiding Robot Using Arduino</a:t>
            </a:r>
          </a:p>
          <a:p>
            <a:pPr marL="0" indent="0">
              <a:buNone/>
            </a:pPr>
            <a:r>
              <a:rPr lang="en-US" sz="2000">
                <a:cs typeface="Times New Roman"/>
              </a:rPr>
              <a:t>The primary purpose of this bot is to traverse forward autonomously and change directions if it encounters any significant obstacle in its path. The bot will avoid any obstacle big enough to be detected by the ultrasonic sensors mounted on the front</a:t>
            </a:r>
          </a:p>
        </p:txBody>
      </p:sp>
      <p:sp>
        <p:nvSpPr>
          <p:cNvPr id="4" name="Date Placeholder 3">
            <a:extLst>
              <a:ext uri="{FF2B5EF4-FFF2-40B4-BE49-F238E27FC236}">
                <a16:creationId xmlns:a16="http://schemas.microsoft.com/office/drawing/2014/main" id="{F8A978B0-2E65-44FB-8782-A229B730A719}"/>
              </a:ext>
            </a:extLst>
          </p:cNvPr>
          <p:cNvSpPr>
            <a:spLocks noGrp="1"/>
          </p:cNvSpPr>
          <p:nvPr>
            <p:ph type="dt" sz="half" idx="10"/>
          </p:nvPr>
        </p:nvSpPr>
        <p:spPr>
          <a:xfrm>
            <a:off x="838200" y="6356350"/>
            <a:ext cx="2049855" cy="365125"/>
          </a:xfrm>
        </p:spPr>
        <p:txBody>
          <a:bodyPr>
            <a:normAutofit/>
          </a:bodyPr>
          <a:lstStyle/>
          <a:p>
            <a:pPr>
              <a:spcAft>
                <a:spcPts val="600"/>
              </a:spcAft>
            </a:pPr>
            <a:fld id="{17D8DC8D-F771-4392-B118-C220E83B2BDC}" type="datetime1">
              <a:rPr lang="en-US">
                <a:solidFill>
                  <a:srgbClr val="FFFFFF"/>
                </a:solidFill>
              </a:rPr>
              <a:pPr>
                <a:spcAft>
                  <a:spcPts val="600"/>
                </a:spcAft>
              </a:pPr>
              <a:t>4/22/2022</a:t>
            </a:fld>
            <a:endParaRPr lang="en-US">
              <a:solidFill>
                <a:srgbClr val="FFFFFF"/>
              </a:solidFill>
            </a:endParaRPr>
          </a:p>
        </p:txBody>
      </p:sp>
      <p:pic>
        <p:nvPicPr>
          <p:cNvPr id="8" name="Picture 7" descr="A grey robot with  colourful buttons">
            <a:extLst>
              <a:ext uri="{FF2B5EF4-FFF2-40B4-BE49-F238E27FC236}">
                <a16:creationId xmlns:a16="http://schemas.microsoft.com/office/drawing/2014/main" id="{9CBACB0E-1046-4594-ADF2-4120DF627C50}"/>
              </a:ext>
            </a:extLst>
          </p:cNvPr>
          <p:cNvPicPr>
            <a:picLocks noChangeAspect="1"/>
          </p:cNvPicPr>
          <p:nvPr/>
        </p:nvPicPr>
        <p:blipFill rotWithShape="1">
          <a:blip r:embed="rId2"/>
          <a:srcRect l="44901" r="4406" b="4"/>
          <a:stretch/>
        </p:blipFill>
        <p:spPr>
          <a:xfrm>
            <a:off x="20" y="10"/>
            <a:ext cx="4635571" cy="6857990"/>
          </a:xfrm>
          <a:prstGeom prst="rect">
            <a:avLst/>
          </a:prstGeom>
          <a:effectLst/>
        </p:spPr>
      </p:pic>
      <p:cxnSp>
        <p:nvCxnSpPr>
          <p:cNvPr id="12" name="Straight Connector 11">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ADA74D"/>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68A84A56-5AD0-4F83-997B-9F890914AF1F}"/>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Indira College of Engineering Management, Parandwadi</a:t>
            </a:r>
          </a:p>
        </p:txBody>
      </p:sp>
      <p:sp>
        <p:nvSpPr>
          <p:cNvPr id="6" name="Slide Number Placeholder 5">
            <a:extLst>
              <a:ext uri="{FF2B5EF4-FFF2-40B4-BE49-F238E27FC236}">
                <a16:creationId xmlns:a16="http://schemas.microsoft.com/office/drawing/2014/main" id="{1FF3603E-D3FA-40AF-8628-2CA062A12957}"/>
              </a:ext>
            </a:extLst>
          </p:cNvPr>
          <p:cNvSpPr>
            <a:spLocks noGrp="1"/>
          </p:cNvSpPr>
          <p:nvPr>
            <p:ph type="sldNum" sz="quarter" idx="12"/>
          </p:nvPr>
        </p:nvSpPr>
        <p:spPr>
          <a:xfrm>
            <a:off x="10167042" y="6356350"/>
            <a:ext cx="1186758" cy="365125"/>
          </a:xfrm>
        </p:spPr>
        <p:txBody>
          <a:bodyPr>
            <a:normAutofit/>
          </a:bodyPr>
          <a:lstStyle/>
          <a:p>
            <a:pPr>
              <a:spcAft>
                <a:spcPts val="600"/>
              </a:spcAft>
            </a:pPr>
            <a:fld id="{ACB160E8-E870-46BA-8C3F-B490E99DB9E1}" type="slidenum">
              <a:rPr lang="en-US" smtClean="0"/>
              <a:pPr>
                <a:spcAft>
                  <a:spcPts val="600"/>
                </a:spcAft>
              </a:pPr>
              <a:t>3</a:t>
            </a:fld>
            <a:endParaRPr lang="en-US"/>
          </a:p>
        </p:txBody>
      </p:sp>
      <p:pic>
        <p:nvPicPr>
          <p:cNvPr id="7" name="Picture 8" descr="Logo&#10;&#10;Description automatically generated">
            <a:extLst>
              <a:ext uri="{FF2B5EF4-FFF2-40B4-BE49-F238E27FC236}">
                <a16:creationId xmlns:a16="http://schemas.microsoft.com/office/drawing/2014/main" id="{BC643F49-70BE-4339-96D5-08A84D5A0AA9}"/>
              </a:ext>
            </a:extLst>
          </p:cNvPr>
          <p:cNvPicPr>
            <a:picLocks noChangeAspect="1"/>
          </p:cNvPicPr>
          <p:nvPr/>
        </p:nvPicPr>
        <p:blipFill>
          <a:blip r:embed="rId3"/>
          <a:stretch>
            <a:fillRect/>
          </a:stretch>
        </p:blipFill>
        <p:spPr>
          <a:xfrm>
            <a:off x="58785" y="62907"/>
            <a:ext cx="1042490" cy="988752"/>
          </a:xfrm>
          <a:prstGeom prst="rect">
            <a:avLst/>
          </a:prstGeom>
        </p:spPr>
      </p:pic>
    </p:spTree>
    <p:extLst>
      <p:ext uri="{BB962C8B-B14F-4D97-AF65-F5344CB8AC3E}">
        <p14:creationId xmlns:p14="http://schemas.microsoft.com/office/powerpoint/2010/main" val="495597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C712B-7FEC-433F-88AC-ACB74BDC8099}"/>
              </a:ext>
            </a:extLst>
          </p:cNvPr>
          <p:cNvSpPr>
            <a:spLocks noGrp="1"/>
          </p:cNvSpPr>
          <p:nvPr>
            <p:ph type="title"/>
          </p:nvPr>
        </p:nvSpPr>
        <p:spPr>
          <a:xfrm>
            <a:off x="1653363" y="365760"/>
            <a:ext cx="9367203" cy="1188720"/>
          </a:xfrm>
        </p:spPr>
        <p:txBody>
          <a:bodyPr>
            <a:normAutofit/>
          </a:bodyPr>
          <a:lstStyle/>
          <a:p>
            <a:r>
              <a:rPr lang="en-US">
                <a:cs typeface="Times New Roman"/>
              </a:rPr>
              <a:t>Motivation</a:t>
            </a:r>
            <a:endParaRPr lang="en-US"/>
          </a:p>
        </p:txBody>
      </p:sp>
      <p:sp>
        <p:nvSpPr>
          <p:cNvPr id="11" name="Freeform: Shape 10">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51313BB-4CC9-42D6-B8E3-CCBD5190F416}"/>
              </a:ext>
            </a:extLst>
          </p:cNvPr>
          <p:cNvSpPr>
            <a:spLocks noGrp="1"/>
          </p:cNvSpPr>
          <p:nvPr>
            <p:ph idx="1"/>
          </p:nvPr>
        </p:nvSpPr>
        <p:spPr>
          <a:xfrm>
            <a:off x="1653363" y="2176272"/>
            <a:ext cx="9367204" cy="4041648"/>
          </a:xfrm>
        </p:spPr>
        <p:txBody>
          <a:bodyPr vert="horz" lIns="91440" tIns="45720" rIns="91440" bIns="45720" rtlCol="0" anchor="t">
            <a:normAutofit/>
          </a:bodyPr>
          <a:lstStyle/>
          <a:p>
            <a:r>
              <a:rPr lang="en-US" sz="2400">
                <a:ea typeface="+mn-lt"/>
                <a:cs typeface="+mn-lt"/>
              </a:rPr>
              <a:t>The motivation for this project is drawn from the desire to work on software as well as on hardware</a:t>
            </a:r>
          </a:p>
          <a:p>
            <a:r>
              <a:rPr lang="en-US" sz="2400">
                <a:ea typeface="+mn-lt"/>
                <a:cs typeface="+mn-lt"/>
              </a:rPr>
              <a:t>The motivation for this project was to design a robot toy which would entertain the user of all the age groups. The goal was to detect an obstacle and if found, then change its direction automatically which involves the utilization of MSP430 along with other components like ultrasonic sensors, motors.</a:t>
            </a:r>
            <a:endParaRPr lang="en-US" sz="2400">
              <a:cs typeface="Times New Roman"/>
            </a:endParaRPr>
          </a:p>
        </p:txBody>
      </p:sp>
      <p:sp>
        <p:nvSpPr>
          <p:cNvPr id="4" name="Date Placeholder 3">
            <a:extLst>
              <a:ext uri="{FF2B5EF4-FFF2-40B4-BE49-F238E27FC236}">
                <a16:creationId xmlns:a16="http://schemas.microsoft.com/office/drawing/2014/main" id="{2840DC9B-725D-435E-8B14-6B4E92D1F6DD}"/>
              </a:ext>
            </a:extLst>
          </p:cNvPr>
          <p:cNvSpPr>
            <a:spLocks noGrp="1"/>
          </p:cNvSpPr>
          <p:nvPr>
            <p:ph type="dt" sz="half" idx="10"/>
          </p:nvPr>
        </p:nvSpPr>
        <p:spPr>
          <a:xfrm>
            <a:off x="1648543" y="6356350"/>
            <a:ext cx="1929809" cy="365125"/>
          </a:xfrm>
        </p:spPr>
        <p:txBody>
          <a:bodyPr>
            <a:normAutofit/>
          </a:bodyPr>
          <a:lstStyle/>
          <a:p>
            <a:pPr>
              <a:spcAft>
                <a:spcPts val="600"/>
              </a:spcAft>
            </a:pPr>
            <a:fld id="{17D8DC8D-F771-4392-B118-C220E83B2BDC}" type="datetime1">
              <a:rPr lang="en-US">
                <a:solidFill>
                  <a:schemeClr val="tx1">
                    <a:alpha val="80000"/>
                  </a:schemeClr>
                </a:solidFill>
              </a:rPr>
              <a:pPr>
                <a:spcAft>
                  <a:spcPts val="600"/>
                </a:spcAft>
              </a:pPr>
              <a:t>4/22/2022</a:t>
            </a:fld>
            <a:endParaRPr lang="en-US">
              <a:solidFill>
                <a:schemeClr val="tx1">
                  <a:alpha val="80000"/>
                </a:schemeClr>
              </a:solidFill>
            </a:endParaRPr>
          </a:p>
        </p:txBody>
      </p:sp>
      <p:sp>
        <p:nvSpPr>
          <p:cNvPr id="5" name="Footer Placeholder 4">
            <a:extLst>
              <a:ext uri="{FF2B5EF4-FFF2-40B4-BE49-F238E27FC236}">
                <a16:creationId xmlns:a16="http://schemas.microsoft.com/office/drawing/2014/main" id="{A7D25E49-5E5B-4719-AF92-79032B5BE9D5}"/>
              </a:ext>
            </a:extLst>
          </p:cNvPr>
          <p:cNvSpPr>
            <a:spLocks noGrp="1"/>
          </p:cNvSpPr>
          <p:nvPr>
            <p:ph type="ftr" sz="quarter" idx="11"/>
          </p:nvPr>
        </p:nvSpPr>
        <p:spPr>
          <a:xfrm>
            <a:off x="4277367" y="6356350"/>
            <a:ext cx="4114800" cy="365125"/>
          </a:xfrm>
        </p:spPr>
        <p:txBody>
          <a:bodyPr>
            <a:normAutofit/>
          </a:bodyPr>
          <a:lstStyle/>
          <a:p>
            <a:pPr>
              <a:spcAft>
                <a:spcPts val="600"/>
              </a:spcAft>
            </a:pPr>
            <a:r>
              <a:rPr lang="en-US">
                <a:solidFill>
                  <a:schemeClr val="tx1">
                    <a:alpha val="80000"/>
                  </a:schemeClr>
                </a:solidFill>
              </a:rPr>
              <a:t>Indira College of Engineering Management, Parandwadi</a:t>
            </a:r>
          </a:p>
        </p:txBody>
      </p:sp>
      <p:sp>
        <p:nvSpPr>
          <p:cNvPr id="6" name="Slide Number Placeholder 5">
            <a:extLst>
              <a:ext uri="{FF2B5EF4-FFF2-40B4-BE49-F238E27FC236}">
                <a16:creationId xmlns:a16="http://schemas.microsoft.com/office/drawing/2014/main" id="{4C9F9A37-F011-49D8-8016-584BB2C7D083}"/>
              </a:ext>
            </a:extLst>
          </p:cNvPr>
          <p:cNvSpPr>
            <a:spLocks noGrp="1"/>
          </p:cNvSpPr>
          <p:nvPr>
            <p:ph type="sldNum" sz="quarter" idx="12"/>
          </p:nvPr>
        </p:nvSpPr>
        <p:spPr>
          <a:xfrm>
            <a:off x="9091182" y="6356350"/>
            <a:ext cx="1929384" cy="365125"/>
          </a:xfrm>
        </p:spPr>
        <p:txBody>
          <a:bodyPr>
            <a:normAutofit/>
          </a:bodyPr>
          <a:lstStyle/>
          <a:p>
            <a:pPr>
              <a:spcAft>
                <a:spcPts val="600"/>
              </a:spcAft>
            </a:pPr>
            <a:fld id="{ACB160E8-E870-46BA-8C3F-B490E99DB9E1}" type="slidenum">
              <a:rPr lang="en-US">
                <a:solidFill>
                  <a:schemeClr val="tx1">
                    <a:alpha val="80000"/>
                  </a:schemeClr>
                </a:solidFill>
              </a:rPr>
              <a:pPr>
                <a:spcAft>
                  <a:spcPts val="600"/>
                </a:spcAft>
              </a:pPr>
              <a:t>4</a:t>
            </a:fld>
            <a:endParaRPr lang="en-US">
              <a:solidFill>
                <a:schemeClr val="tx1">
                  <a:alpha val="80000"/>
                </a:schemeClr>
              </a:solidFill>
            </a:endParaRPr>
          </a:p>
        </p:txBody>
      </p:sp>
      <p:pic>
        <p:nvPicPr>
          <p:cNvPr id="7" name="Picture 7" descr="Logo&#10;&#10;Description automatically generated">
            <a:extLst>
              <a:ext uri="{FF2B5EF4-FFF2-40B4-BE49-F238E27FC236}">
                <a16:creationId xmlns:a16="http://schemas.microsoft.com/office/drawing/2014/main" id="{28AA2EDF-1F9A-46A7-A2F0-F347A71C1D62}"/>
              </a:ext>
            </a:extLst>
          </p:cNvPr>
          <p:cNvPicPr>
            <a:picLocks noChangeAspect="1"/>
          </p:cNvPicPr>
          <p:nvPr/>
        </p:nvPicPr>
        <p:blipFill>
          <a:blip r:embed="rId2"/>
          <a:stretch>
            <a:fillRect/>
          </a:stretch>
        </p:blipFill>
        <p:spPr>
          <a:xfrm>
            <a:off x="1920" y="-5332"/>
            <a:ext cx="1042492" cy="977381"/>
          </a:xfrm>
          <a:prstGeom prst="rect">
            <a:avLst/>
          </a:prstGeom>
        </p:spPr>
      </p:pic>
    </p:spTree>
    <p:extLst>
      <p:ext uri="{BB962C8B-B14F-4D97-AF65-F5344CB8AC3E}">
        <p14:creationId xmlns:p14="http://schemas.microsoft.com/office/powerpoint/2010/main" val="805077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518345" y="303591"/>
            <a:ext cx="433532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95BA7E-6CD3-4EB3-93D7-0DE67C8DE2F0}"/>
              </a:ext>
            </a:extLst>
          </p:cNvPr>
          <p:cNvSpPr>
            <a:spLocks noGrp="1"/>
          </p:cNvSpPr>
          <p:nvPr>
            <p:ph type="title"/>
          </p:nvPr>
        </p:nvSpPr>
        <p:spPr>
          <a:xfrm>
            <a:off x="7774377" y="637125"/>
            <a:ext cx="3802276" cy="5256371"/>
          </a:xfrm>
        </p:spPr>
        <p:txBody>
          <a:bodyPr>
            <a:normAutofit/>
          </a:bodyPr>
          <a:lstStyle/>
          <a:p>
            <a:r>
              <a:rPr lang="en-US" sz="4800">
                <a:cs typeface="Times New Roman"/>
              </a:rPr>
              <a:t>Objective</a:t>
            </a:r>
            <a:endParaRPr lang="en-US" sz="4800"/>
          </a:p>
        </p:txBody>
      </p:sp>
      <p:sp>
        <p:nvSpPr>
          <p:cNvPr id="4" name="Date Placeholder 3">
            <a:extLst>
              <a:ext uri="{FF2B5EF4-FFF2-40B4-BE49-F238E27FC236}">
                <a16:creationId xmlns:a16="http://schemas.microsoft.com/office/drawing/2014/main" id="{E3B32144-ACA0-40A4-A59F-5E1F47E89C81}"/>
              </a:ext>
            </a:extLst>
          </p:cNvPr>
          <p:cNvSpPr>
            <a:spLocks noGrp="1"/>
          </p:cNvSpPr>
          <p:nvPr>
            <p:ph type="dt" sz="half" idx="10"/>
          </p:nvPr>
        </p:nvSpPr>
        <p:spPr>
          <a:xfrm>
            <a:off x="838200" y="6356350"/>
            <a:ext cx="2743200" cy="365125"/>
          </a:xfrm>
        </p:spPr>
        <p:txBody>
          <a:bodyPr>
            <a:normAutofit/>
          </a:bodyPr>
          <a:lstStyle/>
          <a:p>
            <a:pPr>
              <a:spcAft>
                <a:spcPts val="600"/>
              </a:spcAft>
            </a:pPr>
            <a:fld id="{17D8DC8D-F771-4392-B118-C220E83B2BDC}" type="datetime1">
              <a:rPr lang="en-US">
                <a:solidFill>
                  <a:srgbClr val="898989"/>
                </a:solidFill>
              </a:rPr>
              <a:pPr>
                <a:spcAft>
                  <a:spcPts val="600"/>
                </a:spcAft>
              </a:pPr>
              <a:t>4/22/2022</a:t>
            </a:fld>
            <a:endParaRPr lang="en-US">
              <a:solidFill>
                <a:srgbClr val="898989"/>
              </a:solidFill>
            </a:endParaRPr>
          </a:p>
        </p:txBody>
      </p:sp>
      <p:sp>
        <p:nvSpPr>
          <p:cNvPr id="5" name="Footer Placeholder 4">
            <a:extLst>
              <a:ext uri="{FF2B5EF4-FFF2-40B4-BE49-F238E27FC236}">
                <a16:creationId xmlns:a16="http://schemas.microsoft.com/office/drawing/2014/main" id="{BC960D3D-8BB4-4539-A217-123723F3BF3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rgbClr val="898989"/>
                </a:solidFill>
              </a:rPr>
              <a:t>Indira College of Engineering Management, Parandwadi</a:t>
            </a:r>
          </a:p>
        </p:txBody>
      </p:sp>
      <p:sp>
        <p:nvSpPr>
          <p:cNvPr id="6" name="Slide Number Placeholder 5">
            <a:extLst>
              <a:ext uri="{FF2B5EF4-FFF2-40B4-BE49-F238E27FC236}">
                <a16:creationId xmlns:a16="http://schemas.microsoft.com/office/drawing/2014/main" id="{F005F7BF-7149-4ED1-B6D1-B3E77E73F62B}"/>
              </a:ext>
            </a:extLst>
          </p:cNvPr>
          <p:cNvSpPr>
            <a:spLocks noGrp="1"/>
          </p:cNvSpPr>
          <p:nvPr>
            <p:ph type="sldNum" sz="quarter" idx="12"/>
          </p:nvPr>
        </p:nvSpPr>
        <p:spPr>
          <a:xfrm>
            <a:off x="8610600" y="6356350"/>
            <a:ext cx="2743200" cy="365125"/>
          </a:xfrm>
        </p:spPr>
        <p:txBody>
          <a:bodyPr>
            <a:normAutofit/>
          </a:bodyPr>
          <a:lstStyle/>
          <a:p>
            <a:pPr>
              <a:spcAft>
                <a:spcPts val="600"/>
              </a:spcAft>
            </a:pPr>
            <a:fld id="{ACB160E8-E870-46BA-8C3F-B490E99DB9E1}" type="slidenum">
              <a:rPr lang="en-US">
                <a:solidFill>
                  <a:srgbClr val="898989"/>
                </a:solidFill>
              </a:rPr>
              <a:pPr>
                <a:spcAft>
                  <a:spcPts val="600"/>
                </a:spcAft>
              </a:pPr>
              <a:t>5</a:t>
            </a:fld>
            <a:endParaRPr lang="en-US">
              <a:solidFill>
                <a:srgbClr val="898989"/>
              </a:solidFill>
            </a:endParaRPr>
          </a:p>
        </p:txBody>
      </p:sp>
      <p:graphicFrame>
        <p:nvGraphicFramePr>
          <p:cNvPr id="8" name="Content Placeholder 2">
            <a:extLst>
              <a:ext uri="{FF2B5EF4-FFF2-40B4-BE49-F238E27FC236}">
                <a16:creationId xmlns:a16="http://schemas.microsoft.com/office/drawing/2014/main" id="{B3C5E3A6-E13C-4183-84BF-D27B2EC7390F}"/>
              </a:ext>
            </a:extLst>
          </p:cNvPr>
          <p:cNvGraphicFramePr>
            <a:graphicFrameLocks noGrp="1"/>
          </p:cNvGraphicFramePr>
          <p:nvPr>
            <p:ph idx="1"/>
            <p:extLst>
              <p:ext uri="{D42A27DB-BD31-4B8C-83A1-F6EECF244321}">
                <p14:modId xmlns:p14="http://schemas.microsoft.com/office/powerpoint/2010/main" val="1043379569"/>
              </p:ext>
            </p:extLst>
          </p:nvPr>
        </p:nvGraphicFramePr>
        <p:xfrm>
          <a:off x="927956" y="303590"/>
          <a:ext cx="6372602" cy="5669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5609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FD9A4-6E55-4D6E-8371-1DEBF954641B}"/>
              </a:ext>
            </a:extLst>
          </p:cNvPr>
          <p:cNvSpPr>
            <a:spLocks noGrp="1"/>
          </p:cNvSpPr>
          <p:nvPr>
            <p:ph type="title"/>
          </p:nvPr>
        </p:nvSpPr>
        <p:spPr>
          <a:xfrm>
            <a:off x="1955627" y="183709"/>
            <a:ext cx="10515600" cy="1325563"/>
          </a:xfrm>
        </p:spPr>
        <p:txBody>
          <a:bodyPr/>
          <a:lstStyle/>
          <a:p>
            <a:r>
              <a:rPr lang="en-US">
                <a:cs typeface="Times New Roman"/>
              </a:rPr>
              <a:t>Literature Review</a:t>
            </a:r>
            <a:endParaRPr lang="en-US"/>
          </a:p>
        </p:txBody>
      </p:sp>
      <p:pic>
        <p:nvPicPr>
          <p:cNvPr id="3" name="Picture 2">
            <a:extLst>
              <a:ext uri="{FF2B5EF4-FFF2-40B4-BE49-F238E27FC236}">
                <a16:creationId xmlns:a16="http://schemas.microsoft.com/office/drawing/2014/main" id="{D9DCFA6F-D35F-4905-8552-1E0C1F648833}"/>
              </a:ext>
            </a:extLst>
          </p:cNvPr>
          <p:cNvPicPr>
            <a:picLocks noChangeAspect="1"/>
          </p:cNvPicPr>
          <p:nvPr/>
        </p:nvPicPr>
        <p:blipFill rotWithShape="1">
          <a:blip r:embed="rId2"/>
          <a:srcRect l="11111" t="-965" r="-855" b="6810"/>
          <a:stretch/>
        </p:blipFill>
        <p:spPr>
          <a:xfrm>
            <a:off x="125104" y="3115661"/>
            <a:ext cx="2395682" cy="2992942"/>
          </a:xfrm>
          <a:prstGeom prst="rect">
            <a:avLst/>
          </a:prstGeom>
        </p:spPr>
      </p:pic>
      <p:graphicFrame>
        <p:nvGraphicFramePr>
          <p:cNvPr id="7" name="Table 7">
            <a:extLst>
              <a:ext uri="{FF2B5EF4-FFF2-40B4-BE49-F238E27FC236}">
                <a16:creationId xmlns:a16="http://schemas.microsoft.com/office/drawing/2014/main" id="{9ABFE4F0-DBAD-4645-8A1F-B6EEF4C501BA}"/>
              </a:ext>
            </a:extLst>
          </p:cNvPr>
          <p:cNvGraphicFramePr>
            <a:graphicFrameLocks noGrp="1"/>
          </p:cNvGraphicFramePr>
          <p:nvPr>
            <p:ph idx="1"/>
            <p:extLst>
              <p:ext uri="{D42A27DB-BD31-4B8C-83A1-F6EECF244321}">
                <p14:modId xmlns:p14="http://schemas.microsoft.com/office/powerpoint/2010/main" val="3642060539"/>
              </p:ext>
            </p:extLst>
          </p:nvPr>
        </p:nvGraphicFramePr>
        <p:xfrm>
          <a:off x="1955627" y="1478805"/>
          <a:ext cx="9398173" cy="3498548"/>
        </p:xfrm>
        <a:graphic>
          <a:graphicData uri="http://schemas.openxmlformats.org/drawingml/2006/table">
            <a:tbl>
              <a:tblPr firstRow="1" bandRow="1">
                <a:tableStyleId>{5C22544A-7EE6-4342-B048-85BDC9FD1C3A}</a:tableStyleId>
              </a:tblPr>
              <a:tblGrid>
                <a:gridCol w="2350306">
                  <a:extLst>
                    <a:ext uri="{9D8B030D-6E8A-4147-A177-3AD203B41FA5}">
                      <a16:colId xmlns:a16="http://schemas.microsoft.com/office/drawing/2014/main" val="3921282643"/>
                    </a:ext>
                  </a:extLst>
                </a:gridCol>
                <a:gridCol w="2349289">
                  <a:extLst>
                    <a:ext uri="{9D8B030D-6E8A-4147-A177-3AD203B41FA5}">
                      <a16:colId xmlns:a16="http://schemas.microsoft.com/office/drawing/2014/main" val="3659333344"/>
                    </a:ext>
                  </a:extLst>
                </a:gridCol>
                <a:gridCol w="2349289">
                  <a:extLst>
                    <a:ext uri="{9D8B030D-6E8A-4147-A177-3AD203B41FA5}">
                      <a16:colId xmlns:a16="http://schemas.microsoft.com/office/drawing/2014/main" val="1318851215"/>
                    </a:ext>
                  </a:extLst>
                </a:gridCol>
                <a:gridCol w="2349289">
                  <a:extLst>
                    <a:ext uri="{9D8B030D-6E8A-4147-A177-3AD203B41FA5}">
                      <a16:colId xmlns:a16="http://schemas.microsoft.com/office/drawing/2014/main" val="1519612148"/>
                    </a:ext>
                  </a:extLst>
                </a:gridCol>
              </a:tblGrid>
              <a:tr h="807358">
                <a:tc>
                  <a:txBody>
                    <a:bodyPr/>
                    <a:lstStyle/>
                    <a:p>
                      <a:pPr algn="ctr"/>
                      <a:r>
                        <a:rPr lang="en-US"/>
                        <a:t>IFERP</a:t>
                      </a:r>
                    </a:p>
                  </a:txBody>
                  <a:tcPr anchor="ctr">
                    <a:solidFill>
                      <a:schemeClr val="accent6">
                        <a:lumMod val="75000"/>
                      </a:schemeClr>
                    </a:solidFill>
                  </a:tcPr>
                </a:tc>
                <a:tc>
                  <a:txBody>
                    <a:bodyPr/>
                    <a:lstStyle/>
                    <a:p>
                      <a:pPr algn="ctr"/>
                      <a:r>
                        <a:rPr lang="en-US"/>
                        <a:t>NAME</a:t>
                      </a:r>
                    </a:p>
                  </a:txBody>
                  <a:tcPr anchor="ctr">
                    <a:solidFill>
                      <a:schemeClr val="accent6">
                        <a:lumMod val="75000"/>
                      </a:schemeClr>
                    </a:solidFill>
                  </a:tcPr>
                </a:tc>
                <a:tc>
                  <a:txBody>
                    <a:bodyPr/>
                    <a:lstStyle/>
                    <a:p>
                      <a:pPr algn="ctr"/>
                      <a:r>
                        <a:rPr lang="en-US"/>
                        <a:t>DRAWABACKS</a:t>
                      </a:r>
                    </a:p>
                  </a:txBody>
                  <a:tcPr anchor="ctr">
                    <a:solidFill>
                      <a:schemeClr val="accent6">
                        <a:lumMod val="75000"/>
                      </a:schemeClr>
                    </a:solidFill>
                  </a:tcPr>
                </a:tc>
                <a:tc>
                  <a:txBody>
                    <a:bodyPr/>
                    <a:lstStyle/>
                    <a:p>
                      <a:pPr algn="ctr"/>
                      <a:r>
                        <a:rPr lang="en-US"/>
                        <a:t>OVERCOMES</a:t>
                      </a:r>
                    </a:p>
                  </a:txBody>
                  <a:tcPr anchor="ctr">
                    <a:solidFill>
                      <a:schemeClr val="accent6">
                        <a:lumMod val="75000"/>
                      </a:schemeClr>
                    </a:solidFill>
                  </a:tcPr>
                </a:tc>
                <a:extLst>
                  <a:ext uri="{0D108BD9-81ED-4DB2-BD59-A6C34878D82A}">
                    <a16:rowId xmlns:a16="http://schemas.microsoft.com/office/drawing/2014/main" val="1248085325"/>
                  </a:ext>
                </a:extLst>
              </a:tr>
              <a:tr h="1345595">
                <a:tc>
                  <a:txBody>
                    <a:bodyPr/>
                    <a:lstStyle/>
                    <a:p>
                      <a:pPr algn="ctr"/>
                      <a:r>
                        <a:rPr lang="en-US" sz="2000"/>
                        <a:t>ISSN 2394-6849</a:t>
                      </a:r>
                    </a:p>
                  </a:txBody>
                  <a:tcPr anchor="ctr">
                    <a:solidFill>
                      <a:schemeClr val="accent6">
                        <a:lumMod val="60000"/>
                        <a:lumOff val="40000"/>
                      </a:schemeClr>
                    </a:solidFill>
                  </a:tcPr>
                </a:tc>
                <a:tc>
                  <a:txBody>
                    <a:bodyPr/>
                    <a:lstStyle/>
                    <a:p>
                      <a:pPr algn="ctr"/>
                      <a:r>
                        <a:rPr lang="en-US" sz="2000"/>
                        <a:t>Autonomous Obstacle Avoidance Robot</a:t>
                      </a:r>
                    </a:p>
                  </a:txBody>
                  <a:tcPr anchor="ctr">
                    <a:solidFill>
                      <a:schemeClr val="accent6">
                        <a:lumMod val="60000"/>
                        <a:lumOff val="40000"/>
                      </a:schemeClr>
                    </a:solidFill>
                  </a:tcPr>
                </a:tc>
                <a:tc>
                  <a:txBody>
                    <a:bodyPr/>
                    <a:lstStyle/>
                    <a:p>
                      <a:pPr algn="ctr"/>
                      <a:r>
                        <a:rPr lang="en-US" sz="2000"/>
                        <a:t>IR sensors are used</a:t>
                      </a:r>
                    </a:p>
                  </a:txBody>
                  <a:tcPr anchor="ctr">
                    <a:solidFill>
                      <a:schemeClr val="accent6">
                        <a:lumMod val="60000"/>
                        <a:lumOff val="40000"/>
                      </a:schemeClr>
                    </a:solidFill>
                  </a:tcPr>
                </a:tc>
                <a:tc>
                  <a:txBody>
                    <a:bodyPr/>
                    <a:lstStyle/>
                    <a:p>
                      <a:pPr algn="ctr"/>
                      <a:r>
                        <a:rPr lang="en-US" sz="2000"/>
                        <a:t>Ultrasonic sensors are use</a:t>
                      </a:r>
                    </a:p>
                  </a:txBody>
                  <a:tcPr anchor="ctr">
                    <a:solidFill>
                      <a:schemeClr val="accent6">
                        <a:lumMod val="60000"/>
                        <a:lumOff val="40000"/>
                      </a:schemeClr>
                    </a:solidFill>
                  </a:tcPr>
                </a:tc>
                <a:extLst>
                  <a:ext uri="{0D108BD9-81ED-4DB2-BD59-A6C34878D82A}">
                    <a16:rowId xmlns:a16="http://schemas.microsoft.com/office/drawing/2014/main" val="3516317271"/>
                  </a:ext>
                </a:extLst>
              </a:tr>
              <a:tr h="1345595">
                <a:tc>
                  <a:txBody>
                    <a:bodyPr/>
                    <a:lstStyle/>
                    <a:p>
                      <a:pPr algn="ctr"/>
                      <a:r>
                        <a:rPr lang="en-US" sz="2000"/>
                        <a:t>ISSN 2278-0181</a:t>
                      </a:r>
                    </a:p>
                  </a:txBody>
                  <a:tcPr anchor="ctr">
                    <a:solidFill>
                      <a:schemeClr val="accent6">
                        <a:lumMod val="60000"/>
                        <a:lumOff val="40000"/>
                      </a:schemeClr>
                    </a:solidFill>
                  </a:tcPr>
                </a:tc>
                <a:tc>
                  <a:txBody>
                    <a:bodyPr/>
                    <a:lstStyle/>
                    <a:p>
                      <a:pPr algn="ctr"/>
                      <a:r>
                        <a:rPr lang="en-US" sz="2000"/>
                        <a:t>Obstacle Avoiding Robot Using Arduino</a:t>
                      </a:r>
                    </a:p>
                  </a:txBody>
                  <a:tcPr anchor="ctr">
                    <a:solidFill>
                      <a:schemeClr val="accent6">
                        <a:lumMod val="60000"/>
                        <a:lumOff val="40000"/>
                      </a:schemeClr>
                    </a:solidFill>
                  </a:tcPr>
                </a:tc>
                <a:tc>
                  <a:txBody>
                    <a:bodyPr/>
                    <a:lstStyle/>
                    <a:p>
                      <a:pPr algn="ctr"/>
                      <a:r>
                        <a:rPr lang="en-US" sz="2000"/>
                        <a:t>Car Robot</a:t>
                      </a:r>
                    </a:p>
                    <a:p>
                      <a:pPr algn="ctr"/>
                      <a:r>
                        <a:rPr lang="en-US" sz="2000"/>
                        <a:t>(using 4 motors)</a:t>
                      </a:r>
                    </a:p>
                  </a:txBody>
                  <a:tcPr anchor="ctr">
                    <a:solidFill>
                      <a:schemeClr val="accent6">
                        <a:lumMod val="60000"/>
                        <a:lumOff val="40000"/>
                      </a:schemeClr>
                    </a:solidFill>
                  </a:tcPr>
                </a:tc>
                <a:tc>
                  <a:txBody>
                    <a:bodyPr/>
                    <a:lstStyle/>
                    <a:p>
                      <a:pPr algn="ctr"/>
                      <a:r>
                        <a:rPr lang="en-US" sz="2000"/>
                        <a:t>Balancing Robot</a:t>
                      </a:r>
                    </a:p>
                    <a:p>
                      <a:pPr algn="ctr"/>
                      <a:r>
                        <a:rPr lang="en-US" sz="2000"/>
                        <a:t>(using 2 motors)</a:t>
                      </a:r>
                    </a:p>
                  </a:txBody>
                  <a:tcPr anchor="ctr">
                    <a:solidFill>
                      <a:schemeClr val="accent6">
                        <a:lumMod val="60000"/>
                        <a:lumOff val="40000"/>
                      </a:schemeClr>
                    </a:solidFill>
                  </a:tcPr>
                </a:tc>
                <a:extLst>
                  <a:ext uri="{0D108BD9-81ED-4DB2-BD59-A6C34878D82A}">
                    <a16:rowId xmlns:a16="http://schemas.microsoft.com/office/drawing/2014/main" val="1050870654"/>
                  </a:ext>
                </a:extLst>
              </a:tr>
            </a:tbl>
          </a:graphicData>
        </a:graphic>
      </p:graphicFrame>
      <p:sp>
        <p:nvSpPr>
          <p:cNvPr id="4" name="Date Placeholder 3">
            <a:extLst>
              <a:ext uri="{FF2B5EF4-FFF2-40B4-BE49-F238E27FC236}">
                <a16:creationId xmlns:a16="http://schemas.microsoft.com/office/drawing/2014/main" id="{CD0B64AF-52E5-46B6-B4B4-F82A89BF6752}"/>
              </a:ext>
            </a:extLst>
          </p:cNvPr>
          <p:cNvSpPr>
            <a:spLocks noGrp="1"/>
          </p:cNvSpPr>
          <p:nvPr>
            <p:ph type="dt" sz="half" idx="10"/>
          </p:nvPr>
        </p:nvSpPr>
        <p:spPr/>
        <p:txBody>
          <a:bodyPr/>
          <a:lstStyle/>
          <a:p>
            <a:fld id="{17D8DC8D-F771-4392-B118-C220E83B2BDC}" type="datetime1">
              <a:rPr lang="en-US" smtClean="0"/>
              <a:t>4/22/2022</a:t>
            </a:fld>
            <a:endParaRPr lang="en-US"/>
          </a:p>
        </p:txBody>
      </p:sp>
      <p:sp>
        <p:nvSpPr>
          <p:cNvPr id="5" name="Footer Placeholder 4">
            <a:extLst>
              <a:ext uri="{FF2B5EF4-FFF2-40B4-BE49-F238E27FC236}">
                <a16:creationId xmlns:a16="http://schemas.microsoft.com/office/drawing/2014/main" id="{438AABF8-B694-4D1C-AA69-3532E22381EE}"/>
              </a:ext>
            </a:extLst>
          </p:cNvPr>
          <p:cNvSpPr>
            <a:spLocks noGrp="1"/>
          </p:cNvSpPr>
          <p:nvPr>
            <p:ph type="ftr" sz="quarter" idx="11"/>
          </p:nvPr>
        </p:nvSpPr>
        <p:spPr/>
        <p:txBody>
          <a:bodyPr/>
          <a:lstStyle/>
          <a:p>
            <a:r>
              <a:rPr lang="en-US"/>
              <a:t>Indira College of Engineering Management, Parandwadi</a:t>
            </a:r>
          </a:p>
        </p:txBody>
      </p:sp>
      <p:sp>
        <p:nvSpPr>
          <p:cNvPr id="6" name="Slide Number Placeholder 5">
            <a:extLst>
              <a:ext uri="{FF2B5EF4-FFF2-40B4-BE49-F238E27FC236}">
                <a16:creationId xmlns:a16="http://schemas.microsoft.com/office/drawing/2014/main" id="{C033CBF9-B4FD-4C7B-858E-56A902393F22}"/>
              </a:ext>
            </a:extLst>
          </p:cNvPr>
          <p:cNvSpPr>
            <a:spLocks noGrp="1"/>
          </p:cNvSpPr>
          <p:nvPr>
            <p:ph type="sldNum" sz="quarter" idx="12"/>
          </p:nvPr>
        </p:nvSpPr>
        <p:spPr/>
        <p:txBody>
          <a:bodyPr/>
          <a:lstStyle/>
          <a:p>
            <a:fld id="{ACB160E8-E870-46BA-8C3F-B490E99DB9E1}" type="slidenum">
              <a:rPr lang="en-US" smtClean="0"/>
              <a:pPr/>
              <a:t>6</a:t>
            </a:fld>
            <a:endParaRPr lang="en-US"/>
          </a:p>
        </p:txBody>
      </p:sp>
    </p:spTree>
    <p:extLst>
      <p:ext uri="{BB962C8B-B14F-4D97-AF65-F5344CB8AC3E}">
        <p14:creationId xmlns:p14="http://schemas.microsoft.com/office/powerpoint/2010/main" val="1923219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C63D0-695F-4915-B6B8-BC7AE02B750B}"/>
              </a:ext>
            </a:extLst>
          </p:cNvPr>
          <p:cNvSpPr>
            <a:spLocks noGrp="1"/>
          </p:cNvSpPr>
          <p:nvPr>
            <p:ph type="title"/>
          </p:nvPr>
        </p:nvSpPr>
        <p:spPr/>
        <p:txBody>
          <a:bodyPr/>
          <a:lstStyle/>
          <a:p>
            <a:r>
              <a:rPr lang="en-US" dirty="0"/>
              <a:t>Case Diagram</a:t>
            </a:r>
          </a:p>
        </p:txBody>
      </p:sp>
      <p:pic>
        <p:nvPicPr>
          <p:cNvPr id="7" name="Content Placeholder 6">
            <a:extLst>
              <a:ext uri="{FF2B5EF4-FFF2-40B4-BE49-F238E27FC236}">
                <a16:creationId xmlns:a16="http://schemas.microsoft.com/office/drawing/2014/main" id="{6D7C740E-94FF-4903-8D3B-F2D03E4E31C7}"/>
              </a:ext>
            </a:extLst>
          </p:cNvPr>
          <p:cNvPicPr>
            <a:picLocks noGrp="1" noChangeAspect="1"/>
          </p:cNvPicPr>
          <p:nvPr>
            <p:ph idx="1"/>
          </p:nvPr>
        </p:nvPicPr>
        <p:blipFill>
          <a:blip r:embed="rId2"/>
          <a:stretch>
            <a:fillRect/>
          </a:stretch>
        </p:blipFill>
        <p:spPr>
          <a:xfrm>
            <a:off x="5271196" y="618993"/>
            <a:ext cx="5764407" cy="5230940"/>
          </a:xfrm>
          <a:prstGeom prst="rect">
            <a:avLst/>
          </a:prstGeom>
          <a:ln w="57150">
            <a:solidFill>
              <a:schemeClr val="tx1"/>
            </a:solidFill>
          </a:ln>
        </p:spPr>
      </p:pic>
      <p:sp>
        <p:nvSpPr>
          <p:cNvPr id="4" name="Date Placeholder 3">
            <a:extLst>
              <a:ext uri="{FF2B5EF4-FFF2-40B4-BE49-F238E27FC236}">
                <a16:creationId xmlns:a16="http://schemas.microsoft.com/office/drawing/2014/main" id="{F4CF5956-B84F-458D-A918-3212BA7306F4}"/>
              </a:ext>
            </a:extLst>
          </p:cNvPr>
          <p:cNvSpPr>
            <a:spLocks noGrp="1"/>
          </p:cNvSpPr>
          <p:nvPr>
            <p:ph type="dt" sz="half" idx="10"/>
          </p:nvPr>
        </p:nvSpPr>
        <p:spPr/>
        <p:txBody>
          <a:bodyPr/>
          <a:lstStyle/>
          <a:p>
            <a:fld id="{17D8DC8D-F771-4392-B118-C220E83B2BDC}" type="datetime1">
              <a:rPr lang="en-US" smtClean="0"/>
              <a:t>4/22/2022</a:t>
            </a:fld>
            <a:endParaRPr lang="en-US"/>
          </a:p>
        </p:txBody>
      </p:sp>
      <p:sp>
        <p:nvSpPr>
          <p:cNvPr id="5" name="Footer Placeholder 4">
            <a:extLst>
              <a:ext uri="{FF2B5EF4-FFF2-40B4-BE49-F238E27FC236}">
                <a16:creationId xmlns:a16="http://schemas.microsoft.com/office/drawing/2014/main" id="{EB03F60E-D3AF-4759-B333-49C943B63EBF}"/>
              </a:ext>
            </a:extLst>
          </p:cNvPr>
          <p:cNvSpPr>
            <a:spLocks noGrp="1"/>
          </p:cNvSpPr>
          <p:nvPr>
            <p:ph type="ftr" sz="quarter" idx="11"/>
          </p:nvPr>
        </p:nvSpPr>
        <p:spPr/>
        <p:txBody>
          <a:bodyPr/>
          <a:lstStyle/>
          <a:p>
            <a:r>
              <a:rPr lang="en-US"/>
              <a:t>Indira College of Engineering Management, Parandwadi</a:t>
            </a:r>
          </a:p>
        </p:txBody>
      </p:sp>
      <p:sp>
        <p:nvSpPr>
          <p:cNvPr id="6" name="Slide Number Placeholder 5">
            <a:extLst>
              <a:ext uri="{FF2B5EF4-FFF2-40B4-BE49-F238E27FC236}">
                <a16:creationId xmlns:a16="http://schemas.microsoft.com/office/drawing/2014/main" id="{FE3DDFC2-246B-462D-8EE5-0E4AA9279570}"/>
              </a:ext>
            </a:extLst>
          </p:cNvPr>
          <p:cNvSpPr>
            <a:spLocks noGrp="1"/>
          </p:cNvSpPr>
          <p:nvPr>
            <p:ph type="sldNum" sz="quarter" idx="12"/>
          </p:nvPr>
        </p:nvSpPr>
        <p:spPr/>
        <p:txBody>
          <a:bodyPr/>
          <a:lstStyle/>
          <a:p>
            <a:fld id="{ACB160E8-E870-46BA-8C3F-B490E99DB9E1}" type="slidenum">
              <a:rPr lang="en-US" smtClean="0"/>
              <a:pPr/>
              <a:t>7</a:t>
            </a:fld>
            <a:endParaRPr lang="en-US"/>
          </a:p>
        </p:txBody>
      </p:sp>
      <p:cxnSp>
        <p:nvCxnSpPr>
          <p:cNvPr id="9" name="Straight Connector 8">
            <a:extLst>
              <a:ext uri="{FF2B5EF4-FFF2-40B4-BE49-F238E27FC236}">
                <a16:creationId xmlns:a16="http://schemas.microsoft.com/office/drawing/2014/main" id="{344E91ED-5CCB-4C55-936A-4DF02C8BB0DD}"/>
              </a:ext>
            </a:extLst>
          </p:cNvPr>
          <p:cNvCxnSpPr/>
          <p:nvPr/>
        </p:nvCxnSpPr>
        <p:spPr>
          <a:xfrm>
            <a:off x="923827" y="1338606"/>
            <a:ext cx="32051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8161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9A2A73-59E2-46A4-87BD-82C141EE6C2E}"/>
              </a:ext>
            </a:extLst>
          </p:cNvPr>
          <p:cNvSpPr>
            <a:spLocks noGrp="1"/>
          </p:cNvSpPr>
          <p:nvPr>
            <p:ph type="title"/>
          </p:nvPr>
        </p:nvSpPr>
        <p:spPr>
          <a:xfrm>
            <a:off x="5297762" y="329184"/>
            <a:ext cx="6251110" cy="1783080"/>
          </a:xfrm>
        </p:spPr>
        <p:txBody>
          <a:bodyPr anchor="b">
            <a:normAutofit/>
          </a:bodyPr>
          <a:lstStyle/>
          <a:p>
            <a:r>
              <a:rPr lang="en-US" sz="5400">
                <a:cs typeface="Times New Roman"/>
              </a:rPr>
              <a:t>System Architecture</a:t>
            </a:r>
            <a:endParaRPr lang="en-US" sz="5400"/>
          </a:p>
        </p:txBody>
      </p:sp>
      <p:pic>
        <p:nvPicPr>
          <p:cNvPr id="47" name="Picture 7" descr="Electronic circuit board">
            <a:extLst>
              <a:ext uri="{FF2B5EF4-FFF2-40B4-BE49-F238E27FC236}">
                <a16:creationId xmlns:a16="http://schemas.microsoft.com/office/drawing/2014/main" id="{22B1EB3B-412C-49A9-A01C-060B046F0224}"/>
              </a:ext>
            </a:extLst>
          </p:cNvPr>
          <p:cNvPicPr>
            <a:picLocks noChangeAspect="1"/>
          </p:cNvPicPr>
          <p:nvPr/>
        </p:nvPicPr>
        <p:blipFill rotWithShape="1">
          <a:blip r:embed="rId2"/>
          <a:srcRect l="45754" r="8981" b="-3"/>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48"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Content Placeholder 2">
            <a:extLst>
              <a:ext uri="{FF2B5EF4-FFF2-40B4-BE49-F238E27FC236}">
                <a16:creationId xmlns:a16="http://schemas.microsoft.com/office/drawing/2014/main" id="{A4F392C3-E02E-4EA0-837E-3DB376E62329}"/>
              </a:ext>
            </a:extLst>
          </p:cNvPr>
          <p:cNvSpPr>
            <a:spLocks noGrp="1"/>
          </p:cNvSpPr>
          <p:nvPr>
            <p:ph idx="1"/>
          </p:nvPr>
        </p:nvSpPr>
        <p:spPr>
          <a:xfrm>
            <a:off x="5297762" y="2706624"/>
            <a:ext cx="6251110" cy="3483864"/>
          </a:xfrm>
        </p:spPr>
        <p:txBody>
          <a:bodyPr vert="horz" lIns="91440" tIns="45720" rIns="91440" bIns="45720" rtlCol="0">
            <a:normAutofit/>
          </a:bodyPr>
          <a:lstStyle/>
          <a:p>
            <a:r>
              <a:rPr lang="en-US" sz="1700">
                <a:ea typeface="+mn-lt"/>
                <a:cs typeface="+mn-lt"/>
              </a:rPr>
              <a:t>We have selected the Arduino board as the microcontroller platform and its software counterpart to carry out the programming. The microcontroller can read input in the form of light or sound through a sensor and convert it into an output according to the instruction given by the Arduino programming. </a:t>
            </a:r>
          </a:p>
          <a:p>
            <a:r>
              <a:rPr lang="en-US" sz="1700">
                <a:ea typeface="+mn-lt"/>
                <a:cs typeface="+mn-lt"/>
              </a:rPr>
              <a:t>The Arduino microcontroller can only be functional with the help of a code. To write this code, Arduino Software (IDE) is used which is also opensource like the Arduino Uno board. It is a software used by many for its simplicity and the ability to communicate with all Arduino boards. Arduino Software version 1.8.19 is used to write the code in C++ programming language which is then uploaded to the Arduino microcontroller through an USB cable. The software saves the code in a file with .ino extension. </a:t>
            </a:r>
            <a:endParaRPr lang="en-US" sz="1700">
              <a:cs typeface="Times New Roman"/>
            </a:endParaRPr>
          </a:p>
        </p:txBody>
      </p:sp>
      <p:sp>
        <p:nvSpPr>
          <p:cNvPr id="4" name="Date Placeholder 3">
            <a:extLst>
              <a:ext uri="{FF2B5EF4-FFF2-40B4-BE49-F238E27FC236}">
                <a16:creationId xmlns:a16="http://schemas.microsoft.com/office/drawing/2014/main" id="{F51D6D97-633E-4EFF-AD88-CD586E73ADD1}"/>
              </a:ext>
            </a:extLst>
          </p:cNvPr>
          <p:cNvSpPr>
            <a:spLocks noGrp="1"/>
          </p:cNvSpPr>
          <p:nvPr>
            <p:ph type="dt" sz="half" idx="10"/>
          </p:nvPr>
        </p:nvSpPr>
        <p:spPr>
          <a:xfrm>
            <a:off x="838200" y="6356350"/>
            <a:ext cx="2743200" cy="365125"/>
          </a:xfrm>
        </p:spPr>
        <p:txBody>
          <a:bodyPr>
            <a:normAutofit/>
          </a:bodyPr>
          <a:lstStyle/>
          <a:p>
            <a:pPr>
              <a:spcAft>
                <a:spcPts val="600"/>
              </a:spcAft>
            </a:pPr>
            <a:fld id="{17D8DC8D-F771-4392-B118-C220E83B2BDC}" type="datetime1">
              <a:rPr lang="en-US">
                <a:solidFill>
                  <a:srgbClr val="FFFFFF"/>
                </a:solidFill>
              </a:rPr>
              <a:pPr>
                <a:spcAft>
                  <a:spcPts val="600"/>
                </a:spcAft>
              </a:pPr>
              <a:t>4/22/2022</a:t>
            </a:fld>
            <a:endParaRPr lang="en-US">
              <a:solidFill>
                <a:srgbClr val="FFFFFF"/>
              </a:solidFill>
            </a:endParaRPr>
          </a:p>
        </p:txBody>
      </p:sp>
      <p:sp>
        <p:nvSpPr>
          <p:cNvPr id="5" name="Footer Placeholder 4">
            <a:extLst>
              <a:ext uri="{FF2B5EF4-FFF2-40B4-BE49-F238E27FC236}">
                <a16:creationId xmlns:a16="http://schemas.microsoft.com/office/drawing/2014/main" id="{7E3D22E9-6B3D-46FD-B1FC-DA59B2A75B9B}"/>
              </a:ext>
            </a:extLst>
          </p:cNvPr>
          <p:cNvSpPr>
            <a:spLocks noGrp="1"/>
          </p:cNvSpPr>
          <p:nvPr>
            <p:ph type="ftr" sz="quarter" idx="11"/>
          </p:nvPr>
        </p:nvSpPr>
        <p:spPr>
          <a:xfrm>
            <a:off x="5297762" y="6356350"/>
            <a:ext cx="4114800" cy="365125"/>
          </a:xfrm>
        </p:spPr>
        <p:txBody>
          <a:bodyPr>
            <a:normAutofit/>
          </a:bodyPr>
          <a:lstStyle/>
          <a:p>
            <a:pPr algn="l">
              <a:spcAft>
                <a:spcPts val="600"/>
              </a:spcAft>
            </a:pPr>
            <a:r>
              <a:rPr lang="en-US"/>
              <a:t>Indira College of Engineering Management, </a:t>
            </a:r>
            <a:r>
              <a:rPr lang="en-US" err="1"/>
              <a:t>Parandwadi</a:t>
            </a:r>
          </a:p>
        </p:txBody>
      </p:sp>
      <p:sp>
        <p:nvSpPr>
          <p:cNvPr id="6" name="Slide Number Placeholder 5">
            <a:extLst>
              <a:ext uri="{FF2B5EF4-FFF2-40B4-BE49-F238E27FC236}">
                <a16:creationId xmlns:a16="http://schemas.microsoft.com/office/drawing/2014/main" id="{925E72B7-3BD4-400F-9323-BDB81CDC934B}"/>
              </a:ext>
            </a:extLst>
          </p:cNvPr>
          <p:cNvSpPr>
            <a:spLocks noGrp="1"/>
          </p:cNvSpPr>
          <p:nvPr>
            <p:ph type="sldNum" sz="quarter" idx="12"/>
          </p:nvPr>
        </p:nvSpPr>
        <p:spPr>
          <a:xfrm>
            <a:off x="10052978" y="6356350"/>
            <a:ext cx="1300821" cy="365125"/>
          </a:xfrm>
        </p:spPr>
        <p:txBody>
          <a:bodyPr>
            <a:normAutofit/>
          </a:bodyPr>
          <a:lstStyle/>
          <a:p>
            <a:pPr>
              <a:spcAft>
                <a:spcPts val="600"/>
              </a:spcAft>
            </a:pPr>
            <a:fld id="{ACB160E8-E870-46BA-8C3F-B490E99DB9E1}" type="slidenum">
              <a:rPr lang="en-US" smtClean="0"/>
              <a:pPr>
                <a:spcAft>
                  <a:spcPts val="600"/>
                </a:spcAft>
              </a:pPr>
              <a:t>8</a:t>
            </a:fld>
            <a:endParaRPr lang="en-US"/>
          </a:p>
        </p:txBody>
      </p:sp>
      <p:pic>
        <p:nvPicPr>
          <p:cNvPr id="15" name="Picture 44" descr="Logo&#10;&#10;Description automatically generated">
            <a:extLst>
              <a:ext uri="{FF2B5EF4-FFF2-40B4-BE49-F238E27FC236}">
                <a16:creationId xmlns:a16="http://schemas.microsoft.com/office/drawing/2014/main" id="{E0429573-1F49-446E-95B8-93A2F809A750}"/>
              </a:ext>
            </a:extLst>
          </p:cNvPr>
          <p:cNvPicPr>
            <a:picLocks noChangeAspect="1"/>
          </p:cNvPicPr>
          <p:nvPr/>
        </p:nvPicPr>
        <p:blipFill>
          <a:blip r:embed="rId3"/>
          <a:stretch>
            <a:fillRect/>
          </a:stretch>
        </p:blipFill>
        <p:spPr>
          <a:xfrm>
            <a:off x="1920" y="-5332"/>
            <a:ext cx="951505" cy="920514"/>
          </a:xfrm>
          <a:prstGeom prst="rect">
            <a:avLst/>
          </a:prstGeom>
        </p:spPr>
      </p:pic>
    </p:spTree>
    <p:extLst>
      <p:ext uri="{BB962C8B-B14F-4D97-AF65-F5344CB8AC3E}">
        <p14:creationId xmlns:p14="http://schemas.microsoft.com/office/powerpoint/2010/main" val="2726318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33A35-3B6C-07FE-3D8F-4BCCFBF4CBB9}"/>
              </a:ext>
            </a:extLst>
          </p:cNvPr>
          <p:cNvSpPr>
            <a:spLocks noGrp="1"/>
          </p:cNvSpPr>
          <p:nvPr>
            <p:ph type="title"/>
          </p:nvPr>
        </p:nvSpPr>
        <p:spPr/>
        <p:txBody>
          <a:bodyPr/>
          <a:lstStyle/>
          <a:p>
            <a:r>
              <a:rPr lang="en-US" dirty="0">
                <a:cs typeface="Times New Roman"/>
              </a:rPr>
              <a:t>Implementation</a:t>
            </a:r>
          </a:p>
        </p:txBody>
      </p:sp>
      <p:sp>
        <p:nvSpPr>
          <p:cNvPr id="4" name="Date Placeholder 3">
            <a:extLst>
              <a:ext uri="{FF2B5EF4-FFF2-40B4-BE49-F238E27FC236}">
                <a16:creationId xmlns:a16="http://schemas.microsoft.com/office/drawing/2014/main" id="{503E5CAB-F34E-57C6-1E42-6FF494D66182}"/>
              </a:ext>
            </a:extLst>
          </p:cNvPr>
          <p:cNvSpPr>
            <a:spLocks noGrp="1"/>
          </p:cNvSpPr>
          <p:nvPr>
            <p:ph type="dt" sz="half" idx="10"/>
          </p:nvPr>
        </p:nvSpPr>
        <p:spPr/>
        <p:txBody>
          <a:bodyPr/>
          <a:lstStyle/>
          <a:p>
            <a:fld id="{17D8DC8D-F771-4392-B118-C220E83B2BDC}" type="datetime1">
              <a:rPr lang="en-US" smtClean="0"/>
              <a:t>4/22/2022</a:t>
            </a:fld>
            <a:endParaRPr lang="en-US"/>
          </a:p>
        </p:txBody>
      </p:sp>
      <p:sp>
        <p:nvSpPr>
          <p:cNvPr id="5" name="Footer Placeholder 4">
            <a:extLst>
              <a:ext uri="{FF2B5EF4-FFF2-40B4-BE49-F238E27FC236}">
                <a16:creationId xmlns:a16="http://schemas.microsoft.com/office/drawing/2014/main" id="{E4EFD602-7003-D407-E221-F59514CA76D4}"/>
              </a:ext>
            </a:extLst>
          </p:cNvPr>
          <p:cNvSpPr>
            <a:spLocks noGrp="1"/>
          </p:cNvSpPr>
          <p:nvPr>
            <p:ph type="ftr" sz="quarter" idx="11"/>
          </p:nvPr>
        </p:nvSpPr>
        <p:spPr/>
        <p:txBody>
          <a:bodyPr/>
          <a:lstStyle/>
          <a:p>
            <a:r>
              <a:rPr lang="en-US"/>
              <a:t>Indira College of Engineering Management, Parandwadi</a:t>
            </a:r>
          </a:p>
        </p:txBody>
      </p:sp>
      <p:sp>
        <p:nvSpPr>
          <p:cNvPr id="6" name="Slide Number Placeholder 5">
            <a:extLst>
              <a:ext uri="{FF2B5EF4-FFF2-40B4-BE49-F238E27FC236}">
                <a16:creationId xmlns:a16="http://schemas.microsoft.com/office/drawing/2014/main" id="{C373228D-0F2D-3731-9C42-646E7E367DC9}"/>
              </a:ext>
            </a:extLst>
          </p:cNvPr>
          <p:cNvSpPr>
            <a:spLocks noGrp="1"/>
          </p:cNvSpPr>
          <p:nvPr>
            <p:ph type="sldNum" sz="quarter" idx="12"/>
          </p:nvPr>
        </p:nvSpPr>
        <p:spPr/>
        <p:txBody>
          <a:bodyPr/>
          <a:lstStyle/>
          <a:p>
            <a:fld id="{ACB160E8-E870-46BA-8C3F-B490E99DB9E1}" type="slidenum">
              <a:rPr lang="en-US" smtClean="0"/>
              <a:pPr/>
              <a:t>9</a:t>
            </a:fld>
            <a:endParaRPr lang="en-US"/>
          </a:p>
        </p:txBody>
      </p:sp>
      <p:pic>
        <p:nvPicPr>
          <p:cNvPr id="7" name="Content Placeholder 6">
            <a:extLst>
              <a:ext uri="{FF2B5EF4-FFF2-40B4-BE49-F238E27FC236}">
                <a16:creationId xmlns:a16="http://schemas.microsoft.com/office/drawing/2014/main" id="{565A8103-863D-4A7F-BA4C-7E4AA76C615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04127" y="2131284"/>
            <a:ext cx="3774954" cy="2831216"/>
          </a:xfrm>
          <a:ln w="57150">
            <a:solidFill>
              <a:schemeClr val="tx1"/>
            </a:solidFill>
          </a:ln>
        </p:spPr>
      </p:pic>
      <p:pic>
        <p:nvPicPr>
          <p:cNvPr id="12" name="Picture 11">
            <a:extLst>
              <a:ext uri="{FF2B5EF4-FFF2-40B4-BE49-F238E27FC236}">
                <a16:creationId xmlns:a16="http://schemas.microsoft.com/office/drawing/2014/main" id="{AA80576F-42A5-45D4-A7DD-2AA46200B0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70975" y="633133"/>
            <a:ext cx="3711225" cy="4779389"/>
          </a:xfrm>
          <a:prstGeom prst="rect">
            <a:avLst/>
          </a:prstGeom>
          <a:ln w="57150">
            <a:solidFill>
              <a:schemeClr val="tx1"/>
            </a:solidFill>
          </a:ln>
        </p:spPr>
      </p:pic>
      <p:cxnSp>
        <p:nvCxnSpPr>
          <p:cNvPr id="14" name="Straight Connector 13">
            <a:extLst>
              <a:ext uri="{FF2B5EF4-FFF2-40B4-BE49-F238E27FC236}">
                <a16:creationId xmlns:a16="http://schemas.microsoft.com/office/drawing/2014/main" id="{1560BB59-7368-4BB2-A2D6-FE907BA5EB8D}"/>
              </a:ext>
            </a:extLst>
          </p:cNvPr>
          <p:cNvCxnSpPr/>
          <p:nvPr/>
        </p:nvCxnSpPr>
        <p:spPr>
          <a:xfrm>
            <a:off x="914400" y="1385740"/>
            <a:ext cx="3572759"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79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CE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746</Words>
  <Application>Microsoft Office PowerPoint</Application>
  <PresentationFormat>Widescreen</PresentationFormat>
  <Paragraphs>110</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Office Theme</vt:lpstr>
      <vt:lpstr>Object Avoiding Robot</vt:lpstr>
      <vt:lpstr>Content </vt:lpstr>
      <vt:lpstr>Problem Statement</vt:lpstr>
      <vt:lpstr>Motivation</vt:lpstr>
      <vt:lpstr>Objective</vt:lpstr>
      <vt:lpstr>Literature Review</vt:lpstr>
      <vt:lpstr>Case Diagram</vt:lpstr>
      <vt:lpstr>System Architecture</vt:lpstr>
      <vt:lpstr>Implementation</vt:lpstr>
      <vt:lpstr>Applications</vt:lpstr>
      <vt:lpstr>Conclusion</vt:lpstr>
      <vt:lpstr>Future Work</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staff</dc:creator>
  <cp:lastModifiedBy>Sakshi Gorivale</cp:lastModifiedBy>
  <cp:revision>23</cp:revision>
  <cp:lastPrinted>2017-09-01T05:20:22Z</cp:lastPrinted>
  <dcterms:created xsi:type="dcterms:W3CDTF">2016-08-04T06:06:01Z</dcterms:created>
  <dcterms:modified xsi:type="dcterms:W3CDTF">2022-04-22T04:43:52Z</dcterms:modified>
</cp:coreProperties>
</file>