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163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BF62B-DA52-4AE2-B43E-E1B309A7E9D3}" v="2" dt="2024-09-07T06:59:24.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Sakshi SBOBNG-PTIY/AEA" userId="bc16ed95-f24e-4b35-a7dc-fac641a5bdfb" providerId="ADAL" clId="{3ECBF62B-DA52-4AE2-B43E-E1B309A7E9D3}"/>
    <pc:docChg chg="custSel modSld">
      <pc:chgData name="Sharma, Sakshi SBOBNG-PTIY/AEA" userId="bc16ed95-f24e-4b35-a7dc-fac641a5bdfb" providerId="ADAL" clId="{3ECBF62B-DA52-4AE2-B43E-E1B309A7E9D3}" dt="2024-09-07T07:00:14.371" v="52" actId="1076"/>
      <pc:docMkLst>
        <pc:docMk/>
      </pc:docMkLst>
      <pc:sldChg chg="addSp modSp mod">
        <pc:chgData name="Sharma, Sakshi SBOBNG-PTIY/AEA" userId="bc16ed95-f24e-4b35-a7dc-fac641a5bdfb" providerId="ADAL" clId="{3ECBF62B-DA52-4AE2-B43E-E1B309A7E9D3}" dt="2024-09-07T06:49:37.035" v="21" actId="1076"/>
        <pc:sldMkLst>
          <pc:docMk/>
          <pc:sldMk cId="245881457" sldId="2147375597"/>
        </pc:sldMkLst>
        <pc:spChg chg="mod">
          <ac:chgData name="Sharma, Sakshi SBOBNG-PTIY/AEA" userId="bc16ed95-f24e-4b35-a7dc-fac641a5bdfb" providerId="ADAL" clId="{3ECBF62B-DA52-4AE2-B43E-E1B309A7E9D3}" dt="2024-09-07T06:47:15.664" v="1" actId="20577"/>
          <ac:spMkLst>
            <pc:docMk/>
            <pc:sldMk cId="245881457" sldId="2147375597"/>
            <ac:spMk id="12" creationId="{E53E5C3F-4D2B-B85F-E592-E58E032C664C}"/>
          </ac:spMkLst>
        </pc:spChg>
        <pc:picChg chg="add mod">
          <ac:chgData name="Sharma, Sakshi SBOBNG-PTIY/AEA" userId="bc16ed95-f24e-4b35-a7dc-fac641a5bdfb" providerId="ADAL" clId="{3ECBF62B-DA52-4AE2-B43E-E1B309A7E9D3}" dt="2024-09-07T06:49:37.035" v="21" actId="1076"/>
          <ac:picMkLst>
            <pc:docMk/>
            <pc:sldMk cId="245881457" sldId="2147375597"/>
            <ac:picMk id="5" creationId="{39C91CAB-CED4-FCEF-0C67-CBAA36D32E7C}"/>
          </ac:picMkLst>
        </pc:picChg>
      </pc:sldChg>
      <pc:sldChg chg="addSp modSp mod">
        <pc:chgData name="Sharma, Sakshi SBOBNG-PTIY/AEA" userId="bc16ed95-f24e-4b35-a7dc-fac641a5bdfb" providerId="ADAL" clId="{3ECBF62B-DA52-4AE2-B43E-E1B309A7E9D3}" dt="2024-09-07T06:48:38.070" v="13" actId="1076"/>
        <pc:sldMkLst>
          <pc:docMk/>
          <pc:sldMk cId="1181112711" sldId="2147375600"/>
        </pc:sldMkLst>
        <pc:spChg chg="mod">
          <ac:chgData name="Sharma, Sakshi SBOBNG-PTIY/AEA" userId="bc16ed95-f24e-4b35-a7dc-fac641a5bdfb" providerId="ADAL" clId="{3ECBF62B-DA52-4AE2-B43E-E1B309A7E9D3}" dt="2024-09-07T06:48:25.849" v="8" actId="20577"/>
          <ac:spMkLst>
            <pc:docMk/>
            <pc:sldMk cId="1181112711" sldId="2147375600"/>
            <ac:spMk id="12" creationId="{E53E5C3F-4D2B-B85F-E592-E58E032C664C}"/>
          </ac:spMkLst>
        </pc:spChg>
        <pc:picChg chg="add mod">
          <ac:chgData name="Sharma, Sakshi SBOBNG-PTIY/AEA" userId="bc16ed95-f24e-4b35-a7dc-fac641a5bdfb" providerId="ADAL" clId="{3ECBF62B-DA52-4AE2-B43E-E1B309A7E9D3}" dt="2024-09-07T06:48:38.070" v="13" actId="1076"/>
          <ac:picMkLst>
            <pc:docMk/>
            <pc:sldMk cId="1181112711" sldId="2147375600"/>
            <ac:picMk id="5" creationId="{5BF88019-BD21-8659-9368-CDD0F22F4E25}"/>
          </ac:picMkLst>
        </pc:picChg>
      </pc:sldChg>
      <pc:sldChg chg="addSp modSp mod">
        <pc:chgData name="Sharma, Sakshi SBOBNG-PTIY/AEA" userId="bc16ed95-f24e-4b35-a7dc-fac641a5bdfb" providerId="ADAL" clId="{3ECBF62B-DA52-4AE2-B43E-E1B309A7E9D3}" dt="2024-09-07T06:47:53.280" v="6" actId="1076"/>
        <pc:sldMkLst>
          <pc:docMk/>
          <pc:sldMk cId="3233747587" sldId="2147375601"/>
        </pc:sldMkLst>
        <pc:spChg chg="mod">
          <ac:chgData name="Sharma, Sakshi SBOBNG-PTIY/AEA" userId="bc16ed95-f24e-4b35-a7dc-fac641a5bdfb" providerId="ADAL" clId="{3ECBF62B-DA52-4AE2-B43E-E1B309A7E9D3}" dt="2024-09-07T06:47:38.722" v="2" actId="20577"/>
          <ac:spMkLst>
            <pc:docMk/>
            <pc:sldMk cId="3233747587" sldId="2147375601"/>
            <ac:spMk id="12" creationId="{E53E5C3F-4D2B-B85F-E592-E58E032C664C}"/>
          </ac:spMkLst>
        </pc:spChg>
        <pc:picChg chg="add mod">
          <ac:chgData name="Sharma, Sakshi SBOBNG-PTIY/AEA" userId="bc16ed95-f24e-4b35-a7dc-fac641a5bdfb" providerId="ADAL" clId="{3ECBF62B-DA52-4AE2-B43E-E1B309A7E9D3}" dt="2024-09-07T06:47:53.280" v="6" actId="1076"/>
          <ac:picMkLst>
            <pc:docMk/>
            <pc:sldMk cId="3233747587" sldId="2147375601"/>
            <ac:picMk id="5" creationId="{6FCA8119-40E3-AFE6-4F76-95DDD7077D0A}"/>
          </ac:picMkLst>
        </pc:picChg>
      </pc:sldChg>
      <pc:sldChg chg="addSp modSp mod">
        <pc:chgData name="Sharma, Sakshi SBOBNG-PTIY/AEA" userId="bc16ed95-f24e-4b35-a7dc-fac641a5bdfb" providerId="ADAL" clId="{3ECBF62B-DA52-4AE2-B43E-E1B309A7E9D3}" dt="2024-09-07T06:52:39.762" v="25" actId="1076"/>
        <pc:sldMkLst>
          <pc:docMk/>
          <pc:sldMk cId="3971512377" sldId="2147375603"/>
        </pc:sldMkLst>
        <pc:spChg chg="mod">
          <ac:chgData name="Sharma, Sakshi SBOBNG-PTIY/AEA" userId="bc16ed95-f24e-4b35-a7dc-fac641a5bdfb" providerId="ADAL" clId="{3ECBF62B-DA52-4AE2-B43E-E1B309A7E9D3}" dt="2024-09-07T06:52:33.107" v="22" actId="20577"/>
          <ac:spMkLst>
            <pc:docMk/>
            <pc:sldMk cId="3971512377" sldId="2147375603"/>
            <ac:spMk id="12" creationId="{E53E5C3F-4D2B-B85F-E592-E58E032C664C}"/>
          </ac:spMkLst>
        </pc:spChg>
        <pc:picChg chg="add mod">
          <ac:chgData name="Sharma, Sakshi SBOBNG-PTIY/AEA" userId="bc16ed95-f24e-4b35-a7dc-fac641a5bdfb" providerId="ADAL" clId="{3ECBF62B-DA52-4AE2-B43E-E1B309A7E9D3}" dt="2024-09-07T06:52:39.762" v="25" actId="1076"/>
          <ac:picMkLst>
            <pc:docMk/>
            <pc:sldMk cId="3971512377" sldId="2147375603"/>
            <ac:picMk id="6" creationId="{A8B56D3E-18C0-A8EC-BD14-A6A41EB57F7E}"/>
          </ac:picMkLst>
        </pc:picChg>
      </pc:sldChg>
      <pc:sldChg chg="addSp modSp mod">
        <pc:chgData name="Sharma, Sakshi SBOBNG-PTIY/AEA" userId="bc16ed95-f24e-4b35-a7dc-fac641a5bdfb" providerId="ADAL" clId="{3ECBF62B-DA52-4AE2-B43E-E1B309A7E9D3}" dt="2024-09-07T06:56:48.640" v="33" actId="1076"/>
        <pc:sldMkLst>
          <pc:docMk/>
          <pc:sldMk cId="3179805674" sldId="2147375604"/>
        </pc:sldMkLst>
        <pc:spChg chg="mod">
          <ac:chgData name="Sharma, Sakshi SBOBNG-PTIY/AEA" userId="bc16ed95-f24e-4b35-a7dc-fac641a5bdfb" providerId="ADAL" clId="{3ECBF62B-DA52-4AE2-B43E-E1B309A7E9D3}" dt="2024-09-07T06:55:39.114" v="26" actId="20577"/>
          <ac:spMkLst>
            <pc:docMk/>
            <pc:sldMk cId="3179805674" sldId="2147375604"/>
            <ac:spMk id="12" creationId="{E53E5C3F-4D2B-B85F-E592-E58E032C664C}"/>
          </ac:spMkLst>
        </pc:spChg>
        <pc:picChg chg="add mod">
          <ac:chgData name="Sharma, Sakshi SBOBNG-PTIY/AEA" userId="bc16ed95-f24e-4b35-a7dc-fac641a5bdfb" providerId="ADAL" clId="{3ECBF62B-DA52-4AE2-B43E-E1B309A7E9D3}" dt="2024-09-07T06:56:48.640" v="33" actId="1076"/>
          <ac:picMkLst>
            <pc:docMk/>
            <pc:sldMk cId="3179805674" sldId="2147375604"/>
            <ac:picMk id="6" creationId="{3A9F458D-5084-84CF-DA23-3CFC7B52F213}"/>
          </ac:picMkLst>
        </pc:picChg>
      </pc:sldChg>
      <pc:sldChg chg="addSp modSp mod">
        <pc:chgData name="Sharma, Sakshi SBOBNG-PTIY/AEA" userId="bc16ed95-f24e-4b35-a7dc-fac641a5bdfb" providerId="ADAL" clId="{3ECBF62B-DA52-4AE2-B43E-E1B309A7E9D3}" dt="2024-09-07T06:55:50.949" v="30" actId="1076"/>
        <pc:sldMkLst>
          <pc:docMk/>
          <pc:sldMk cId="86366928" sldId="2147375605"/>
        </pc:sldMkLst>
        <pc:spChg chg="mod">
          <ac:chgData name="Sharma, Sakshi SBOBNG-PTIY/AEA" userId="bc16ed95-f24e-4b35-a7dc-fac641a5bdfb" providerId="ADAL" clId="{3ECBF62B-DA52-4AE2-B43E-E1B309A7E9D3}" dt="2024-09-07T06:55:44.818" v="27" actId="20577"/>
          <ac:spMkLst>
            <pc:docMk/>
            <pc:sldMk cId="86366928" sldId="2147375605"/>
            <ac:spMk id="12" creationId="{E53E5C3F-4D2B-B85F-E592-E58E032C664C}"/>
          </ac:spMkLst>
        </pc:spChg>
        <pc:picChg chg="add mod">
          <ac:chgData name="Sharma, Sakshi SBOBNG-PTIY/AEA" userId="bc16ed95-f24e-4b35-a7dc-fac641a5bdfb" providerId="ADAL" clId="{3ECBF62B-DA52-4AE2-B43E-E1B309A7E9D3}" dt="2024-09-07T06:55:50.949" v="30" actId="1076"/>
          <ac:picMkLst>
            <pc:docMk/>
            <pc:sldMk cId="86366928" sldId="2147375605"/>
            <ac:picMk id="6" creationId="{33C841CF-8B9F-A697-CFEA-CEA6BB7049B2}"/>
          </ac:picMkLst>
        </pc:picChg>
      </pc:sldChg>
      <pc:sldChg chg="addSp delSp modSp mod">
        <pc:chgData name="Sharma, Sakshi SBOBNG-PTIY/AEA" userId="bc16ed95-f24e-4b35-a7dc-fac641a5bdfb" providerId="ADAL" clId="{3ECBF62B-DA52-4AE2-B43E-E1B309A7E9D3}" dt="2024-09-07T07:00:14.371" v="52" actId="1076"/>
        <pc:sldMkLst>
          <pc:docMk/>
          <pc:sldMk cId="2340944189" sldId="2147375607"/>
        </pc:sldMkLst>
        <pc:spChg chg="mod">
          <ac:chgData name="Sharma, Sakshi SBOBNG-PTIY/AEA" userId="bc16ed95-f24e-4b35-a7dc-fac641a5bdfb" providerId="ADAL" clId="{3ECBF62B-DA52-4AE2-B43E-E1B309A7E9D3}" dt="2024-09-07T06:57:57.950" v="40" actId="20577"/>
          <ac:spMkLst>
            <pc:docMk/>
            <pc:sldMk cId="2340944189" sldId="2147375607"/>
            <ac:spMk id="12" creationId="{E53E5C3F-4D2B-B85F-E592-E58E032C664C}"/>
          </ac:spMkLst>
        </pc:spChg>
        <pc:picChg chg="add del mod">
          <ac:chgData name="Sharma, Sakshi SBOBNG-PTIY/AEA" userId="bc16ed95-f24e-4b35-a7dc-fac641a5bdfb" providerId="ADAL" clId="{3ECBF62B-DA52-4AE2-B43E-E1B309A7E9D3}" dt="2024-09-07T06:59:20.382" v="47" actId="21"/>
          <ac:picMkLst>
            <pc:docMk/>
            <pc:sldMk cId="2340944189" sldId="2147375607"/>
            <ac:picMk id="6" creationId="{889A7BFF-AF7F-0C57-E3D4-A4355043DD0D}"/>
          </ac:picMkLst>
        </pc:picChg>
        <pc:picChg chg="add mod">
          <ac:chgData name="Sharma, Sakshi SBOBNG-PTIY/AEA" userId="bc16ed95-f24e-4b35-a7dc-fac641a5bdfb" providerId="ADAL" clId="{3ECBF62B-DA52-4AE2-B43E-E1B309A7E9D3}" dt="2024-09-07T07:00:14.371" v="52" actId="1076"/>
          <ac:picMkLst>
            <pc:docMk/>
            <pc:sldMk cId="2340944189" sldId="2147375607"/>
            <ac:picMk id="9" creationId="{50ACFA5F-D7AB-8A7E-3B7C-F059E3A30CD9}"/>
          </ac:picMkLst>
        </pc:picChg>
      </pc:sldChg>
      <pc:sldChg chg="addSp modSp mod">
        <pc:chgData name="Sharma, Sakshi SBOBNG-PTIY/AEA" userId="bc16ed95-f24e-4b35-a7dc-fac641a5bdfb" providerId="ADAL" clId="{3ECBF62B-DA52-4AE2-B43E-E1B309A7E9D3}" dt="2024-09-07T06:57:53.633" v="39" actId="1076"/>
        <pc:sldMkLst>
          <pc:docMk/>
          <pc:sldMk cId="3159148252" sldId="2147375608"/>
        </pc:sldMkLst>
        <pc:spChg chg="mod">
          <ac:chgData name="Sharma, Sakshi SBOBNG-PTIY/AEA" userId="bc16ed95-f24e-4b35-a7dc-fac641a5bdfb" providerId="ADAL" clId="{3ECBF62B-DA52-4AE2-B43E-E1B309A7E9D3}" dt="2024-09-07T06:57:45.872" v="34" actId="20577"/>
          <ac:spMkLst>
            <pc:docMk/>
            <pc:sldMk cId="3159148252" sldId="2147375608"/>
            <ac:spMk id="12" creationId="{E53E5C3F-4D2B-B85F-E592-E58E032C664C}"/>
          </ac:spMkLst>
        </pc:spChg>
        <pc:picChg chg="add mod">
          <ac:chgData name="Sharma, Sakshi SBOBNG-PTIY/AEA" userId="bc16ed95-f24e-4b35-a7dc-fac641a5bdfb" providerId="ADAL" clId="{3ECBF62B-DA52-4AE2-B43E-E1B309A7E9D3}" dt="2024-09-07T06:57:53.633" v="39" actId="1076"/>
          <ac:picMkLst>
            <pc:docMk/>
            <pc:sldMk cId="3159148252" sldId="2147375608"/>
            <ac:picMk id="6" creationId="{F51E2FE1-763C-7766-F721-771A98D3A237}"/>
          </ac:picMkLst>
        </pc:picChg>
      </pc:sldChg>
      <pc:sldChg chg="addSp modSp mod">
        <pc:chgData name="Sharma, Sakshi SBOBNG-PTIY/AEA" userId="bc16ed95-f24e-4b35-a7dc-fac641a5bdfb" providerId="ADAL" clId="{3ECBF62B-DA52-4AE2-B43E-E1B309A7E9D3}" dt="2024-09-07T06:59:24.358" v="49"/>
        <pc:sldMkLst>
          <pc:docMk/>
          <pc:sldMk cId="3070204084" sldId="2147375609"/>
        </pc:sldMkLst>
        <pc:spChg chg="mod">
          <ac:chgData name="Sharma, Sakshi SBOBNG-PTIY/AEA" userId="bc16ed95-f24e-4b35-a7dc-fac641a5bdfb" providerId="ADAL" clId="{3ECBF62B-DA52-4AE2-B43E-E1B309A7E9D3}" dt="2024-09-07T06:59:23.882" v="48" actId="20577"/>
          <ac:spMkLst>
            <pc:docMk/>
            <pc:sldMk cId="3070204084" sldId="2147375609"/>
            <ac:spMk id="12" creationId="{E53E5C3F-4D2B-B85F-E592-E58E032C664C}"/>
          </ac:spMkLst>
        </pc:spChg>
        <pc:picChg chg="add mod">
          <ac:chgData name="Sharma, Sakshi SBOBNG-PTIY/AEA" userId="bc16ed95-f24e-4b35-a7dc-fac641a5bdfb" providerId="ADAL" clId="{3ECBF62B-DA52-4AE2-B43E-E1B309A7E9D3}" dt="2024-09-07T06:59:24.358" v="49"/>
          <ac:picMkLst>
            <pc:docMk/>
            <pc:sldMk cId="3070204084" sldId="2147375609"/>
            <ac:picMk id="6" creationId="{889A7BFF-AF7F-0C57-E3D4-A4355043DD0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Sakshi Sharma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adopts DevOps and cloud computing to automate processes and enhance collaboration. It uses cloud platforms for scalable resource management and predictive maintenance. </a:t>
            </a:r>
          </a:p>
          <a:p>
            <a:pPr marL="0" indent="0">
              <a:buNone/>
            </a:pPr>
            <a:endParaRPr lang="en-US" sz="2000" dirty="0"/>
          </a:p>
          <a:p>
            <a:pPr marL="0" indent="0">
              <a:buNone/>
            </a:pPr>
            <a:r>
              <a:rPr lang="en-US" sz="2000" dirty="0"/>
              <a:t>Adopting DevOps and cloud computing allows Shell to automate processes, leading to faster and more reliable software deployments.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33C841CF-8B9F-A697-CFEA-CEA6BB7049B2}"/>
              </a:ext>
            </a:extLst>
          </p:cNvPr>
          <p:cNvPicPr>
            <a:picLocks noChangeAspect="1"/>
          </p:cNvPicPr>
          <p:nvPr/>
        </p:nvPicPr>
        <p:blipFill>
          <a:blip r:embed="rId7"/>
          <a:stretch>
            <a:fillRect/>
          </a:stretch>
        </p:blipFill>
        <p:spPr>
          <a:xfrm>
            <a:off x="7006332" y="2338856"/>
            <a:ext cx="4139640" cy="3120513"/>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While implementing STLC, one of the challenges I faced was incomplete requirements. It became difficult to design effective test cases, leading to missed defects and inadequate test coverage.</a:t>
            </a:r>
          </a:p>
          <a:p>
            <a:pPr marL="0" indent="0">
              <a:buNone/>
            </a:pPr>
            <a:r>
              <a:rPr lang="en-US" sz="2000" dirty="0"/>
              <a:t>I plan to overcome this by Actively participating in requirement gathering and analysis sessions to clarify any doubts.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 name="Picture 8">
            <a:extLst>
              <a:ext uri="{FF2B5EF4-FFF2-40B4-BE49-F238E27FC236}">
                <a16:creationId xmlns:a16="http://schemas.microsoft.com/office/drawing/2014/main" id="{50ACFA5F-D7AB-8A7E-3B7C-F059E3A30CD9}"/>
              </a:ext>
            </a:extLst>
          </p:cNvPr>
          <p:cNvPicPr>
            <a:picLocks noChangeAspect="1"/>
          </p:cNvPicPr>
          <p:nvPr/>
        </p:nvPicPr>
        <p:blipFill>
          <a:blip r:embed="rId7"/>
          <a:stretch>
            <a:fillRect/>
          </a:stretch>
        </p:blipFill>
        <p:spPr>
          <a:xfrm>
            <a:off x="6888517" y="2254633"/>
            <a:ext cx="4228662" cy="3288959"/>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611851"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One of the challenges I faced while implementing RDBMS was scalability. As the volume of data grows, maintaining performance and efficiency can become difficult.</a:t>
            </a:r>
          </a:p>
          <a:p>
            <a:pPr marL="0" indent="0">
              <a:buNone/>
            </a:pPr>
            <a:endParaRPr lang="en-US" sz="2000" dirty="0"/>
          </a:p>
          <a:p>
            <a:pPr marL="0" indent="0">
              <a:buNone/>
            </a:pPr>
            <a:r>
              <a:rPr lang="en-US" sz="2000" dirty="0"/>
              <a:t>I plan to overcome this by regularly reviewing and optimizing SQL queries to ensure they run efficiently.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F51E2FE1-763C-7766-F721-771A98D3A237}"/>
              </a:ext>
            </a:extLst>
          </p:cNvPr>
          <p:cNvPicPr>
            <a:picLocks noChangeAspect="1"/>
          </p:cNvPicPr>
          <p:nvPr/>
        </p:nvPicPr>
        <p:blipFill>
          <a:blip r:embed="rId7"/>
          <a:stretch>
            <a:fillRect/>
          </a:stretch>
        </p:blipFill>
        <p:spPr>
          <a:xfrm>
            <a:off x="7315583" y="1975138"/>
            <a:ext cx="3521138" cy="3629814"/>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One of the challenges I faced while implementing Azure DevOps was integration with existing tools and systems.</a:t>
            </a:r>
          </a:p>
          <a:p>
            <a:pPr marL="0" indent="0">
              <a:buNone/>
            </a:pPr>
            <a:endParaRPr lang="en-US" sz="2000" dirty="0"/>
          </a:p>
          <a:p>
            <a:pPr marL="0" indent="0">
              <a:buNone/>
            </a:pPr>
            <a:r>
              <a:rPr lang="en-US" sz="2000" dirty="0"/>
              <a:t>I plan to overcome this by implementing Azure DevOps in phases, starting with less critical systems to minimize disruption and gradually expanding its use.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889A7BFF-AF7F-0C57-E3D4-A4355043DD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67705" y="2463856"/>
            <a:ext cx="5216893" cy="2870513"/>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Interacting with my peers and team members. </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Setting up GTKYs with Shell employees and learning from their experience.</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I plan to implement these actions right away and aim to build a good network in Shell within the next 2 to 3 months. </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Met a few members from my Line of Business including my line manager and Buddy.</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Our facilitator conducted the sessions in a fun manner while at the same time educating us.</a:t>
            </a:r>
          </a:p>
          <a:p>
            <a:r>
              <a:rPr lang="en-US" sz="2000" dirty="0"/>
              <a:t>We did a couple of activities to understand Business Analysis and Agile. </a:t>
            </a:r>
          </a:p>
          <a:p>
            <a:r>
              <a:rPr lang="en-US" sz="2000" dirty="0"/>
              <a:t>To understand importance of Requirement Analysis for a project, we made paper planes. </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[Add a graphic or a picture of how you/your team enjoyed the new learning]</a:t>
            </a:r>
          </a:p>
        </p:txBody>
      </p:sp>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Do the best you can, with what you have.</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 name="Picture 1" descr="A cartoon character with blue hair&#10;&#10;Description automatically generated">
            <a:extLst>
              <a:ext uri="{FF2B5EF4-FFF2-40B4-BE49-F238E27FC236}">
                <a16:creationId xmlns:a16="http://schemas.microsoft.com/office/drawing/2014/main" id="{3BFF6AB4-17B0-B3C6-5A05-DDCCDCFA411A}"/>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8055492" y="1914055"/>
            <a:ext cx="2200622" cy="3911606"/>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Software Testing Life cycle (STLC)</a:t>
            </a:r>
          </a:p>
          <a:p>
            <a:r>
              <a:rPr lang="en-US" sz="2000" dirty="0"/>
              <a:t>STLC ensures software quality through systematic testing. Each stage in STLC helps ensure that the software meets the required standards and functions correctly.</a:t>
            </a:r>
          </a:p>
          <a:p>
            <a:r>
              <a:rPr lang="en-US" sz="2000" dirty="0"/>
              <a:t>Effective software testing is crucial for identifying and fixing defects early in the development process, which reduces overall costs and ensures a high-quality product.</a:t>
            </a:r>
          </a:p>
          <a:p>
            <a:r>
              <a:rPr lang="en-US" sz="2000" dirty="0"/>
              <a:t>I think that STLC plays a vital role in ensuring the reliability and efficiency of digital systems in the energy sector.</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39C91CAB-CED4-FCEF-0C67-CBAA36D32E7C}"/>
              </a:ext>
            </a:extLst>
          </p:cNvPr>
          <p:cNvPicPr>
            <a:picLocks noChangeAspect="1"/>
          </p:cNvPicPr>
          <p:nvPr/>
        </p:nvPicPr>
        <p:blipFill>
          <a:blip r:embed="rId7"/>
          <a:stretch>
            <a:fillRect/>
          </a:stretch>
        </p:blipFill>
        <p:spPr>
          <a:xfrm>
            <a:off x="7584206" y="1860993"/>
            <a:ext cx="2970785" cy="3943041"/>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Relational Database Management System</a:t>
            </a:r>
          </a:p>
          <a:p>
            <a:r>
              <a:rPr lang="en-US" sz="2000" dirty="0"/>
              <a:t>RDBMS allows for efficient data retrieval, manipulation, and management through the use of SQL.</a:t>
            </a:r>
          </a:p>
          <a:p>
            <a:r>
              <a:rPr lang="en-US" sz="2000" dirty="0"/>
              <a:t>They are essential for managing large volumes of data efficiently as they provide a robust framework for data storage, retrieval, and manipulation.</a:t>
            </a:r>
          </a:p>
          <a:p>
            <a:r>
              <a:rPr lang="en-US" sz="2000" dirty="0"/>
              <a:t>In the energy sector, RDBMSs can be used to manage vast amounts of data generated by various sources such as smart meters, IoT devices, and energy management systems.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5BF88019-BD21-8659-9368-CDD0F22F4E25}"/>
              </a:ext>
            </a:extLst>
          </p:cNvPr>
          <p:cNvPicPr>
            <a:picLocks noChangeAspect="1"/>
          </p:cNvPicPr>
          <p:nvPr/>
        </p:nvPicPr>
        <p:blipFill>
          <a:blip r:embed="rId7"/>
          <a:stretch>
            <a:fillRect/>
          </a:stretch>
        </p:blipFill>
        <p:spPr>
          <a:xfrm>
            <a:off x="7653003" y="1896021"/>
            <a:ext cx="2846298" cy="4006183"/>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39883"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DevOps and Cloud</a:t>
            </a:r>
          </a:p>
          <a:p>
            <a:r>
              <a:rPr lang="en-US" sz="2000" dirty="0"/>
              <a:t>Together, DevOps and cloud computing enhance collaboration, automation, and scalability in software development.</a:t>
            </a:r>
          </a:p>
          <a:p>
            <a:r>
              <a:rPr lang="en-US" sz="2000" dirty="0"/>
              <a:t>Integrating DevOps with cloud computing allows organizations to accelerate their development processes, improve collaboration between teams.</a:t>
            </a:r>
          </a:p>
          <a:p>
            <a:r>
              <a:rPr lang="en-US" sz="2000" dirty="0"/>
              <a:t>In the energy sector, cloud platforms can be used to automate processes and additionally, DevOps practices enable continuous monitoring and rapid deployment, ensuring that energy systems remain reliable efficient.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a:extLst>
              <a:ext uri="{FF2B5EF4-FFF2-40B4-BE49-F238E27FC236}">
                <a16:creationId xmlns:a16="http://schemas.microsoft.com/office/drawing/2014/main" id="{6FCA8119-40E3-AFE6-4F76-95DDD7077D0A}"/>
              </a:ext>
            </a:extLst>
          </p:cNvPr>
          <p:cNvPicPr>
            <a:picLocks noChangeAspect="1"/>
          </p:cNvPicPr>
          <p:nvPr/>
        </p:nvPicPr>
        <p:blipFill>
          <a:blip r:embed="rId7"/>
          <a:stretch>
            <a:fillRect/>
          </a:stretch>
        </p:blipFill>
        <p:spPr>
          <a:xfrm>
            <a:off x="7732165" y="1965771"/>
            <a:ext cx="2845999" cy="386668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83669"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implements STLC by rigorously testing software used in smart grids and renewable energy systems. This helps prevent disruptions and enhances the efficiency of energy distribution.</a:t>
            </a:r>
          </a:p>
          <a:p>
            <a:pPr marL="0" indent="0">
              <a:buNone/>
            </a:pPr>
            <a:endParaRPr lang="en-US" sz="2000" dirty="0"/>
          </a:p>
          <a:p>
            <a:pPr marL="0" indent="0">
              <a:buNone/>
            </a:pPr>
            <a:r>
              <a:rPr lang="en-US" sz="2000" dirty="0"/>
              <a:t>By implementing STLC, Shell can identify and fix defects early, reducing downtime and maintenance costs. This ensures the reliability of critical systems like smart grids and renewable energy platforms, leading to uninterrupted energy supply and improved customer satisfaction.</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A8B56D3E-18C0-A8EC-BD14-A6A41EB57F7E}"/>
              </a:ext>
            </a:extLst>
          </p:cNvPr>
          <p:cNvPicPr>
            <a:picLocks noChangeAspect="1"/>
          </p:cNvPicPr>
          <p:nvPr/>
        </p:nvPicPr>
        <p:blipFill>
          <a:blip r:embed="rId7"/>
          <a:stretch>
            <a:fillRect/>
          </a:stretch>
        </p:blipFill>
        <p:spPr>
          <a:xfrm>
            <a:off x="6875992" y="2407050"/>
            <a:ext cx="4400320" cy="2984125"/>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Shell uses RDBMS to manage data from smart meters, IoT devices, and energy management systems. They ensure data integrity and security, enabling real-time monitoring and analysis. </a:t>
            </a:r>
          </a:p>
          <a:p>
            <a:pPr marL="0" indent="0">
              <a:buNone/>
            </a:pPr>
            <a:endParaRPr lang="en-US" sz="2000" dirty="0"/>
          </a:p>
          <a:p>
            <a:pPr marL="0" indent="0">
              <a:buNone/>
            </a:pPr>
            <a:r>
              <a:rPr lang="en-US" sz="2000" dirty="0"/>
              <a:t>Using RDBMS, Shell can efficiently manage and analyze large volumes of data from various sources.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a:extLst>
              <a:ext uri="{FF2B5EF4-FFF2-40B4-BE49-F238E27FC236}">
                <a16:creationId xmlns:a16="http://schemas.microsoft.com/office/drawing/2014/main" id="{3A9F458D-5084-84CF-DA23-3CFC7B52F213}"/>
              </a:ext>
            </a:extLst>
          </p:cNvPr>
          <p:cNvPicPr>
            <a:picLocks noChangeAspect="1"/>
          </p:cNvPicPr>
          <p:nvPr/>
        </p:nvPicPr>
        <p:blipFill>
          <a:blip r:embed="rId7"/>
          <a:stretch>
            <a:fillRect/>
          </a:stretch>
        </p:blipFill>
        <p:spPr>
          <a:xfrm>
            <a:off x="6541231" y="2490291"/>
            <a:ext cx="5069841" cy="2817643"/>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19812</TotalTime>
  <Words>786</Words>
  <Application>Microsoft Office PowerPoint</Application>
  <PresentationFormat>Widescreen</PresentationFormat>
  <Paragraphs>74</Paragraphs>
  <Slides>19</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Sharma, Sakshi SBOBNG-PTIY/AEA</cp:lastModifiedBy>
  <cp:revision>502</cp:revision>
  <dcterms:created xsi:type="dcterms:W3CDTF">2022-01-18T12:35:56Z</dcterms:created>
  <dcterms:modified xsi:type="dcterms:W3CDTF">2024-09-07T07:00:18Z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