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389" r:id="rId7"/>
    <p:sldId id="391" r:id="rId8"/>
    <p:sldId id="408" r:id="rId9"/>
    <p:sldId id="407" r:id="rId10"/>
    <p:sldId id="406" r:id="rId11"/>
    <p:sldId id="405" r:id="rId12"/>
    <p:sldId id="404" r:id="rId13"/>
    <p:sldId id="412" r:id="rId14"/>
    <p:sldId id="413"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p:scale>
          <a:sx n="75" d="100"/>
          <a:sy n="75" d="100"/>
        </p:scale>
        <p:origin x="1019" y="2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Ambali" userId="c52ac64cda8c9f8f" providerId="LiveId" clId="{ECC0D27D-8E6F-482D-AE24-DDA455873572}"/>
    <pc:docChg chg="undo custSel addSld delSld modSld">
      <pc:chgData name="Sakshi Ambali" userId="c52ac64cda8c9f8f" providerId="LiveId" clId="{ECC0D27D-8E6F-482D-AE24-DDA455873572}" dt="2025-06-07T20:16:27.099" v="1294" actId="478"/>
      <pc:docMkLst>
        <pc:docMk/>
      </pc:docMkLst>
      <pc:sldChg chg="addSp delSp modSp mod modTransition">
        <pc:chgData name="Sakshi Ambali" userId="c52ac64cda8c9f8f" providerId="LiveId" clId="{ECC0D27D-8E6F-482D-AE24-DDA455873572}" dt="2025-06-07T20:09:46.730" v="1221" actId="14100"/>
        <pc:sldMkLst>
          <pc:docMk/>
          <pc:sldMk cId="3346685798" sldId="383"/>
        </pc:sldMkLst>
        <pc:spChg chg="mod">
          <ac:chgData name="Sakshi Ambali" userId="c52ac64cda8c9f8f" providerId="LiveId" clId="{ECC0D27D-8E6F-482D-AE24-DDA455873572}" dt="2025-06-07T14:22:47.515" v="13" actId="20577"/>
          <ac:spMkLst>
            <pc:docMk/>
            <pc:sldMk cId="3346685798" sldId="383"/>
            <ac:spMk id="2" creationId="{B530BF65-C84B-45C3-72CA-AFDA68851174}"/>
          </ac:spMkLst>
        </pc:spChg>
        <pc:spChg chg="mod">
          <ac:chgData name="Sakshi Ambali" userId="c52ac64cda8c9f8f" providerId="LiveId" clId="{ECC0D27D-8E6F-482D-AE24-DDA455873572}" dt="2025-06-07T19:30:39.679" v="934" actId="255"/>
          <ac:spMkLst>
            <pc:docMk/>
            <pc:sldMk cId="3346685798" sldId="383"/>
            <ac:spMk id="3" creationId="{3B8EBC2C-6DD7-5003-38EB-40753046FE8C}"/>
          </ac:spMkLst>
        </pc:spChg>
        <pc:picChg chg="add del mod">
          <ac:chgData name="Sakshi Ambali" userId="c52ac64cda8c9f8f" providerId="LiveId" clId="{ECC0D27D-8E6F-482D-AE24-DDA455873572}" dt="2025-06-07T19:56:08.384" v="1158" actId="478"/>
          <ac:picMkLst>
            <pc:docMk/>
            <pc:sldMk cId="3346685798" sldId="383"/>
            <ac:picMk id="5" creationId="{6183F69E-E54E-5922-FE5D-E5849C920E7E}"/>
          </ac:picMkLst>
        </pc:picChg>
        <pc:picChg chg="add del mod">
          <ac:chgData name="Sakshi Ambali" userId="c52ac64cda8c9f8f" providerId="LiveId" clId="{ECC0D27D-8E6F-482D-AE24-DDA455873572}" dt="2025-06-07T19:56:24.909" v="1162" actId="478"/>
          <ac:picMkLst>
            <pc:docMk/>
            <pc:sldMk cId="3346685798" sldId="383"/>
            <ac:picMk id="7" creationId="{B98B729C-C52F-34CA-5436-232EB8C04D14}"/>
          </ac:picMkLst>
        </pc:picChg>
        <pc:picChg chg="add del mod">
          <ac:chgData name="Sakshi Ambali" userId="c52ac64cda8c9f8f" providerId="LiveId" clId="{ECC0D27D-8E6F-482D-AE24-DDA455873572}" dt="2025-06-07T19:57:32.124" v="1171" actId="478"/>
          <ac:picMkLst>
            <pc:docMk/>
            <pc:sldMk cId="3346685798" sldId="383"/>
            <ac:picMk id="9" creationId="{60303B75-3B2E-34C0-1745-8473420FFC99}"/>
          </ac:picMkLst>
        </pc:picChg>
        <pc:picChg chg="add mod">
          <ac:chgData name="Sakshi Ambali" userId="c52ac64cda8c9f8f" providerId="LiveId" clId="{ECC0D27D-8E6F-482D-AE24-DDA455873572}" dt="2025-06-07T20:09:46.730" v="1221" actId="14100"/>
          <ac:picMkLst>
            <pc:docMk/>
            <pc:sldMk cId="3346685798" sldId="383"/>
            <ac:picMk id="11" creationId="{E0563F8C-F8FE-C00A-DE6C-C4BED49485A0}"/>
          </ac:picMkLst>
        </pc:picChg>
      </pc:sldChg>
      <pc:sldChg chg="addSp delSp modSp mod modTransition modAnim">
        <pc:chgData name="Sakshi Ambali" userId="c52ac64cda8c9f8f" providerId="LiveId" clId="{ECC0D27D-8E6F-482D-AE24-DDA455873572}" dt="2025-06-07T19:45:04.775" v="1019" actId="20577"/>
        <pc:sldMkLst>
          <pc:docMk/>
          <pc:sldMk cId="1440871986" sldId="389"/>
        </pc:sldMkLst>
        <pc:spChg chg="mod ord">
          <ac:chgData name="Sakshi Ambali" userId="c52ac64cda8c9f8f" providerId="LiveId" clId="{ECC0D27D-8E6F-482D-AE24-DDA455873572}" dt="2025-06-07T16:41:52.935" v="82" actId="1076"/>
          <ac:spMkLst>
            <pc:docMk/>
            <pc:sldMk cId="1440871986" sldId="389"/>
            <ac:spMk id="2" creationId="{65B8CE60-587E-1D5C-8B50-ED3441BA49CE}"/>
          </ac:spMkLst>
        </pc:spChg>
        <pc:spChg chg="del mod">
          <ac:chgData name="Sakshi Ambali" userId="c52ac64cda8c9f8f" providerId="LiveId" clId="{ECC0D27D-8E6F-482D-AE24-DDA455873572}" dt="2025-06-07T16:42:15.411" v="85" actId="21"/>
          <ac:spMkLst>
            <pc:docMk/>
            <pc:sldMk cId="1440871986" sldId="389"/>
            <ac:spMk id="3" creationId="{0E02AE9C-BA1D-195E-3B93-A5A0CC03D8F3}"/>
          </ac:spMkLst>
        </pc:spChg>
        <pc:spChg chg="add del mod">
          <ac:chgData name="Sakshi Ambali" userId="c52ac64cda8c9f8f" providerId="LiveId" clId="{ECC0D27D-8E6F-482D-AE24-DDA455873572}" dt="2025-06-07T16:37:58.160" v="21" actId="931"/>
          <ac:spMkLst>
            <pc:docMk/>
            <pc:sldMk cId="1440871986" sldId="389"/>
            <ac:spMk id="5" creationId="{EF968D21-C466-0E88-8D7D-3EA7CA647FD1}"/>
          </ac:spMkLst>
        </pc:spChg>
        <pc:spChg chg="add mod">
          <ac:chgData name="Sakshi Ambali" userId="c52ac64cda8c9f8f" providerId="LiveId" clId="{ECC0D27D-8E6F-482D-AE24-DDA455873572}" dt="2025-06-07T19:45:04.775" v="1019" actId="20577"/>
          <ac:spMkLst>
            <pc:docMk/>
            <pc:sldMk cId="1440871986" sldId="389"/>
            <ac:spMk id="10" creationId="{047C3389-3C12-3E98-0F45-747D62C8DFBF}"/>
          </ac:spMkLst>
        </pc:spChg>
        <pc:spChg chg="add mod">
          <ac:chgData name="Sakshi Ambali" userId="c52ac64cda8c9f8f" providerId="LiveId" clId="{ECC0D27D-8E6F-482D-AE24-DDA455873572}" dt="2025-06-07T16:51:35.741" v="121" actId="2711"/>
          <ac:spMkLst>
            <pc:docMk/>
            <pc:sldMk cId="1440871986" sldId="389"/>
            <ac:spMk id="11" creationId="{E553D25A-2F39-253C-F998-3428F1EA8C04}"/>
          </ac:spMkLst>
        </pc:spChg>
        <pc:picChg chg="add mod">
          <ac:chgData name="Sakshi Ambali" userId="c52ac64cda8c9f8f" providerId="LiveId" clId="{ECC0D27D-8E6F-482D-AE24-DDA455873572}" dt="2025-06-07T16:37:52.378" v="20" actId="931"/>
          <ac:picMkLst>
            <pc:docMk/>
            <pc:sldMk cId="1440871986" sldId="389"/>
            <ac:picMk id="7" creationId="{041A389D-B76C-40F6-0785-5FD1294F9E30}"/>
          </ac:picMkLst>
        </pc:picChg>
        <pc:picChg chg="add mod modCrop">
          <ac:chgData name="Sakshi Ambali" userId="c52ac64cda8c9f8f" providerId="LiveId" clId="{ECC0D27D-8E6F-482D-AE24-DDA455873572}" dt="2025-06-07T16:47:49.935" v="107"/>
          <ac:picMkLst>
            <pc:docMk/>
            <pc:sldMk cId="1440871986" sldId="389"/>
            <ac:picMk id="9" creationId="{29ABC7B9-4CE2-46B0-DA4D-8EFFDF7A5019}"/>
          </ac:picMkLst>
        </pc:picChg>
        <pc:picChg chg="del">
          <ac:chgData name="Sakshi Ambali" userId="c52ac64cda8c9f8f" providerId="LiveId" clId="{ECC0D27D-8E6F-482D-AE24-DDA455873572}" dt="2025-06-07T16:36:47.386" v="16" actId="478"/>
          <ac:picMkLst>
            <pc:docMk/>
            <pc:sldMk cId="1440871986" sldId="389"/>
            <ac:picMk id="12" creationId="{7D5BDB53-9169-3BBC-9362-0539514AC7DD}"/>
          </ac:picMkLst>
        </pc:picChg>
      </pc:sldChg>
      <pc:sldChg chg="addSp delSp modSp mod modTransition modAnim">
        <pc:chgData name="Sakshi Ambali" userId="c52ac64cda8c9f8f" providerId="LiveId" clId="{ECC0D27D-8E6F-482D-AE24-DDA455873572}" dt="2025-06-07T20:16:27.099" v="1294" actId="478"/>
        <pc:sldMkLst>
          <pc:docMk/>
          <pc:sldMk cId="3200312026" sldId="391"/>
        </pc:sldMkLst>
        <pc:spChg chg="add mod">
          <ac:chgData name="Sakshi Ambali" userId="c52ac64cda8c9f8f" providerId="LiveId" clId="{ECC0D27D-8E6F-482D-AE24-DDA455873572}" dt="2025-06-07T16:58:13.255" v="198" actId="1076"/>
          <ac:spMkLst>
            <pc:docMk/>
            <pc:sldMk cId="3200312026" sldId="391"/>
            <ac:spMk id="2" creationId="{E6C0896B-20D5-35B1-A47B-0F25639A26A5}"/>
          </ac:spMkLst>
        </pc:spChg>
        <pc:spChg chg="mod">
          <ac:chgData name="Sakshi Ambali" userId="c52ac64cda8c9f8f" providerId="LiveId" clId="{ECC0D27D-8E6F-482D-AE24-DDA455873572}" dt="2025-06-07T16:52:52.688" v="158" actId="20577"/>
          <ac:spMkLst>
            <pc:docMk/>
            <pc:sldMk cId="3200312026" sldId="391"/>
            <ac:spMk id="3" creationId="{545D3755-C3E2-975E-DE68-CDECC4B526EC}"/>
          </ac:spMkLst>
        </pc:spChg>
        <pc:spChg chg="add mod">
          <ac:chgData name="Sakshi Ambali" userId="c52ac64cda8c9f8f" providerId="LiveId" clId="{ECC0D27D-8E6F-482D-AE24-DDA455873572}" dt="2025-06-07T16:55:03.006" v="173"/>
          <ac:spMkLst>
            <pc:docMk/>
            <pc:sldMk cId="3200312026" sldId="391"/>
            <ac:spMk id="4" creationId="{C6CC8454-1630-385E-F304-3F99674341B2}"/>
          </ac:spMkLst>
        </pc:spChg>
        <pc:spChg chg="add mod">
          <ac:chgData name="Sakshi Ambali" userId="c52ac64cda8c9f8f" providerId="LiveId" clId="{ECC0D27D-8E6F-482D-AE24-DDA455873572}" dt="2025-06-07T16:55:14.601" v="176"/>
          <ac:spMkLst>
            <pc:docMk/>
            <pc:sldMk cId="3200312026" sldId="391"/>
            <ac:spMk id="5" creationId="{A4C5A74E-E4F3-1318-86BC-A03167BBF706}"/>
          </ac:spMkLst>
        </pc:spChg>
        <pc:spChg chg="add del mod">
          <ac:chgData name="Sakshi Ambali" userId="c52ac64cda8c9f8f" providerId="LiveId" clId="{ECC0D27D-8E6F-482D-AE24-DDA455873572}" dt="2025-06-07T19:45:43.196" v="1032" actId="114"/>
          <ac:spMkLst>
            <pc:docMk/>
            <pc:sldMk cId="3200312026" sldId="391"/>
            <ac:spMk id="7" creationId="{F70BD87D-F7DA-961B-4024-A354DC87D168}"/>
          </ac:spMkLst>
        </pc:spChg>
        <pc:picChg chg="add del mod">
          <ac:chgData name="Sakshi Ambali" userId="c52ac64cda8c9f8f" providerId="LiveId" clId="{ECC0D27D-8E6F-482D-AE24-DDA455873572}" dt="2025-06-07T20:10:29.434" v="1223" actId="478"/>
          <ac:picMkLst>
            <pc:docMk/>
            <pc:sldMk cId="3200312026" sldId="391"/>
            <ac:picMk id="8" creationId="{A69FB4F7-31D7-1852-2D4A-50949571E090}"/>
          </ac:picMkLst>
        </pc:picChg>
        <pc:picChg chg="add del mod">
          <ac:chgData name="Sakshi Ambali" userId="c52ac64cda8c9f8f" providerId="LiveId" clId="{ECC0D27D-8E6F-482D-AE24-DDA455873572}" dt="2025-06-07T20:16:03.603" v="1290" actId="478"/>
          <ac:picMkLst>
            <pc:docMk/>
            <pc:sldMk cId="3200312026" sldId="391"/>
            <ac:picMk id="10" creationId="{C52B20DB-6939-1037-A06D-A71451D2081F}"/>
          </ac:picMkLst>
        </pc:picChg>
        <pc:picChg chg="add del mod">
          <ac:chgData name="Sakshi Ambali" userId="c52ac64cda8c9f8f" providerId="LiveId" clId="{ECC0D27D-8E6F-482D-AE24-DDA455873572}" dt="2025-06-07T20:16:16.506" v="1292" actId="478"/>
          <ac:picMkLst>
            <pc:docMk/>
            <pc:sldMk cId="3200312026" sldId="391"/>
            <ac:picMk id="12" creationId="{4447E19F-5728-A17E-07CD-E354B847493E}"/>
          </ac:picMkLst>
        </pc:picChg>
        <pc:picChg chg="add del mod">
          <ac:chgData name="Sakshi Ambali" userId="c52ac64cda8c9f8f" providerId="LiveId" clId="{ECC0D27D-8E6F-482D-AE24-DDA455873572}" dt="2025-06-07T20:16:27.099" v="1294" actId="478"/>
          <ac:picMkLst>
            <pc:docMk/>
            <pc:sldMk cId="3200312026" sldId="391"/>
            <ac:picMk id="14" creationId="{E5F7B05D-1AF3-41DD-F5E0-5DA85BEC9A98}"/>
          </ac:picMkLst>
        </pc:picChg>
      </pc:sldChg>
      <pc:sldChg chg="modSp del mod">
        <pc:chgData name="Sakshi Ambali" userId="c52ac64cda8c9f8f" providerId="LiveId" clId="{ECC0D27D-8E6F-482D-AE24-DDA455873572}" dt="2025-06-07T17:01:54.153" v="216" actId="2696"/>
        <pc:sldMkLst>
          <pc:docMk/>
          <pc:sldMk cId="2039059756" sldId="397"/>
        </pc:sldMkLst>
        <pc:spChg chg="mod">
          <ac:chgData name="Sakshi Ambali" userId="c52ac64cda8c9f8f" providerId="LiveId" clId="{ECC0D27D-8E6F-482D-AE24-DDA455873572}" dt="2025-06-07T17:01:47.812" v="215" actId="1076"/>
          <ac:spMkLst>
            <pc:docMk/>
            <pc:sldMk cId="2039059756" sldId="397"/>
            <ac:spMk id="9" creationId="{5AB6D40A-2A0A-AF3D-8CF7-3ECD37765637}"/>
          </ac:spMkLst>
        </pc:spChg>
      </pc:sldChg>
      <pc:sldChg chg="delSp modSp mod modTransition modAnim">
        <pc:chgData name="Sakshi Ambali" userId="c52ac64cda8c9f8f" providerId="LiveId" clId="{ECC0D27D-8E6F-482D-AE24-DDA455873572}" dt="2025-06-07T19:43:28.642" v="1012"/>
        <pc:sldMkLst>
          <pc:docMk/>
          <pc:sldMk cId="4261132419" sldId="398"/>
        </pc:sldMkLst>
        <pc:spChg chg="del mod">
          <ac:chgData name="Sakshi Ambali" userId="c52ac64cda8c9f8f" providerId="LiveId" clId="{ECC0D27D-8E6F-482D-AE24-DDA455873572}" dt="2025-06-07T18:14:59.119" v="555" actId="21"/>
          <ac:spMkLst>
            <pc:docMk/>
            <pc:sldMk cId="4261132419" sldId="398"/>
            <ac:spMk id="3" creationId="{8BE734F0-2DDD-AF70-F13D-F9E4C1929411}"/>
          </ac:spMkLst>
        </pc:spChg>
      </pc:sldChg>
      <pc:sldChg chg="addSp delSp modSp del mod">
        <pc:chgData name="Sakshi Ambali" userId="c52ac64cda8c9f8f" providerId="LiveId" clId="{ECC0D27D-8E6F-482D-AE24-DDA455873572}" dt="2025-06-07T18:14:44.522" v="552" actId="2696"/>
        <pc:sldMkLst>
          <pc:docMk/>
          <pc:sldMk cId="752428618" sldId="403"/>
        </pc:sldMkLst>
        <pc:spChg chg="mod">
          <ac:chgData name="Sakshi Ambali" userId="c52ac64cda8c9f8f" providerId="LiveId" clId="{ECC0D27D-8E6F-482D-AE24-DDA455873572}" dt="2025-06-07T18:01:32.374" v="462" actId="20577"/>
          <ac:spMkLst>
            <pc:docMk/>
            <pc:sldMk cId="752428618" sldId="403"/>
            <ac:spMk id="3" creationId="{C7AB9C34-2B13-E66F-1053-2BA156F89425}"/>
          </ac:spMkLst>
        </pc:spChg>
        <pc:spChg chg="add del mod">
          <ac:chgData name="Sakshi Ambali" userId="c52ac64cda8c9f8f" providerId="LiveId" clId="{ECC0D27D-8E6F-482D-AE24-DDA455873572}" dt="2025-06-07T17:59:05.131" v="452" actId="21"/>
          <ac:spMkLst>
            <pc:docMk/>
            <pc:sldMk cId="752428618" sldId="403"/>
            <ac:spMk id="5" creationId="{06B1498F-4F58-F39E-AFDD-69E7FE291F61}"/>
          </ac:spMkLst>
        </pc:spChg>
        <pc:spChg chg="add mod">
          <ac:chgData name="Sakshi Ambali" userId="c52ac64cda8c9f8f" providerId="LiveId" clId="{ECC0D27D-8E6F-482D-AE24-DDA455873572}" dt="2025-06-07T18:01:26.415" v="460" actId="1076"/>
          <ac:spMkLst>
            <pc:docMk/>
            <pc:sldMk cId="752428618" sldId="403"/>
            <ac:spMk id="6" creationId="{1723AE5F-D3BD-53CA-D3C4-DE5C1E9E7F79}"/>
          </ac:spMkLst>
        </pc:spChg>
        <pc:graphicFrameChg chg="del modGraphic">
          <ac:chgData name="Sakshi Ambali" userId="c52ac64cda8c9f8f" providerId="LiveId" clId="{ECC0D27D-8E6F-482D-AE24-DDA455873572}" dt="2025-06-07T17:58:59.047" v="451" actId="21"/>
          <ac:graphicFrameMkLst>
            <pc:docMk/>
            <pc:sldMk cId="752428618" sldId="403"/>
            <ac:graphicFrameMk id="4" creationId="{4D1FB21E-CCFB-8E64-064C-DB8195F86847}"/>
          </ac:graphicFrameMkLst>
        </pc:graphicFrameChg>
        <pc:picChg chg="add mod modCrop">
          <ac:chgData name="Sakshi Ambali" userId="c52ac64cda8c9f8f" providerId="LiveId" clId="{ECC0D27D-8E6F-482D-AE24-DDA455873572}" dt="2025-06-07T18:03:18.354" v="483" actId="1076"/>
          <ac:picMkLst>
            <pc:docMk/>
            <pc:sldMk cId="752428618" sldId="403"/>
            <ac:picMk id="8" creationId="{6D15BEE3-12F9-78E5-E55D-81936407C37A}"/>
          </ac:picMkLst>
        </pc:picChg>
      </pc:sldChg>
      <pc:sldChg chg="addSp delSp modSp mod modTransition modAnim">
        <pc:chgData name="Sakshi Ambali" userId="c52ac64cda8c9f8f" providerId="LiveId" clId="{ECC0D27D-8E6F-482D-AE24-DDA455873572}" dt="2025-06-07T19:47:27.758" v="1063" actId="207"/>
        <pc:sldMkLst>
          <pc:docMk/>
          <pc:sldMk cId="1850768898" sldId="404"/>
        </pc:sldMkLst>
        <pc:spChg chg="mod">
          <ac:chgData name="Sakshi Ambali" userId="c52ac64cda8c9f8f" providerId="LiveId" clId="{ECC0D27D-8E6F-482D-AE24-DDA455873572}" dt="2025-06-07T17:58:25.134" v="447" actId="1076"/>
          <ac:spMkLst>
            <pc:docMk/>
            <pc:sldMk cId="1850768898" sldId="404"/>
            <ac:spMk id="2" creationId="{F0759DC4-8B30-98A0-5BAB-C78BA4A4AD55}"/>
          </ac:spMkLst>
        </pc:spChg>
        <pc:spChg chg="add del mod">
          <ac:chgData name="Sakshi Ambali" userId="c52ac64cda8c9f8f" providerId="LiveId" clId="{ECC0D27D-8E6F-482D-AE24-DDA455873572}" dt="2025-06-07T17:52:30.635" v="402" actId="931"/>
          <ac:spMkLst>
            <pc:docMk/>
            <pc:sldMk cId="1850768898" sldId="404"/>
            <ac:spMk id="3" creationId="{4096FB3A-B62C-3DAB-4FD1-B4EBDD650AEF}"/>
          </ac:spMkLst>
        </pc:spChg>
        <pc:spChg chg="del mod">
          <ac:chgData name="Sakshi Ambali" userId="c52ac64cda8c9f8f" providerId="LiveId" clId="{ECC0D27D-8E6F-482D-AE24-DDA455873572}" dt="2025-06-07T17:51:40.139" v="377" actId="21"/>
          <ac:spMkLst>
            <pc:docMk/>
            <pc:sldMk cId="1850768898" sldId="404"/>
            <ac:spMk id="4" creationId="{43E198AA-251D-4446-30C4-8F2FA7F6A72C}"/>
          </ac:spMkLst>
        </pc:spChg>
        <pc:spChg chg="add mod">
          <ac:chgData name="Sakshi Ambali" userId="c52ac64cda8c9f8f" providerId="LiveId" clId="{ECC0D27D-8E6F-482D-AE24-DDA455873572}" dt="2025-06-07T17:58:17.889" v="446" actId="1076"/>
          <ac:spMkLst>
            <pc:docMk/>
            <pc:sldMk cId="1850768898" sldId="404"/>
            <ac:spMk id="5" creationId="{52562B64-E841-2FDA-C4D2-480BA0EA5CEA}"/>
          </ac:spMkLst>
        </pc:spChg>
        <pc:spChg chg="add mod">
          <ac:chgData name="Sakshi Ambali" userId="c52ac64cda8c9f8f" providerId="LiveId" clId="{ECC0D27D-8E6F-482D-AE24-DDA455873572}" dt="2025-06-07T17:53:58.960" v="410" actId="767"/>
          <ac:spMkLst>
            <pc:docMk/>
            <pc:sldMk cId="1850768898" sldId="404"/>
            <ac:spMk id="8" creationId="{2D2588C2-66CE-5938-2300-E3689D280343}"/>
          </ac:spMkLst>
        </pc:spChg>
        <pc:spChg chg="add mod">
          <ac:chgData name="Sakshi Ambali" userId="c52ac64cda8c9f8f" providerId="LiveId" clId="{ECC0D27D-8E6F-482D-AE24-DDA455873572}" dt="2025-06-07T19:47:27.758" v="1063" actId="207"/>
          <ac:spMkLst>
            <pc:docMk/>
            <pc:sldMk cId="1850768898" sldId="404"/>
            <ac:spMk id="10" creationId="{11769A8B-0DE5-EF9B-4733-AD7747A5670B}"/>
          </ac:spMkLst>
        </pc:spChg>
        <pc:spChg chg="add">
          <ac:chgData name="Sakshi Ambali" userId="c52ac64cda8c9f8f" providerId="LiveId" clId="{ECC0D27D-8E6F-482D-AE24-DDA455873572}" dt="2025-06-07T17:54:08.541" v="412"/>
          <ac:spMkLst>
            <pc:docMk/>
            <pc:sldMk cId="1850768898" sldId="404"/>
            <ac:spMk id="11" creationId="{978DD675-460B-7CCF-6CED-37B7ED7D2AA4}"/>
          </ac:spMkLst>
        </pc:spChg>
        <pc:spChg chg="add">
          <ac:chgData name="Sakshi Ambali" userId="c52ac64cda8c9f8f" providerId="LiveId" clId="{ECC0D27D-8E6F-482D-AE24-DDA455873572}" dt="2025-06-07T17:54:08.541" v="412"/>
          <ac:spMkLst>
            <pc:docMk/>
            <pc:sldMk cId="1850768898" sldId="404"/>
            <ac:spMk id="12" creationId="{64C054EC-E143-43F5-70B2-E5E328D84FE4}"/>
          </ac:spMkLst>
        </pc:spChg>
        <pc:spChg chg="add">
          <ac:chgData name="Sakshi Ambali" userId="c52ac64cda8c9f8f" providerId="LiveId" clId="{ECC0D27D-8E6F-482D-AE24-DDA455873572}" dt="2025-06-07T17:54:08.541" v="412"/>
          <ac:spMkLst>
            <pc:docMk/>
            <pc:sldMk cId="1850768898" sldId="404"/>
            <ac:spMk id="13" creationId="{CF6AFE38-2FB7-2002-CDEB-B7C48A30E281}"/>
          </ac:spMkLst>
        </pc:spChg>
        <pc:spChg chg="add">
          <ac:chgData name="Sakshi Ambali" userId="c52ac64cda8c9f8f" providerId="LiveId" clId="{ECC0D27D-8E6F-482D-AE24-DDA455873572}" dt="2025-06-07T17:54:12.762" v="413"/>
          <ac:spMkLst>
            <pc:docMk/>
            <pc:sldMk cId="1850768898" sldId="404"/>
            <ac:spMk id="14" creationId="{83CF9D26-D6B8-5809-57E7-355E0F7C7A64}"/>
          </ac:spMkLst>
        </pc:spChg>
        <pc:spChg chg="add">
          <ac:chgData name="Sakshi Ambali" userId="c52ac64cda8c9f8f" providerId="LiveId" clId="{ECC0D27D-8E6F-482D-AE24-DDA455873572}" dt="2025-06-07T17:54:12.762" v="413"/>
          <ac:spMkLst>
            <pc:docMk/>
            <pc:sldMk cId="1850768898" sldId="404"/>
            <ac:spMk id="15" creationId="{9FA06520-46BF-1CE9-38B3-06CD54762E68}"/>
          </ac:spMkLst>
        </pc:spChg>
        <pc:spChg chg="add">
          <ac:chgData name="Sakshi Ambali" userId="c52ac64cda8c9f8f" providerId="LiveId" clId="{ECC0D27D-8E6F-482D-AE24-DDA455873572}" dt="2025-06-07T17:54:12.762" v="413"/>
          <ac:spMkLst>
            <pc:docMk/>
            <pc:sldMk cId="1850768898" sldId="404"/>
            <ac:spMk id="16" creationId="{400A5D63-1BC6-28A8-4977-38D74669F4A3}"/>
          </ac:spMkLst>
        </pc:spChg>
        <pc:picChg chg="add del mod modCrop">
          <ac:chgData name="Sakshi Ambali" userId="c52ac64cda8c9f8f" providerId="LiveId" clId="{ECC0D27D-8E6F-482D-AE24-DDA455873572}" dt="2025-06-07T17:54:05.403" v="411" actId="478"/>
          <ac:picMkLst>
            <pc:docMk/>
            <pc:sldMk cId="1850768898" sldId="404"/>
            <ac:picMk id="7" creationId="{CC3BF48B-AFA1-99A7-932E-930FB51ADD98}"/>
          </ac:picMkLst>
        </pc:picChg>
        <pc:picChg chg="add mod modCrop">
          <ac:chgData name="Sakshi Ambali" userId="c52ac64cda8c9f8f" providerId="LiveId" clId="{ECC0D27D-8E6F-482D-AE24-DDA455873572}" dt="2025-06-07T17:57:54.958" v="444" actId="1076"/>
          <ac:picMkLst>
            <pc:docMk/>
            <pc:sldMk cId="1850768898" sldId="404"/>
            <ac:picMk id="18" creationId="{E4D3B876-15A0-6AE3-A93C-1CC2786E8117}"/>
          </ac:picMkLst>
        </pc:picChg>
      </pc:sldChg>
      <pc:sldChg chg="addSp delSp modSp mod modTransition modAnim">
        <pc:chgData name="Sakshi Ambali" userId="c52ac64cda8c9f8f" providerId="LiveId" clId="{ECC0D27D-8E6F-482D-AE24-DDA455873572}" dt="2025-06-07T19:41:09.687" v="989"/>
        <pc:sldMkLst>
          <pc:docMk/>
          <pc:sldMk cId="4127695141" sldId="405"/>
        </pc:sldMkLst>
        <pc:spChg chg="add del mod">
          <ac:chgData name="Sakshi Ambali" userId="c52ac64cda8c9f8f" providerId="LiveId" clId="{ECC0D27D-8E6F-482D-AE24-DDA455873572}" dt="2025-06-07T17:40:14.704" v="336" actId="931"/>
          <ac:spMkLst>
            <pc:docMk/>
            <pc:sldMk cId="4127695141" sldId="405"/>
            <ac:spMk id="3" creationId="{7E9E12FD-A097-D395-C62E-799A7630196D}"/>
          </ac:spMkLst>
        </pc:spChg>
        <pc:spChg chg="del mod">
          <ac:chgData name="Sakshi Ambali" userId="c52ac64cda8c9f8f" providerId="LiveId" clId="{ECC0D27D-8E6F-482D-AE24-DDA455873572}" dt="2025-06-07T19:23:17.013" v="798" actId="21"/>
          <ac:spMkLst>
            <pc:docMk/>
            <pc:sldMk cId="4127695141" sldId="405"/>
            <ac:spMk id="4" creationId="{CDB14AAA-1F04-769D-E7F0-4F68C8EB9283}"/>
          </ac:spMkLst>
        </pc:spChg>
        <pc:spChg chg="mod">
          <ac:chgData name="Sakshi Ambali" userId="c52ac64cda8c9f8f" providerId="LiveId" clId="{ECC0D27D-8E6F-482D-AE24-DDA455873572}" dt="2025-06-07T19:22:21.436" v="787" actId="1076"/>
          <ac:spMkLst>
            <pc:docMk/>
            <pc:sldMk cId="4127695141" sldId="405"/>
            <ac:spMk id="6" creationId="{76A9A9A7-F1D2-237D-AC72-E21A286F0A6F}"/>
          </ac:spMkLst>
        </pc:spChg>
        <pc:spChg chg="add mod">
          <ac:chgData name="Sakshi Ambali" userId="c52ac64cda8c9f8f" providerId="LiveId" clId="{ECC0D27D-8E6F-482D-AE24-DDA455873572}" dt="2025-06-07T19:23:00.601" v="795" actId="113"/>
          <ac:spMkLst>
            <pc:docMk/>
            <pc:sldMk cId="4127695141" sldId="405"/>
            <ac:spMk id="9" creationId="{3C52A694-8256-1CB3-CBCB-49578C3A1AFD}"/>
          </ac:spMkLst>
        </pc:spChg>
        <pc:spChg chg="add mod">
          <ac:chgData name="Sakshi Ambali" userId="c52ac64cda8c9f8f" providerId="LiveId" clId="{ECC0D27D-8E6F-482D-AE24-DDA455873572}" dt="2025-06-07T19:27:58.282" v="835" actId="207"/>
          <ac:spMkLst>
            <pc:docMk/>
            <pc:sldMk cId="4127695141" sldId="405"/>
            <ac:spMk id="10" creationId="{F438028A-B1A6-44AA-A9B6-894915124E0E}"/>
          </ac:spMkLst>
        </pc:spChg>
        <pc:graphicFrameChg chg="del modGraphic">
          <ac:chgData name="Sakshi Ambali" userId="c52ac64cda8c9f8f" providerId="LiveId" clId="{ECC0D27D-8E6F-482D-AE24-DDA455873572}" dt="2025-06-07T17:40:00.877" v="335" actId="21"/>
          <ac:graphicFrameMkLst>
            <pc:docMk/>
            <pc:sldMk cId="4127695141" sldId="405"/>
            <ac:graphicFrameMk id="8" creationId="{C60AA2D2-28D7-69D7-F6C5-B31DAD3332C1}"/>
          </ac:graphicFrameMkLst>
        </pc:graphicFrameChg>
        <pc:picChg chg="add mod modCrop">
          <ac:chgData name="Sakshi Ambali" userId="c52ac64cda8c9f8f" providerId="LiveId" clId="{ECC0D27D-8E6F-482D-AE24-DDA455873572}" dt="2025-06-07T19:28:22.590" v="838" actId="14100"/>
          <ac:picMkLst>
            <pc:docMk/>
            <pc:sldMk cId="4127695141" sldId="405"/>
            <ac:picMk id="7" creationId="{5D9DD8AE-A9C8-AE2D-2571-974A2F43B989}"/>
          </ac:picMkLst>
        </pc:picChg>
      </pc:sldChg>
      <pc:sldChg chg="addSp delSp modSp mod modTransition modAnim">
        <pc:chgData name="Sakshi Ambali" userId="c52ac64cda8c9f8f" providerId="LiveId" clId="{ECC0D27D-8E6F-482D-AE24-DDA455873572}" dt="2025-06-07T20:12:29.733" v="1244" actId="478"/>
        <pc:sldMkLst>
          <pc:docMk/>
          <pc:sldMk cId="298364507" sldId="406"/>
        </pc:sldMkLst>
        <pc:spChg chg="mod">
          <ac:chgData name="Sakshi Ambali" userId="c52ac64cda8c9f8f" providerId="LiveId" clId="{ECC0D27D-8E6F-482D-AE24-DDA455873572}" dt="2025-06-07T17:26:29.570" v="308" actId="14100"/>
          <ac:spMkLst>
            <pc:docMk/>
            <pc:sldMk cId="298364507" sldId="406"/>
            <ac:spMk id="2" creationId="{F52A871D-B15E-C971-7C85-0AF173E38781}"/>
          </ac:spMkLst>
        </pc:spChg>
        <pc:spChg chg="mod">
          <ac:chgData name="Sakshi Ambali" userId="c52ac64cda8c9f8f" providerId="LiveId" clId="{ECC0D27D-8E6F-482D-AE24-DDA455873572}" dt="2025-06-07T19:46:58.331" v="1062" actId="20577"/>
          <ac:spMkLst>
            <pc:docMk/>
            <pc:sldMk cId="298364507" sldId="406"/>
            <ac:spMk id="3" creationId="{34F2E863-4A4C-76FE-444A-083F93043389}"/>
          </ac:spMkLst>
        </pc:spChg>
        <pc:spChg chg="add mod">
          <ac:chgData name="Sakshi Ambali" userId="c52ac64cda8c9f8f" providerId="LiveId" clId="{ECC0D27D-8E6F-482D-AE24-DDA455873572}" dt="2025-06-07T17:26:06.300" v="307" actId="20577"/>
          <ac:spMkLst>
            <pc:docMk/>
            <pc:sldMk cId="298364507" sldId="406"/>
            <ac:spMk id="4" creationId="{22DF54C6-F121-F1E5-8197-EA4BA2F5FA45}"/>
          </ac:spMkLst>
        </pc:spChg>
        <pc:spChg chg="add del mod">
          <ac:chgData name="Sakshi Ambali" userId="c52ac64cda8c9f8f" providerId="LiveId" clId="{ECC0D27D-8E6F-482D-AE24-DDA455873572}" dt="2025-06-07T17:33:04.854" v="328" actId="21"/>
          <ac:spMkLst>
            <pc:docMk/>
            <pc:sldMk cId="298364507" sldId="406"/>
            <ac:spMk id="7" creationId="{FF457A63-066A-88C5-956F-0D3AAD0DE8BA}"/>
          </ac:spMkLst>
        </pc:spChg>
        <pc:picChg chg="del">
          <ac:chgData name="Sakshi Ambali" userId="c52ac64cda8c9f8f" providerId="LiveId" clId="{ECC0D27D-8E6F-482D-AE24-DDA455873572}" dt="2025-06-07T17:32:59.965" v="327" actId="478"/>
          <ac:picMkLst>
            <pc:docMk/>
            <pc:sldMk cId="298364507" sldId="406"/>
            <ac:picMk id="5" creationId="{F2B2501C-600C-11B3-1ECD-912D988906A5}"/>
          </ac:picMkLst>
        </pc:picChg>
        <pc:picChg chg="add del mod">
          <ac:chgData name="Sakshi Ambali" userId="c52ac64cda8c9f8f" providerId="LiveId" clId="{ECC0D27D-8E6F-482D-AE24-DDA455873572}" dt="2025-06-07T20:12:29.733" v="1244" actId="478"/>
          <ac:picMkLst>
            <pc:docMk/>
            <pc:sldMk cId="298364507" sldId="406"/>
            <ac:picMk id="9" creationId="{C3526671-4F94-BD4D-9260-698ADAFD1B75}"/>
          </ac:picMkLst>
        </pc:picChg>
      </pc:sldChg>
      <pc:sldChg chg="addSp delSp modSp mod modTransition modAnim">
        <pc:chgData name="Sakshi Ambali" userId="c52ac64cda8c9f8f" providerId="LiveId" clId="{ECC0D27D-8E6F-482D-AE24-DDA455873572}" dt="2025-06-07T20:14:00.963" v="1269" actId="1076"/>
        <pc:sldMkLst>
          <pc:docMk/>
          <pc:sldMk cId="3088225330" sldId="407"/>
        </pc:sldMkLst>
        <pc:spChg chg="mod">
          <ac:chgData name="Sakshi Ambali" userId="c52ac64cda8c9f8f" providerId="LiveId" clId="{ECC0D27D-8E6F-482D-AE24-DDA455873572}" dt="2025-06-07T17:13:30.910" v="280" actId="1076"/>
          <ac:spMkLst>
            <pc:docMk/>
            <pc:sldMk cId="3088225330" sldId="407"/>
            <ac:spMk id="2" creationId="{60BD29B5-1B58-809F-FEA7-B82105E94664}"/>
          </ac:spMkLst>
        </pc:spChg>
        <pc:spChg chg="del mod">
          <ac:chgData name="Sakshi Ambali" userId="c52ac64cda8c9f8f" providerId="LiveId" clId="{ECC0D27D-8E6F-482D-AE24-DDA455873572}" dt="2025-06-07T17:10:17.983" v="252" actId="21"/>
          <ac:spMkLst>
            <pc:docMk/>
            <pc:sldMk cId="3088225330" sldId="407"/>
            <ac:spMk id="3" creationId="{8B599B60-BF79-A832-6AD4-6C6FC6CE4317}"/>
          </ac:spMkLst>
        </pc:spChg>
        <pc:spChg chg="mod">
          <ac:chgData name="Sakshi Ambali" userId="c52ac64cda8c9f8f" providerId="LiveId" clId="{ECC0D27D-8E6F-482D-AE24-DDA455873572}" dt="2025-06-07T19:46:31.097" v="1053" actId="20577"/>
          <ac:spMkLst>
            <pc:docMk/>
            <pc:sldMk cId="3088225330" sldId="407"/>
            <ac:spMk id="4" creationId="{07C3632C-2D2E-7026-33B8-EE42DA4BDB5C}"/>
          </ac:spMkLst>
        </pc:spChg>
        <pc:spChg chg="add mod">
          <ac:chgData name="Sakshi Ambali" userId="c52ac64cda8c9f8f" providerId="LiveId" clId="{ECC0D27D-8E6F-482D-AE24-DDA455873572}" dt="2025-06-07T17:13:23.652" v="279" actId="1076"/>
          <ac:spMkLst>
            <pc:docMk/>
            <pc:sldMk cId="3088225330" sldId="407"/>
            <ac:spMk id="5" creationId="{63F8FB2B-D861-9F3B-672D-DA6F74103C33}"/>
          </ac:spMkLst>
        </pc:spChg>
        <pc:picChg chg="add mod">
          <ac:chgData name="Sakshi Ambali" userId="c52ac64cda8c9f8f" providerId="LiveId" clId="{ECC0D27D-8E6F-482D-AE24-DDA455873572}" dt="2025-06-07T20:14:00.963" v="1269" actId="1076"/>
          <ac:picMkLst>
            <pc:docMk/>
            <pc:sldMk cId="3088225330" sldId="407"/>
            <ac:picMk id="6" creationId="{7ED31042-81E9-F6B9-3799-AD6F09179191}"/>
          </ac:picMkLst>
        </pc:picChg>
      </pc:sldChg>
      <pc:sldChg chg="addSp delSp modSp mod modTransition modAnim">
        <pc:chgData name="Sakshi Ambali" userId="c52ac64cda8c9f8f" providerId="LiveId" clId="{ECC0D27D-8E6F-482D-AE24-DDA455873572}" dt="2025-06-07T19:46:13.787" v="1045" actId="20577"/>
        <pc:sldMkLst>
          <pc:docMk/>
          <pc:sldMk cId="888484295" sldId="408"/>
        </pc:sldMkLst>
        <pc:spChg chg="mod">
          <ac:chgData name="Sakshi Ambali" userId="c52ac64cda8c9f8f" providerId="LiveId" clId="{ECC0D27D-8E6F-482D-AE24-DDA455873572}" dt="2025-06-07T17:01:59.845" v="217"/>
          <ac:spMkLst>
            <pc:docMk/>
            <pc:sldMk cId="888484295" sldId="408"/>
            <ac:spMk id="2" creationId="{805346ED-721D-85EE-2F1B-A31D0912DE29}"/>
          </ac:spMkLst>
        </pc:spChg>
        <pc:spChg chg="mod">
          <ac:chgData name="Sakshi Ambali" userId="c52ac64cda8c9f8f" providerId="LiveId" clId="{ECC0D27D-8E6F-482D-AE24-DDA455873572}" dt="2025-06-07T19:46:13.787" v="1045" actId="20577"/>
          <ac:spMkLst>
            <pc:docMk/>
            <pc:sldMk cId="888484295" sldId="408"/>
            <ac:spMk id="3" creationId="{DB097449-5B72-ADA0-3B2D-1CBC160D6B90}"/>
          </ac:spMkLst>
        </pc:spChg>
        <pc:spChg chg="del mod">
          <ac:chgData name="Sakshi Ambali" userId="c52ac64cda8c9f8f" providerId="LiveId" clId="{ECC0D27D-8E6F-482D-AE24-DDA455873572}" dt="2025-06-07T17:07:36.555" v="243" actId="21"/>
          <ac:spMkLst>
            <pc:docMk/>
            <pc:sldMk cId="888484295" sldId="408"/>
            <ac:spMk id="4" creationId="{41FC7B50-71A6-D8BE-C032-5EB4CF5706D5}"/>
          </ac:spMkLst>
        </pc:spChg>
        <pc:spChg chg="add del mod">
          <ac:chgData name="Sakshi Ambali" userId="c52ac64cda8c9f8f" providerId="LiveId" clId="{ECC0D27D-8E6F-482D-AE24-DDA455873572}" dt="2025-06-07T17:02:39.044" v="222" actId="21"/>
          <ac:spMkLst>
            <pc:docMk/>
            <pc:sldMk cId="888484295" sldId="408"/>
            <ac:spMk id="5" creationId="{A4C80413-BBEA-8723-2516-87C01B7F3256}"/>
          </ac:spMkLst>
        </pc:spChg>
        <pc:spChg chg="add mod">
          <ac:chgData name="Sakshi Ambali" userId="c52ac64cda8c9f8f" providerId="LiveId" clId="{ECC0D27D-8E6F-482D-AE24-DDA455873572}" dt="2025-06-07T17:06:34.718" v="242" actId="207"/>
          <ac:spMkLst>
            <pc:docMk/>
            <pc:sldMk cId="888484295" sldId="408"/>
            <ac:spMk id="6" creationId="{F693774C-22D6-2654-2AB8-1EABB55F9EDA}"/>
          </ac:spMkLst>
        </pc:spChg>
        <pc:spChg chg="add mod">
          <ac:chgData name="Sakshi Ambali" userId="c52ac64cda8c9f8f" providerId="LiveId" clId="{ECC0D27D-8E6F-482D-AE24-DDA455873572}" dt="2025-06-07T17:02:45.685" v="224"/>
          <ac:spMkLst>
            <pc:docMk/>
            <pc:sldMk cId="888484295" sldId="408"/>
            <ac:spMk id="7" creationId="{A4C80413-BBEA-8723-2516-87C01B7F3256}"/>
          </ac:spMkLst>
        </pc:spChg>
      </pc:sldChg>
      <pc:sldChg chg="addSp delSp modSp del mod">
        <pc:chgData name="Sakshi Ambali" userId="c52ac64cda8c9f8f" providerId="LiveId" clId="{ECC0D27D-8E6F-482D-AE24-DDA455873572}" dt="2025-06-07T16:32:44.481" v="15" actId="2696"/>
        <pc:sldMkLst>
          <pc:docMk/>
          <pc:sldMk cId="2249372667" sldId="409"/>
        </pc:sldMkLst>
        <pc:spChg chg="add mod">
          <ac:chgData name="Sakshi Ambali" userId="c52ac64cda8c9f8f" providerId="LiveId" clId="{ECC0D27D-8E6F-482D-AE24-DDA455873572}" dt="2025-06-07T14:23:04.013" v="14" actId="478"/>
          <ac:spMkLst>
            <pc:docMk/>
            <pc:sldMk cId="2249372667" sldId="409"/>
            <ac:spMk id="4" creationId="{C2248F01-4461-BF93-744B-DD6F73B9AAC0}"/>
          </ac:spMkLst>
        </pc:spChg>
        <pc:picChg chg="del">
          <ac:chgData name="Sakshi Ambali" userId="c52ac64cda8c9f8f" providerId="LiveId" clId="{ECC0D27D-8E6F-482D-AE24-DDA455873572}" dt="2025-06-07T14:23:04.013" v="14" actId="478"/>
          <ac:picMkLst>
            <pc:docMk/>
            <pc:sldMk cId="2249372667" sldId="409"/>
            <ac:picMk id="11" creationId="{8DB431A1-9806-9CFE-0E5F-1A5611C2A666}"/>
          </ac:picMkLst>
        </pc:picChg>
      </pc:sldChg>
      <pc:sldChg chg="addSp delSp modSp mod modTransition modAnim">
        <pc:chgData name="Sakshi Ambali" userId="c52ac64cda8c9f8f" providerId="LiveId" clId="{ECC0D27D-8E6F-482D-AE24-DDA455873572}" dt="2025-06-07T20:08:35.263" v="1208" actId="478"/>
        <pc:sldMkLst>
          <pc:docMk/>
          <pc:sldMk cId="3390304222" sldId="410"/>
        </pc:sldMkLst>
        <pc:spChg chg="add del mod">
          <ac:chgData name="Sakshi Ambali" userId="c52ac64cda8c9f8f" providerId="LiveId" clId="{ECC0D27D-8E6F-482D-AE24-DDA455873572}" dt="2025-06-07T19:53:35.609" v="1139" actId="478"/>
          <ac:spMkLst>
            <pc:docMk/>
            <pc:sldMk cId="3390304222" sldId="410"/>
            <ac:spMk id="7" creationId="{8C5A7F90-3793-7C17-8D11-694CA60CF76F}"/>
          </ac:spMkLst>
        </pc:spChg>
        <pc:picChg chg="add del mod">
          <ac:chgData name="Sakshi Ambali" userId="c52ac64cda8c9f8f" providerId="LiveId" clId="{ECC0D27D-8E6F-482D-AE24-DDA455873572}" dt="2025-06-07T19:54:29.057" v="1150" actId="478"/>
          <ac:picMkLst>
            <pc:docMk/>
            <pc:sldMk cId="3390304222" sldId="410"/>
            <ac:picMk id="6" creationId="{B249F6F8-35FD-E00F-9DCC-79C9703424CA}"/>
          </ac:picMkLst>
        </pc:picChg>
        <pc:picChg chg="add del mod">
          <ac:chgData name="Sakshi Ambali" userId="c52ac64cda8c9f8f" providerId="LiveId" clId="{ECC0D27D-8E6F-482D-AE24-DDA455873572}" dt="2025-06-07T20:08:35.263" v="1208" actId="478"/>
          <ac:picMkLst>
            <pc:docMk/>
            <pc:sldMk cId="3390304222" sldId="410"/>
            <ac:picMk id="4098" creationId="{7968E603-BAA2-0AFF-44F6-1C8D4E61125F}"/>
          </ac:picMkLst>
        </pc:picChg>
      </pc:sldChg>
      <pc:sldChg chg="addSp delSp modSp new del mod">
        <pc:chgData name="Sakshi Ambali" userId="c52ac64cda8c9f8f" providerId="LiveId" clId="{ECC0D27D-8E6F-482D-AE24-DDA455873572}" dt="2025-06-07T18:14:39.333" v="551" actId="2696"/>
        <pc:sldMkLst>
          <pc:docMk/>
          <pc:sldMk cId="1071659994" sldId="411"/>
        </pc:sldMkLst>
        <pc:spChg chg="mod">
          <ac:chgData name="Sakshi Ambali" userId="c52ac64cda8c9f8f" providerId="LiveId" clId="{ECC0D27D-8E6F-482D-AE24-DDA455873572}" dt="2025-06-07T18:05:40.299" v="497" actId="1076"/>
          <ac:spMkLst>
            <pc:docMk/>
            <pc:sldMk cId="1071659994" sldId="411"/>
            <ac:spMk id="2" creationId="{46A4A435-C4DB-6508-04F7-6F12C68229C0}"/>
          </ac:spMkLst>
        </pc:spChg>
        <pc:spChg chg="del">
          <ac:chgData name="Sakshi Ambali" userId="c52ac64cda8c9f8f" providerId="LiveId" clId="{ECC0D27D-8E6F-482D-AE24-DDA455873572}" dt="2025-06-07T18:04:34.083" v="488" actId="21"/>
          <ac:spMkLst>
            <pc:docMk/>
            <pc:sldMk cId="1071659994" sldId="411"/>
            <ac:spMk id="3" creationId="{6FCA2372-5875-08B0-B8D5-5D629F786362}"/>
          </ac:spMkLst>
        </pc:spChg>
        <pc:spChg chg="add">
          <ac:chgData name="Sakshi Ambali" userId="c52ac64cda8c9f8f" providerId="LiveId" clId="{ECC0D27D-8E6F-482D-AE24-DDA455873572}" dt="2025-06-07T18:04:20.608" v="486"/>
          <ac:spMkLst>
            <pc:docMk/>
            <pc:sldMk cId="1071659994" sldId="411"/>
            <ac:spMk id="4" creationId="{AAAA6ADD-8210-F0F8-3CAB-7BB44A069909}"/>
          </ac:spMkLst>
        </pc:spChg>
        <pc:spChg chg="add">
          <ac:chgData name="Sakshi Ambali" userId="c52ac64cda8c9f8f" providerId="LiveId" clId="{ECC0D27D-8E6F-482D-AE24-DDA455873572}" dt="2025-06-07T18:04:20.608" v="486"/>
          <ac:spMkLst>
            <pc:docMk/>
            <pc:sldMk cId="1071659994" sldId="411"/>
            <ac:spMk id="5" creationId="{9F7F0BF4-DD03-9DE9-6711-88DE94421FFE}"/>
          </ac:spMkLst>
        </pc:spChg>
        <pc:spChg chg="add">
          <ac:chgData name="Sakshi Ambali" userId="c52ac64cda8c9f8f" providerId="LiveId" clId="{ECC0D27D-8E6F-482D-AE24-DDA455873572}" dt="2025-06-07T18:04:20.608" v="486"/>
          <ac:spMkLst>
            <pc:docMk/>
            <pc:sldMk cId="1071659994" sldId="411"/>
            <ac:spMk id="6" creationId="{8F04A338-FF97-9BA7-2B8D-19B4B7710BEA}"/>
          </ac:spMkLst>
        </pc:spChg>
        <pc:spChg chg="add">
          <ac:chgData name="Sakshi Ambali" userId="c52ac64cda8c9f8f" providerId="LiveId" clId="{ECC0D27D-8E6F-482D-AE24-DDA455873572}" dt="2025-06-07T18:04:28.472" v="487"/>
          <ac:spMkLst>
            <pc:docMk/>
            <pc:sldMk cId="1071659994" sldId="411"/>
            <ac:spMk id="7" creationId="{3686EC6B-CFEC-2393-5135-5AA0A44DC1C3}"/>
          </ac:spMkLst>
        </pc:spChg>
        <pc:spChg chg="add">
          <ac:chgData name="Sakshi Ambali" userId="c52ac64cda8c9f8f" providerId="LiveId" clId="{ECC0D27D-8E6F-482D-AE24-DDA455873572}" dt="2025-06-07T18:04:28.472" v="487"/>
          <ac:spMkLst>
            <pc:docMk/>
            <pc:sldMk cId="1071659994" sldId="411"/>
            <ac:spMk id="8" creationId="{37542EB7-D76E-9183-7DC5-63F812D24372}"/>
          </ac:spMkLst>
        </pc:spChg>
        <pc:spChg chg="add">
          <ac:chgData name="Sakshi Ambali" userId="c52ac64cda8c9f8f" providerId="LiveId" clId="{ECC0D27D-8E6F-482D-AE24-DDA455873572}" dt="2025-06-07T18:04:28.472" v="487"/>
          <ac:spMkLst>
            <pc:docMk/>
            <pc:sldMk cId="1071659994" sldId="411"/>
            <ac:spMk id="9" creationId="{7F3C9790-B704-4417-BB73-51CEAF841B39}"/>
          </ac:spMkLst>
        </pc:spChg>
        <pc:spChg chg="add mod">
          <ac:chgData name="Sakshi Ambali" userId="c52ac64cda8c9f8f" providerId="LiveId" clId="{ECC0D27D-8E6F-482D-AE24-DDA455873572}" dt="2025-06-07T18:05:23.404" v="496" actId="14100"/>
          <ac:spMkLst>
            <pc:docMk/>
            <pc:sldMk cId="1071659994" sldId="411"/>
            <ac:spMk id="10" creationId="{40E9D583-1435-4C9E-1E43-E43C38FA3DA7}"/>
          </ac:spMkLst>
        </pc:spChg>
        <pc:spChg chg="add mod">
          <ac:chgData name="Sakshi Ambali" userId="c52ac64cda8c9f8f" providerId="LiveId" clId="{ECC0D27D-8E6F-482D-AE24-DDA455873572}" dt="2025-06-07T18:04:39.568" v="490"/>
          <ac:spMkLst>
            <pc:docMk/>
            <pc:sldMk cId="1071659994" sldId="411"/>
            <ac:spMk id="11" creationId="{6FCA2372-5875-08B0-B8D5-5D629F786362}"/>
          </ac:spMkLst>
        </pc:spChg>
      </pc:sldChg>
      <pc:sldChg chg="addSp delSp modSp new mod modTransition modAnim">
        <pc:chgData name="Sakshi Ambali" userId="c52ac64cda8c9f8f" providerId="LiveId" clId="{ECC0D27D-8E6F-482D-AE24-DDA455873572}" dt="2025-06-07T19:42:17.281" v="1001"/>
        <pc:sldMkLst>
          <pc:docMk/>
          <pc:sldMk cId="3243882591" sldId="412"/>
        </pc:sldMkLst>
        <pc:spChg chg="mod">
          <ac:chgData name="Sakshi Ambali" userId="c52ac64cda8c9f8f" providerId="LiveId" clId="{ECC0D27D-8E6F-482D-AE24-DDA455873572}" dt="2025-06-07T18:08:55.421" v="527" actId="1076"/>
          <ac:spMkLst>
            <pc:docMk/>
            <pc:sldMk cId="3243882591" sldId="412"/>
            <ac:spMk id="2" creationId="{1BB7BB7E-E648-C07B-D479-4511D40F6485}"/>
          </ac:spMkLst>
        </pc:spChg>
        <pc:spChg chg="del">
          <ac:chgData name="Sakshi Ambali" userId="c52ac64cda8c9f8f" providerId="LiveId" clId="{ECC0D27D-8E6F-482D-AE24-DDA455873572}" dt="2025-06-07T18:07:31.842" v="505" actId="931"/>
          <ac:spMkLst>
            <pc:docMk/>
            <pc:sldMk cId="3243882591" sldId="412"/>
            <ac:spMk id="3" creationId="{1A1CEBDC-348D-0697-51D5-532497F95D32}"/>
          </ac:spMkLst>
        </pc:spChg>
        <pc:spChg chg="add mod">
          <ac:chgData name="Sakshi Ambali" userId="c52ac64cda8c9f8f" providerId="LiveId" clId="{ECC0D27D-8E6F-482D-AE24-DDA455873572}" dt="2025-06-07T18:07:24.430" v="504" actId="1076"/>
          <ac:spMkLst>
            <pc:docMk/>
            <pc:sldMk cId="3243882591" sldId="412"/>
            <ac:spMk id="4" creationId="{6F0D0C96-E64B-55CB-DA0F-7F017FCF4878}"/>
          </ac:spMkLst>
        </pc:spChg>
        <pc:spChg chg="add del mod">
          <ac:chgData name="Sakshi Ambali" userId="c52ac64cda8c9f8f" providerId="LiveId" clId="{ECC0D27D-8E6F-482D-AE24-DDA455873572}" dt="2025-06-07T18:08:45.687" v="525"/>
          <ac:spMkLst>
            <pc:docMk/>
            <pc:sldMk cId="3243882591" sldId="412"/>
            <ac:spMk id="7" creationId="{CB372066-58D6-C11C-6838-0F6640C818A6}"/>
          </ac:spMkLst>
        </pc:spChg>
        <pc:spChg chg="add mod">
          <ac:chgData name="Sakshi Ambali" userId="c52ac64cda8c9f8f" providerId="LiveId" clId="{ECC0D27D-8E6F-482D-AE24-DDA455873572}" dt="2025-06-07T18:11:25.313" v="550" actId="207"/>
          <ac:spMkLst>
            <pc:docMk/>
            <pc:sldMk cId="3243882591" sldId="412"/>
            <ac:spMk id="8" creationId="{F7C10BA2-47A4-194B-78A5-030D57A0147E}"/>
          </ac:spMkLst>
        </pc:spChg>
        <pc:picChg chg="add mod modCrop">
          <ac:chgData name="Sakshi Ambali" userId="c52ac64cda8c9f8f" providerId="LiveId" clId="{ECC0D27D-8E6F-482D-AE24-DDA455873572}" dt="2025-06-07T18:08:31.684" v="522" actId="14100"/>
          <ac:picMkLst>
            <pc:docMk/>
            <pc:sldMk cId="3243882591" sldId="412"/>
            <ac:picMk id="6" creationId="{6F9D1BA8-A23C-3DD0-EF22-85F8FDCB0361}"/>
          </ac:picMkLst>
        </pc:picChg>
      </pc:sldChg>
      <pc:sldChg chg="addSp delSp modSp new mod modTransition modAnim">
        <pc:chgData name="Sakshi Ambali" userId="c52ac64cda8c9f8f" providerId="LiveId" clId="{ECC0D27D-8E6F-482D-AE24-DDA455873572}" dt="2025-06-07T20:11:48.337" v="1242" actId="1076"/>
        <pc:sldMkLst>
          <pc:docMk/>
          <pc:sldMk cId="2278051786" sldId="413"/>
        </pc:sldMkLst>
        <pc:spChg chg="mod">
          <ac:chgData name="Sakshi Ambali" userId="c52ac64cda8c9f8f" providerId="LiveId" clId="{ECC0D27D-8E6F-482D-AE24-DDA455873572}" dt="2025-06-07T18:57:22.647" v="564" actId="1076"/>
          <ac:spMkLst>
            <pc:docMk/>
            <pc:sldMk cId="2278051786" sldId="413"/>
            <ac:spMk id="2" creationId="{E93F4E7A-AE0B-C8C4-D72B-EDE9F169A747}"/>
          </ac:spMkLst>
        </pc:spChg>
        <pc:spChg chg="del">
          <ac:chgData name="Sakshi Ambali" userId="c52ac64cda8c9f8f" providerId="LiveId" clId="{ECC0D27D-8E6F-482D-AE24-DDA455873572}" dt="2025-06-07T18:56:48.822" v="558" actId="21"/>
          <ac:spMkLst>
            <pc:docMk/>
            <pc:sldMk cId="2278051786" sldId="413"/>
            <ac:spMk id="3" creationId="{0B57C91C-976F-A4E3-4DC1-2BBD1D0FBC1B}"/>
          </ac:spMkLst>
        </pc:spChg>
        <pc:spChg chg="add mod">
          <ac:chgData name="Sakshi Ambali" userId="c52ac64cda8c9f8f" providerId="LiveId" clId="{ECC0D27D-8E6F-482D-AE24-DDA455873572}" dt="2025-06-07T18:57:46.075" v="567" actId="1076"/>
          <ac:spMkLst>
            <pc:docMk/>
            <pc:sldMk cId="2278051786" sldId="413"/>
            <ac:spMk id="4" creationId="{08D124E5-090F-9048-8F3D-7B0349E80FF4}"/>
          </ac:spMkLst>
        </pc:spChg>
        <pc:spChg chg="add mod">
          <ac:chgData name="Sakshi Ambali" userId="c52ac64cda8c9f8f" providerId="LiveId" clId="{ECC0D27D-8E6F-482D-AE24-DDA455873572}" dt="2025-06-07T19:47:44.965" v="1066" actId="20577"/>
          <ac:spMkLst>
            <pc:docMk/>
            <pc:sldMk cId="2278051786" sldId="413"/>
            <ac:spMk id="5" creationId="{7ED90509-764C-1E80-4B9B-F9D5DB9D14EC}"/>
          </ac:spMkLst>
        </pc:spChg>
        <pc:picChg chg="add mod">
          <ac:chgData name="Sakshi Ambali" userId="c52ac64cda8c9f8f" providerId="LiveId" clId="{ECC0D27D-8E6F-482D-AE24-DDA455873572}" dt="2025-06-07T20:11:48.337" v="1242" actId="1076"/>
          <ac:picMkLst>
            <pc:docMk/>
            <pc:sldMk cId="2278051786" sldId="413"/>
            <ac:picMk id="6" creationId="{AE5F5CBA-0DA1-93F9-1D4B-F592A85985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E-Commerce Recommender System</a:t>
            </a:r>
          </a:p>
        </p:txBody>
      </p:sp>
      <p:sp>
        <p:nvSpPr>
          <p:cNvPr id="3" name="TextBox 2">
            <a:extLst>
              <a:ext uri="{FF2B5EF4-FFF2-40B4-BE49-F238E27FC236}">
                <a16:creationId xmlns:a16="http://schemas.microsoft.com/office/drawing/2014/main" id="{5CCA92F5-C790-6C81-4DCC-286E3E984204}"/>
              </a:ext>
            </a:extLst>
          </p:cNvPr>
          <p:cNvSpPr txBox="1"/>
          <p:nvPr/>
        </p:nvSpPr>
        <p:spPr>
          <a:xfrm>
            <a:off x="6309904" y="4221622"/>
            <a:ext cx="3594672" cy="369332"/>
          </a:xfrm>
          <a:prstGeom prst="rect">
            <a:avLst/>
          </a:prstGeom>
          <a:noFill/>
        </p:spPr>
        <p:txBody>
          <a:bodyPr wrap="square" rtlCol="0">
            <a:spAutoFit/>
          </a:bodyPr>
          <a:lstStyle/>
          <a:p>
            <a:r>
              <a:rPr lang="en-US" dirty="0">
                <a:solidFill>
                  <a:schemeClr val="bg1"/>
                </a:solidFill>
              </a:rPr>
              <a:t>Presented By : SAKSHI A</a:t>
            </a:r>
            <a:endParaRPr lang="hi-IN" dirty="0">
              <a:solidFill>
                <a:schemeClr val="bg1"/>
              </a:solidFill>
            </a:endParaRPr>
          </a:p>
        </p:txBody>
      </p:sp>
      <p:sp>
        <p:nvSpPr>
          <p:cNvPr id="4" name="TextBox 3">
            <a:extLst>
              <a:ext uri="{FF2B5EF4-FFF2-40B4-BE49-F238E27FC236}">
                <a16:creationId xmlns:a16="http://schemas.microsoft.com/office/drawing/2014/main" id="{944B30C8-1665-F0D1-F2D6-DF516B43CC4A}"/>
              </a:ext>
            </a:extLst>
          </p:cNvPr>
          <p:cNvSpPr txBox="1"/>
          <p:nvPr/>
        </p:nvSpPr>
        <p:spPr>
          <a:xfrm>
            <a:off x="6309904" y="4590954"/>
            <a:ext cx="5372197" cy="646331"/>
          </a:xfrm>
          <a:prstGeom prst="rect">
            <a:avLst/>
          </a:prstGeom>
          <a:noFill/>
        </p:spPr>
        <p:txBody>
          <a:bodyPr wrap="square" rtlCol="0">
            <a:spAutoFit/>
          </a:bodyPr>
          <a:lstStyle/>
          <a:p>
            <a:r>
              <a:rPr lang="en-US" dirty="0">
                <a:solidFill>
                  <a:schemeClr val="bg1"/>
                </a:solidFill>
              </a:rPr>
              <a:t>Tech Stack: Python, Pandas, </a:t>
            </a:r>
            <a:r>
              <a:rPr lang="en-US" dirty="0" err="1">
                <a:solidFill>
                  <a:schemeClr val="bg1"/>
                </a:solidFill>
              </a:rPr>
              <a:t>Streamlit</a:t>
            </a:r>
            <a:r>
              <a:rPr lang="en-US" dirty="0">
                <a:solidFill>
                  <a:schemeClr val="bg1"/>
                </a:solidFill>
              </a:rPr>
              <a:t>, Power BI, Scikit-learn</a:t>
            </a:r>
            <a:endParaRPr lang="hi-IN" dirty="0">
              <a:solidFill>
                <a:schemeClr val="bg1"/>
              </a:solidFill>
            </a:endParaRPr>
          </a:p>
        </p:txBody>
      </p:sp>
    </p:spTree>
    <p:extLst>
      <p:ext uri="{BB962C8B-B14F-4D97-AF65-F5344CB8AC3E}">
        <p14:creationId xmlns:p14="http://schemas.microsoft.com/office/powerpoint/2010/main" val="33903042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BB7E-E648-C07B-D479-4511D40F6485}"/>
              </a:ext>
            </a:extLst>
          </p:cNvPr>
          <p:cNvSpPr>
            <a:spLocks noGrp="1"/>
          </p:cNvSpPr>
          <p:nvPr>
            <p:ph type="title"/>
          </p:nvPr>
        </p:nvSpPr>
        <p:spPr/>
        <p:txBody>
          <a:bodyPr/>
          <a:lstStyle/>
          <a:p>
            <a:r>
              <a:rPr lang="en-IN" dirty="0" err="1"/>
              <a:t>Streamlit</a:t>
            </a:r>
            <a:r>
              <a:rPr lang="en-IN" dirty="0"/>
              <a:t> Recommender App</a:t>
            </a:r>
            <a:endParaRPr lang="hi-IN" dirty="0"/>
          </a:p>
        </p:txBody>
      </p:sp>
      <p:pic>
        <p:nvPicPr>
          <p:cNvPr id="6" name="Content Placeholder 5">
            <a:extLst>
              <a:ext uri="{FF2B5EF4-FFF2-40B4-BE49-F238E27FC236}">
                <a16:creationId xmlns:a16="http://schemas.microsoft.com/office/drawing/2014/main" id="{6F9D1BA8-A23C-3DD0-EF22-85F8FDCB036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l="4545" t="18805" r="5554"/>
          <a:stretch>
            <a:fillRect/>
          </a:stretch>
        </p:blipFill>
        <p:spPr>
          <a:xfrm>
            <a:off x="594359" y="2611225"/>
            <a:ext cx="6082961" cy="3836709"/>
          </a:xfrm>
          <a:ln>
            <a:solidFill>
              <a:schemeClr val="bg1"/>
            </a:solidFill>
          </a:ln>
        </p:spPr>
      </p:pic>
      <p:sp>
        <p:nvSpPr>
          <p:cNvPr id="4" name="TextBox 3">
            <a:extLst>
              <a:ext uri="{FF2B5EF4-FFF2-40B4-BE49-F238E27FC236}">
                <a16:creationId xmlns:a16="http://schemas.microsoft.com/office/drawing/2014/main" id="{6F0D0C96-E64B-55CB-DA0F-7F017FCF4878}"/>
              </a:ext>
            </a:extLst>
          </p:cNvPr>
          <p:cNvSpPr txBox="1"/>
          <p:nvPr/>
        </p:nvSpPr>
        <p:spPr>
          <a:xfrm>
            <a:off x="490665" y="1681753"/>
            <a:ext cx="5024016" cy="1200329"/>
          </a:xfrm>
          <a:prstGeom prst="rect">
            <a:avLst/>
          </a:prstGeom>
          <a:noFill/>
        </p:spPr>
        <p:txBody>
          <a:bodyPr wrap="square" rtlCol="0">
            <a:spAutoFit/>
          </a:bodyPr>
          <a:lstStyle/>
          <a:p>
            <a:r>
              <a:rPr lang="en-US" sz="2400" b="1" dirty="0">
                <a:solidFill>
                  <a:schemeClr val="accent3"/>
                </a:solidFill>
              </a:rPr>
              <a:t>Building a Simple Web App</a:t>
            </a:r>
          </a:p>
          <a:p>
            <a:endParaRPr lang="hi-IN" sz="2400" b="1" dirty="0">
              <a:solidFill>
                <a:schemeClr val="accent3"/>
              </a:solidFill>
            </a:endParaRPr>
          </a:p>
          <a:p>
            <a:endParaRPr lang="hi-IN" sz="2400" dirty="0"/>
          </a:p>
        </p:txBody>
      </p:sp>
      <p:sp>
        <p:nvSpPr>
          <p:cNvPr id="8" name="TextBox 7">
            <a:extLst>
              <a:ext uri="{FF2B5EF4-FFF2-40B4-BE49-F238E27FC236}">
                <a16:creationId xmlns:a16="http://schemas.microsoft.com/office/drawing/2014/main" id="{F7C10BA2-47A4-194B-78A5-030D57A0147E}"/>
              </a:ext>
            </a:extLst>
          </p:cNvPr>
          <p:cNvSpPr txBox="1"/>
          <p:nvPr/>
        </p:nvSpPr>
        <p:spPr>
          <a:xfrm>
            <a:off x="7004115" y="754068"/>
            <a:ext cx="4914507" cy="5693866"/>
          </a:xfrm>
          <a:prstGeom prst="rect">
            <a:avLst/>
          </a:prstGeom>
          <a:solidFill>
            <a:schemeClr val="accent3">
              <a:lumMod val="20000"/>
              <a:lumOff val="80000"/>
            </a:schemeClr>
          </a:solidFill>
        </p:spPr>
        <p:txBody>
          <a:bodyPr wrap="square" rtlCol="0">
            <a:spAutoFit/>
          </a:bodyPr>
          <a:lstStyle/>
          <a:p>
            <a:r>
              <a:rPr lang="en-US" sz="2800" b="1" dirty="0">
                <a:solidFill>
                  <a:schemeClr val="bg1"/>
                </a:solidFill>
              </a:rPr>
              <a:t>I created a live app using </a:t>
            </a:r>
            <a:r>
              <a:rPr lang="en-US" sz="2800" b="1" dirty="0" err="1">
                <a:solidFill>
                  <a:schemeClr val="accent3"/>
                </a:solidFill>
              </a:rPr>
              <a:t>Streamlit</a:t>
            </a:r>
            <a:r>
              <a:rPr lang="en-US" sz="2800" b="1" dirty="0">
                <a:solidFill>
                  <a:schemeClr val="bg1"/>
                </a:solidFill>
              </a:rPr>
              <a:t>. The user selects a user ID and the app shows their top 5 recommended products</a:t>
            </a:r>
            <a:r>
              <a:rPr lang="en-US" sz="2800" b="1" dirty="0">
                <a:solidFill>
                  <a:schemeClr val="accent3"/>
                </a:solidFill>
              </a:rPr>
              <a:t>. The backend uses collaborative filtering model to generate results</a:t>
            </a:r>
            <a:r>
              <a:rPr lang="en-US" sz="2800" b="1" dirty="0">
                <a:solidFill>
                  <a:schemeClr val="bg1"/>
                </a:solidFill>
              </a:rPr>
              <a:t>. The interface is simple, clean, and interactive. This app demonstrates how the system would work in a real e-commerce environment.</a:t>
            </a:r>
          </a:p>
          <a:p>
            <a:endParaRPr lang="hi-IN" sz="2800" dirty="0"/>
          </a:p>
        </p:txBody>
      </p:sp>
    </p:spTree>
    <p:extLst>
      <p:ext uri="{BB962C8B-B14F-4D97-AF65-F5344CB8AC3E}">
        <p14:creationId xmlns:p14="http://schemas.microsoft.com/office/powerpoint/2010/main" val="324388259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4E7A-AE0B-C8C4-D72B-EDE9F169A747}"/>
              </a:ext>
            </a:extLst>
          </p:cNvPr>
          <p:cNvSpPr>
            <a:spLocks noGrp="1"/>
          </p:cNvSpPr>
          <p:nvPr>
            <p:ph type="title"/>
          </p:nvPr>
        </p:nvSpPr>
        <p:spPr>
          <a:xfrm>
            <a:off x="624840" y="607752"/>
            <a:ext cx="10972800" cy="1570325"/>
          </a:xfrm>
        </p:spPr>
        <p:txBody>
          <a:bodyPr/>
          <a:lstStyle/>
          <a:p>
            <a:r>
              <a:rPr lang="en-IN" dirty="0"/>
              <a:t>Insights &amp; Observations</a:t>
            </a:r>
            <a:br>
              <a:rPr lang="en-IN" dirty="0"/>
            </a:br>
            <a:endParaRPr lang="hi-IN" dirty="0"/>
          </a:p>
        </p:txBody>
      </p:sp>
      <p:sp>
        <p:nvSpPr>
          <p:cNvPr id="4" name="TextBox 3">
            <a:extLst>
              <a:ext uri="{FF2B5EF4-FFF2-40B4-BE49-F238E27FC236}">
                <a16:creationId xmlns:a16="http://schemas.microsoft.com/office/drawing/2014/main" id="{08D124E5-090F-9048-8F3D-7B0349E80FF4}"/>
              </a:ext>
            </a:extLst>
          </p:cNvPr>
          <p:cNvSpPr txBox="1"/>
          <p:nvPr/>
        </p:nvSpPr>
        <p:spPr>
          <a:xfrm>
            <a:off x="594360" y="1583703"/>
            <a:ext cx="3798531" cy="830997"/>
          </a:xfrm>
          <a:prstGeom prst="rect">
            <a:avLst/>
          </a:prstGeom>
          <a:noFill/>
        </p:spPr>
        <p:txBody>
          <a:bodyPr wrap="square" rtlCol="0">
            <a:spAutoFit/>
          </a:bodyPr>
          <a:lstStyle/>
          <a:p>
            <a:r>
              <a:rPr lang="en-US" sz="2400" b="1" dirty="0">
                <a:solidFill>
                  <a:srgbClr val="92D050"/>
                </a:solidFill>
              </a:rPr>
              <a:t>What the Data Told Us</a:t>
            </a:r>
          </a:p>
          <a:p>
            <a:endParaRPr lang="hi-IN" sz="2400" b="1" dirty="0">
              <a:solidFill>
                <a:srgbClr val="92D050"/>
              </a:solidFill>
            </a:endParaRPr>
          </a:p>
        </p:txBody>
      </p:sp>
      <p:sp>
        <p:nvSpPr>
          <p:cNvPr id="5" name="TextBox 4">
            <a:extLst>
              <a:ext uri="{FF2B5EF4-FFF2-40B4-BE49-F238E27FC236}">
                <a16:creationId xmlns:a16="http://schemas.microsoft.com/office/drawing/2014/main" id="{7ED90509-764C-1E80-4B9B-F9D5DB9D14EC}"/>
              </a:ext>
            </a:extLst>
          </p:cNvPr>
          <p:cNvSpPr txBox="1"/>
          <p:nvPr/>
        </p:nvSpPr>
        <p:spPr>
          <a:xfrm>
            <a:off x="468433" y="2281772"/>
            <a:ext cx="11597876" cy="4493538"/>
          </a:xfrm>
          <a:prstGeom prst="rect">
            <a:avLst/>
          </a:prstGeom>
          <a:noFill/>
        </p:spPr>
        <p:txBody>
          <a:bodyPr wrap="square" rtlCol="0">
            <a:spAutoFit/>
          </a:bodyPr>
          <a:lstStyle/>
          <a:p>
            <a:pPr marL="342900" indent="-342900">
              <a:buFont typeface="Arial" panose="020B0604020202020204" pitchFamily="34" charset="0"/>
              <a:buChar char="•"/>
            </a:pPr>
            <a:r>
              <a:rPr lang="en-US" sz="2600" b="1" dirty="0">
                <a:solidFill>
                  <a:schemeClr val="bg1"/>
                </a:solidFill>
              </a:rPr>
              <a:t>I found that </a:t>
            </a:r>
            <a:r>
              <a:rPr lang="en-US" sz="2600" b="1" dirty="0">
                <a:solidFill>
                  <a:schemeClr val="tx2"/>
                </a:solidFill>
              </a:rPr>
              <a:t>UPI and Credit Card were the most popular payment methods</a:t>
            </a:r>
            <a:r>
              <a:rPr lang="en-US" sz="2600" b="1" dirty="0">
                <a:solidFill>
                  <a:schemeClr val="bg1"/>
                </a:solidFill>
              </a:rPr>
              <a:t>. Some users interacted with out-of-stock products, showing demand. </a:t>
            </a:r>
          </a:p>
          <a:p>
            <a:pPr marL="342900" indent="-342900">
              <a:buFont typeface="Arial" panose="020B0604020202020204" pitchFamily="34" charset="0"/>
              <a:buChar char="•"/>
            </a:pPr>
            <a:r>
              <a:rPr lang="en-US" sz="2600" b="1" dirty="0">
                <a:solidFill>
                  <a:schemeClr val="bg1"/>
                </a:solidFill>
              </a:rPr>
              <a:t>Gender-wise spending was </a:t>
            </a:r>
            <a:r>
              <a:rPr lang="en-US" sz="2600" b="1" dirty="0">
                <a:solidFill>
                  <a:schemeClr val="tx2"/>
                </a:solidFill>
              </a:rPr>
              <a:t>fairly equal</a:t>
            </a:r>
            <a:r>
              <a:rPr lang="en-US" sz="2600" b="1" dirty="0">
                <a:solidFill>
                  <a:schemeClr val="bg1"/>
                </a:solidFill>
              </a:rPr>
              <a:t>. Most users </a:t>
            </a:r>
            <a:r>
              <a:rPr lang="en-US" sz="2600" b="1" dirty="0">
                <a:solidFill>
                  <a:schemeClr val="tx2"/>
                </a:solidFill>
              </a:rPr>
              <a:t>viewed products before </a:t>
            </a:r>
            <a:r>
              <a:rPr lang="en-US" sz="2600" b="1" dirty="0">
                <a:solidFill>
                  <a:schemeClr val="bg1"/>
                </a:solidFill>
              </a:rPr>
              <a:t>purchasing, and some frequently added items to the cart but didn’t buy. </a:t>
            </a:r>
          </a:p>
          <a:p>
            <a:pPr marL="342900" indent="-342900">
              <a:buFont typeface="Arial" panose="020B0604020202020204" pitchFamily="34" charset="0"/>
              <a:buChar char="•"/>
            </a:pPr>
            <a:r>
              <a:rPr lang="en-US" sz="2600" b="1" dirty="0">
                <a:solidFill>
                  <a:schemeClr val="tx2"/>
                </a:solidFill>
              </a:rPr>
              <a:t>Morning and evening </a:t>
            </a:r>
            <a:r>
              <a:rPr lang="en-US" sz="2600" b="1" dirty="0">
                <a:solidFill>
                  <a:schemeClr val="bg1"/>
                </a:solidFill>
              </a:rPr>
              <a:t>were the most active times for user interactions.</a:t>
            </a:r>
          </a:p>
          <a:p>
            <a:pPr marL="342900" indent="-342900">
              <a:buFont typeface="Arial" panose="020B0604020202020204" pitchFamily="34" charset="0"/>
              <a:buChar char="•"/>
            </a:pPr>
            <a:r>
              <a:rPr lang="en-US" sz="2600" b="1" dirty="0">
                <a:solidFill>
                  <a:schemeClr val="bg1"/>
                </a:solidFill>
              </a:rPr>
              <a:t> Users from metro cities like </a:t>
            </a:r>
            <a:r>
              <a:rPr lang="en-US" sz="2600" b="1" dirty="0">
                <a:solidFill>
                  <a:schemeClr val="tx2"/>
                </a:solidFill>
              </a:rPr>
              <a:t>Delhi and Mumbai </a:t>
            </a:r>
            <a:r>
              <a:rPr lang="en-US" sz="2600" b="1" dirty="0">
                <a:solidFill>
                  <a:schemeClr val="bg1"/>
                </a:solidFill>
              </a:rPr>
              <a:t>showed higher purchase activity.</a:t>
            </a:r>
          </a:p>
          <a:p>
            <a:pPr marL="342900" indent="-342900">
              <a:buFont typeface="Arial" panose="020B0604020202020204" pitchFamily="34" charset="0"/>
              <a:buChar char="•"/>
            </a:pPr>
            <a:r>
              <a:rPr lang="en-US" sz="2600" b="1" dirty="0">
                <a:solidFill>
                  <a:schemeClr val="bg1"/>
                </a:solidFill>
              </a:rPr>
              <a:t>Product categories like </a:t>
            </a:r>
            <a:r>
              <a:rPr lang="en-US" sz="2600" b="1" dirty="0">
                <a:solidFill>
                  <a:schemeClr val="tx2"/>
                </a:solidFill>
              </a:rPr>
              <a:t>Electronics and Clothing </a:t>
            </a:r>
            <a:r>
              <a:rPr lang="en-US" sz="2600" b="1" dirty="0">
                <a:solidFill>
                  <a:schemeClr val="bg1"/>
                </a:solidFill>
              </a:rPr>
              <a:t>received the highest engagement. Certain users repeatedly engaged with the same products, suggesting potential loyalty or confusion. </a:t>
            </a:r>
          </a:p>
          <a:p>
            <a:pPr marL="342900" indent="-342900">
              <a:buFont typeface="Arial" panose="020B0604020202020204" pitchFamily="34" charset="0"/>
              <a:buChar char="•"/>
            </a:pPr>
            <a:r>
              <a:rPr lang="en-US" sz="2600" b="1" dirty="0">
                <a:solidFill>
                  <a:schemeClr val="bg1"/>
                </a:solidFill>
              </a:rPr>
              <a:t>These insights can help in marketing, restocking, and user targeting strategies.</a:t>
            </a:r>
          </a:p>
        </p:txBody>
      </p:sp>
      <p:pic>
        <p:nvPicPr>
          <p:cNvPr id="6" name="Picture 5">
            <a:extLst>
              <a:ext uri="{FF2B5EF4-FFF2-40B4-BE49-F238E27FC236}">
                <a16:creationId xmlns:a16="http://schemas.microsoft.com/office/drawing/2014/main" id="{AE5F5CBA-0DA1-93F9-1D4B-F592A85985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5962" y1="71165" x2="25962" y2="71165"/>
                        <a14:backgroundMark x1="27198" y1="71165" x2="27198" y2="71165"/>
                        <a14:backgroundMark x1="39011" y1="73383" x2="39011" y2="73383"/>
                        <a14:backgroundMark x1="42445" y1="72643" x2="42445" y2="72643"/>
                        <a14:backgroundMark x1="55220" y1="70980" x2="55220" y2="70980"/>
                        <a14:backgroundMark x1="54670" y1="72458" x2="54670" y2="72458"/>
                        <a14:backgroundMark x1="43132" y1="82070" x2="43132" y2="82070"/>
                        <a14:backgroundMark x1="49176" y1="82440" x2="49176" y2="82440"/>
                        <a14:backgroundMark x1="52060" y1="82810" x2="52060" y2="82810"/>
                      </a14:backgroundRemoval>
                    </a14:imgEffect>
                  </a14:imgLayer>
                </a14:imgProps>
              </a:ext>
              <a:ext uri="{28A0092B-C50C-407E-A947-70E740481C1C}">
                <a14:useLocalDpi xmlns:a14="http://schemas.microsoft.com/office/drawing/2010/main" val="0"/>
              </a:ext>
            </a:extLst>
          </a:blip>
          <a:stretch>
            <a:fillRect/>
          </a:stretch>
        </p:blipFill>
        <p:spPr>
          <a:xfrm>
            <a:off x="8272631" y="-581499"/>
            <a:ext cx="4031854" cy="2996199"/>
          </a:xfrm>
          <a:prstGeom prst="rect">
            <a:avLst/>
          </a:prstGeom>
        </p:spPr>
      </p:pic>
    </p:spTree>
    <p:extLst>
      <p:ext uri="{BB962C8B-B14F-4D97-AF65-F5344CB8AC3E}">
        <p14:creationId xmlns:p14="http://schemas.microsoft.com/office/powerpoint/2010/main" val="227805178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Contents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2102129"/>
            <a:ext cx="6788150" cy="3709987"/>
          </a:xfrm>
        </p:spPr>
        <p:txBody>
          <a:bodyPr tIns="457200">
            <a:noAutofit/>
          </a:bodyPr>
          <a:lstStyle/>
          <a:p>
            <a:r>
              <a:rPr lang="en-US" sz="2000" dirty="0"/>
              <a:t>Objective</a:t>
            </a:r>
          </a:p>
          <a:p>
            <a:r>
              <a:rPr lang="en-US" sz="2000" dirty="0"/>
              <a:t>Dataset overview</a:t>
            </a:r>
          </a:p>
          <a:p>
            <a:r>
              <a:rPr lang="en-US" sz="2000" dirty="0"/>
              <a:t>Data Cleaning &amp; Preparation</a:t>
            </a:r>
          </a:p>
          <a:p>
            <a:r>
              <a:rPr lang="en-US" sz="2000" dirty="0"/>
              <a:t>Model Building</a:t>
            </a:r>
          </a:p>
          <a:p>
            <a:r>
              <a:rPr lang="en-US" sz="2000" dirty="0"/>
              <a:t>Model Evaluation</a:t>
            </a:r>
          </a:p>
          <a:p>
            <a:r>
              <a:rPr lang="en-US" sz="2000" dirty="0"/>
              <a:t>Power BI Dashboard</a:t>
            </a:r>
          </a:p>
          <a:p>
            <a:r>
              <a:rPr lang="en-US" sz="2000" dirty="0" err="1"/>
              <a:t>Streamlit</a:t>
            </a:r>
            <a:r>
              <a:rPr lang="en-US" sz="2000" dirty="0"/>
              <a:t> App Recommender</a:t>
            </a:r>
          </a:p>
          <a:p>
            <a:r>
              <a:rPr lang="en-US" sz="2000" dirty="0"/>
              <a:t>Insights &amp; Observations</a:t>
            </a:r>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11" name="Picture 10">
            <a:extLst>
              <a:ext uri="{FF2B5EF4-FFF2-40B4-BE49-F238E27FC236}">
                <a16:creationId xmlns:a16="http://schemas.microsoft.com/office/drawing/2014/main" id="{E0563F8C-F8FE-C00A-DE6C-C4BED49485A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0000" y1="41333" x2="47556" y2="25778"/>
                        <a14:backgroundMark x1="47556" y1="25778" x2="65778" y2="26222"/>
                        <a14:backgroundMark x1="42667" y1="33778" x2="66667" y2="30222"/>
                        <a14:backgroundMark x1="35111" y1="62222" x2="57778" y2="61333"/>
                        <a14:backgroundMark x1="57778" y1="61333" x2="58667" y2="61333"/>
                        <a14:backgroundMark x1="68444" y1="60444" x2="68444" y2="60444"/>
                        <a14:backgroundMark x1="60000" y1="61778" x2="63111" y2="63111"/>
                        <a14:backgroundMark x1="88444" y1="13778" x2="88444" y2="13778"/>
                      </a14:backgroundRemoval>
                    </a14:imgEffect>
                  </a14:imgLayer>
                </a14:imgProps>
              </a:ext>
              <a:ext uri="{28A0092B-C50C-407E-A947-70E740481C1C}">
                <a14:useLocalDpi xmlns:a14="http://schemas.microsoft.com/office/drawing/2010/main" val="0"/>
              </a:ext>
            </a:extLst>
          </a:blip>
          <a:stretch>
            <a:fillRect/>
          </a:stretch>
        </p:blipFill>
        <p:spPr>
          <a:xfrm>
            <a:off x="8315661" y="3219032"/>
            <a:ext cx="4399878" cy="4399878"/>
          </a:xfrm>
          <a:prstGeom prst="rect">
            <a:avLst/>
          </a:prstGeom>
        </p:spPr>
      </p:pic>
    </p:spTree>
    <p:extLst>
      <p:ext uri="{BB962C8B-B14F-4D97-AF65-F5344CB8AC3E}">
        <p14:creationId xmlns:p14="http://schemas.microsoft.com/office/powerpoint/2010/main" val="33466857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9ABC7B9-4CE2-46B0-DA4D-8EFFDF7A5019}"/>
              </a:ext>
            </a:extLst>
          </p:cNvPr>
          <p:cNvPicPr>
            <a:picLocks noGrp="1" noChangeAspect="1"/>
          </p:cNvPicPr>
          <p:nvPr>
            <p:ph type="pic" sz="quarter" idx="12"/>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394" t="-917" r="149" b="-864"/>
          <a:stretch>
            <a:fillRect/>
          </a:stretch>
        </p:blipFill>
        <p:spPr>
          <a:xfrm rot="5400000">
            <a:off x="-681087" y="586819"/>
            <a:ext cx="6858000" cy="5684363"/>
          </a:xfrm>
        </p:spPr>
      </p:pic>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1175208" y="2809186"/>
            <a:ext cx="3755010" cy="979917"/>
          </a:xfrm>
        </p:spPr>
        <p:txBody>
          <a:bodyPr/>
          <a:lstStyle/>
          <a:p>
            <a:r>
              <a:rPr lang="en-US" dirty="0">
                <a:solidFill>
                  <a:schemeClr val="tx1"/>
                </a:solidFill>
              </a:rPr>
              <a:t>Objective</a:t>
            </a:r>
          </a:p>
        </p:txBody>
      </p:sp>
      <p:sp>
        <p:nvSpPr>
          <p:cNvPr id="10" name="TextBox 9">
            <a:extLst>
              <a:ext uri="{FF2B5EF4-FFF2-40B4-BE49-F238E27FC236}">
                <a16:creationId xmlns:a16="http://schemas.microsoft.com/office/drawing/2014/main" id="{047C3389-3C12-3E98-0F45-747D62C8DFBF}"/>
              </a:ext>
            </a:extLst>
          </p:cNvPr>
          <p:cNvSpPr txBox="1"/>
          <p:nvPr/>
        </p:nvSpPr>
        <p:spPr>
          <a:xfrm>
            <a:off x="5627802" y="178407"/>
            <a:ext cx="6108569" cy="3970318"/>
          </a:xfrm>
          <a:prstGeom prst="rect">
            <a:avLst/>
          </a:prstGeom>
          <a:noFill/>
        </p:spPr>
        <p:txBody>
          <a:bodyPr wrap="square" rtlCol="0">
            <a:spAutoFit/>
          </a:bodyPr>
          <a:lstStyle/>
          <a:p>
            <a:pPr algn="just"/>
            <a:r>
              <a:rPr lang="en-US" sz="2800" b="1" dirty="0">
                <a:solidFill>
                  <a:schemeClr val="bg1"/>
                </a:solidFill>
                <a:latin typeface="Cambria" panose="02040503050406030204" pitchFamily="18" charset="0"/>
                <a:ea typeface="Cambria" panose="02040503050406030204" pitchFamily="18" charset="0"/>
              </a:rPr>
              <a:t>The goal of this project is to build a recommender system that </a:t>
            </a:r>
            <a:r>
              <a:rPr lang="en-US" sz="2800" b="1" dirty="0">
                <a:solidFill>
                  <a:srgbClr val="92D050"/>
                </a:solidFill>
                <a:latin typeface="Cambria" panose="02040503050406030204" pitchFamily="18" charset="0"/>
                <a:ea typeface="Cambria" panose="02040503050406030204" pitchFamily="18" charset="0"/>
              </a:rPr>
              <a:t>suggests the top 5 products to each user based on their past behavior. </a:t>
            </a:r>
            <a:r>
              <a:rPr lang="en-US" sz="2800" b="1" dirty="0">
                <a:solidFill>
                  <a:schemeClr val="bg1"/>
                </a:solidFill>
                <a:latin typeface="Cambria" panose="02040503050406030204" pitchFamily="18" charset="0"/>
                <a:ea typeface="Cambria" panose="02040503050406030204" pitchFamily="18" charset="0"/>
              </a:rPr>
              <a:t>I analyze what users have previously viewed, added to cart, or purchased. This information helps to understand their interests. </a:t>
            </a:r>
          </a:p>
          <a:p>
            <a:pPr algn="just"/>
            <a:endParaRPr lang="hi-IN" sz="2800" b="1" dirty="0">
              <a:solidFill>
                <a:schemeClr val="bg1"/>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E553D25A-2F39-253C-F998-3428F1EA8C04}"/>
              </a:ext>
            </a:extLst>
          </p:cNvPr>
          <p:cNvSpPr txBox="1"/>
          <p:nvPr/>
        </p:nvSpPr>
        <p:spPr>
          <a:xfrm>
            <a:off x="5665509" y="4063884"/>
            <a:ext cx="6070862" cy="3108543"/>
          </a:xfrm>
          <a:prstGeom prst="rect">
            <a:avLst/>
          </a:prstGeom>
          <a:noFill/>
        </p:spPr>
        <p:txBody>
          <a:bodyPr wrap="square" rtlCol="0">
            <a:spAutoFit/>
          </a:bodyPr>
          <a:lstStyle/>
          <a:p>
            <a:pPr algn="just"/>
            <a:r>
              <a:rPr lang="en-US" sz="2800" b="1" dirty="0">
                <a:solidFill>
                  <a:schemeClr val="bg1"/>
                </a:solidFill>
                <a:latin typeface="Cambria" panose="02040503050406030204" pitchFamily="18" charset="0"/>
                <a:ea typeface="Cambria" panose="02040503050406030204" pitchFamily="18" charset="0"/>
              </a:rPr>
              <a:t>Recommender systems like this are used by Amazon, Netflix, and Flipkart </a:t>
            </a:r>
            <a:r>
              <a:rPr lang="en-US" sz="2800" b="1" dirty="0">
                <a:solidFill>
                  <a:srgbClr val="92D050"/>
                </a:solidFill>
                <a:latin typeface="Cambria" panose="02040503050406030204" pitchFamily="18" charset="0"/>
                <a:ea typeface="Cambria" panose="02040503050406030204" pitchFamily="18" charset="0"/>
              </a:rPr>
              <a:t>to improve user experience and sales.</a:t>
            </a:r>
            <a:r>
              <a:rPr lang="en-US" sz="2800" b="1" dirty="0">
                <a:solidFill>
                  <a:schemeClr val="bg1"/>
                </a:solidFill>
                <a:latin typeface="Cambria" panose="02040503050406030204" pitchFamily="18" charset="0"/>
                <a:ea typeface="Cambria" panose="02040503050406030204" pitchFamily="18" charset="0"/>
              </a:rPr>
              <a:t> I used data science techniques to replicate this in a simplified form using Python.</a:t>
            </a:r>
          </a:p>
          <a:p>
            <a:pPr algn="just"/>
            <a:endParaRPr lang="hi-IN" sz="2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08719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Dataset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156899" y="2063600"/>
            <a:ext cx="8793048" cy="4912942"/>
          </a:xfrm>
        </p:spPr>
        <p:txBody>
          <a:bodyPr>
            <a:noAutofit/>
          </a:bodyPr>
          <a:lstStyle/>
          <a:p>
            <a:pPr marL="0" indent="0" algn="just">
              <a:buNone/>
            </a:pPr>
            <a:r>
              <a:rPr lang="en-US" sz="3200" b="1" dirty="0"/>
              <a:t>The dataset used in this project contains </a:t>
            </a:r>
            <a:r>
              <a:rPr lang="en-US" sz="3200" b="1" dirty="0">
                <a:solidFill>
                  <a:schemeClr val="tx2"/>
                </a:solidFill>
              </a:rPr>
              <a:t>10,000 user interaction records</a:t>
            </a:r>
            <a:r>
              <a:rPr lang="en-US" sz="3200" b="1" dirty="0"/>
              <a:t>. It includes user ID, product ID, event type (view, add-to-cart, purchase), price, quantity, and more. I transformed the event type into a numeric interaction score</a:t>
            </a:r>
            <a:r>
              <a:rPr lang="en-US" sz="3200" b="1" dirty="0">
                <a:solidFill>
                  <a:schemeClr val="tx2"/>
                </a:solidFill>
              </a:rPr>
              <a:t>: view = 1, add-to-cart = 2, and purchase = 3. </a:t>
            </a:r>
            <a:r>
              <a:rPr lang="en-US" sz="3200" b="1" dirty="0"/>
              <a:t>These scores help quantify user engagement with a product. This dataset gives a complete picture of user activity on the platform.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Box 1">
            <a:extLst>
              <a:ext uri="{FF2B5EF4-FFF2-40B4-BE49-F238E27FC236}">
                <a16:creationId xmlns:a16="http://schemas.microsoft.com/office/drawing/2014/main" id="{E6C0896B-20D5-35B1-A47B-0F25639A26A5}"/>
              </a:ext>
            </a:extLst>
          </p:cNvPr>
          <p:cNvSpPr txBox="1"/>
          <p:nvPr/>
        </p:nvSpPr>
        <p:spPr>
          <a:xfrm>
            <a:off x="-2085484" y="1709657"/>
            <a:ext cx="7965650" cy="707886"/>
          </a:xfrm>
          <a:prstGeom prst="rect">
            <a:avLst/>
          </a:prstGeom>
          <a:noFill/>
        </p:spPr>
        <p:txBody>
          <a:bodyPr wrap="square" rtlCol="0">
            <a:spAutoFit/>
          </a:bodyPr>
          <a:lstStyle/>
          <a:p>
            <a:pPr algn="ctr"/>
            <a:r>
              <a:rPr lang="en-IN" sz="2000" b="1" dirty="0">
                <a:solidFill>
                  <a:schemeClr val="tx2"/>
                </a:solidFill>
              </a:rPr>
              <a:t>Understanding the Data</a:t>
            </a:r>
          </a:p>
          <a:p>
            <a:pPr algn="ctr"/>
            <a:endParaRPr lang="hi-IN" sz="2000" b="1" dirty="0">
              <a:solidFill>
                <a:schemeClr val="bg1"/>
              </a:solidFill>
            </a:endParaRPr>
          </a:p>
        </p:txBody>
      </p:sp>
    </p:spTree>
    <p:extLst>
      <p:ext uri="{BB962C8B-B14F-4D97-AF65-F5344CB8AC3E}">
        <p14:creationId xmlns:p14="http://schemas.microsoft.com/office/powerpoint/2010/main" val="320031202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down)">
                                      <p:cBhvr>
                                        <p:cTn id="2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IN" dirty="0"/>
              <a:t>Data Cleaning &amp; Preparation</a:t>
            </a:r>
            <a:endParaRPr lang="en-US" dirty="0"/>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394597"/>
            <a:ext cx="10585830" cy="3597470"/>
          </a:xfrm>
        </p:spPr>
        <p:txBody>
          <a:bodyPr>
            <a:noAutofit/>
          </a:bodyPr>
          <a:lstStyle/>
          <a:p>
            <a:pPr algn="just"/>
            <a:r>
              <a:rPr lang="en-US" sz="3200" b="1" dirty="0"/>
              <a:t>The data was first cleaned by checking for null values and duplicates to ensure accuracy. I then mapped each event type to a numeric interaction score so it could be used in calculations. </a:t>
            </a:r>
            <a:r>
              <a:rPr lang="en-US" sz="3200" b="1" dirty="0">
                <a:solidFill>
                  <a:schemeClr val="accent6">
                    <a:lumMod val="75000"/>
                  </a:schemeClr>
                </a:solidFill>
              </a:rPr>
              <a:t>Using Pandas, we created a user-item matrix showing how users interacted with different products.</a:t>
            </a:r>
            <a:r>
              <a:rPr lang="en-US" sz="3200" b="1" dirty="0"/>
              <a:t> This matrix is the core of collaborative filtering. It helps to compare users and identify patterns based on similar behaviors.</a:t>
            </a:r>
          </a:p>
        </p:txBody>
      </p:sp>
      <p:sp>
        <p:nvSpPr>
          <p:cNvPr id="6" name="TextBox 5">
            <a:extLst>
              <a:ext uri="{FF2B5EF4-FFF2-40B4-BE49-F238E27FC236}">
                <a16:creationId xmlns:a16="http://schemas.microsoft.com/office/drawing/2014/main" id="{F693774C-22D6-2654-2AB8-1EABB55F9EDA}"/>
              </a:ext>
            </a:extLst>
          </p:cNvPr>
          <p:cNvSpPr txBox="1"/>
          <p:nvPr/>
        </p:nvSpPr>
        <p:spPr>
          <a:xfrm>
            <a:off x="509519" y="1687398"/>
            <a:ext cx="3468593" cy="707886"/>
          </a:xfrm>
          <a:prstGeom prst="rect">
            <a:avLst/>
          </a:prstGeom>
          <a:noFill/>
        </p:spPr>
        <p:txBody>
          <a:bodyPr wrap="square" rtlCol="0">
            <a:spAutoFit/>
          </a:bodyPr>
          <a:lstStyle/>
          <a:p>
            <a:r>
              <a:rPr lang="en-IN" sz="2000" b="1" dirty="0">
                <a:solidFill>
                  <a:schemeClr val="accent6">
                    <a:lumMod val="75000"/>
                  </a:schemeClr>
                </a:solidFill>
              </a:rPr>
              <a:t>Making the Data Model-Ready</a:t>
            </a:r>
          </a:p>
          <a:p>
            <a:endParaRPr lang="hi-IN" sz="2000" b="1" dirty="0">
              <a:solidFill>
                <a:schemeClr val="accent6">
                  <a:lumMod val="75000"/>
                </a:schemeClr>
              </a:solidFill>
            </a:endParaRPr>
          </a:p>
        </p:txBody>
      </p:sp>
    </p:spTree>
    <p:extLst>
      <p:ext uri="{BB962C8B-B14F-4D97-AF65-F5344CB8AC3E}">
        <p14:creationId xmlns:p14="http://schemas.microsoft.com/office/powerpoint/2010/main" val="88848429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28312" y="2762251"/>
            <a:ext cx="4939666" cy="2542810"/>
          </a:xfrm>
        </p:spPr>
        <p:txBody>
          <a:bodyPr/>
          <a:lstStyle/>
          <a:p>
            <a:r>
              <a:rPr lang="en-IN" dirty="0"/>
              <a:t>Model Building</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339934" y="103696"/>
            <a:ext cx="5198269" cy="6122708"/>
          </a:xfrm>
        </p:spPr>
        <p:txBody>
          <a:bodyPr>
            <a:noAutofit/>
          </a:bodyPr>
          <a:lstStyle/>
          <a:p>
            <a:pPr marL="0" indent="0">
              <a:buNone/>
            </a:pPr>
            <a:r>
              <a:rPr lang="en-US" sz="3000" b="1" dirty="0"/>
              <a:t>I used </a:t>
            </a:r>
            <a:r>
              <a:rPr lang="en-US" sz="3000" b="1" dirty="0">
                <a:solidFill>
                  <a:schemeClr val="accent1">
                    <a:lumMod val="50000"/>
                  </a:schemeClr>
                </a:solidFill>
              </a:rPr>
              <a:t>Collaborative Filtering </a:t>
            </a:r>
            <a:r>
              <a:rPr lang="en-US" sz="3000" b="1" dirty="0"/>
              <a:t>based on user similarity to recommend products. Cosine similarity was calculated between users to find those with similar preferences. If one user liked a product, other similar users were likely to like it too. I avoided recommending products the user had already seen. This </a:t>
            </a:r>
            <a:r>
              <a:rPr lang="en-US" sz="3000" b="1" dirty="0">
                <a:solidFill>
                  <a:schemeClr val="accent1">
                    <a:lumMod val="50000"/>
                  </a:schemeClr>
                </a:solidFill>
              </a:rPr>
              <a:t>technique helps create personalized suggestions without needing explicit product features.</a:t>
            </a:r>
          </a:p>
        </p:txBody>
      </p:sp>
      <p:sp>
        <p:nvSpPr>
          <p:cNvPr id="5" name="TextBox 4">
            <a:extLst>
              <a:ext uri="{FF2B5EF4-FFF2-40B4-BE49-F238E27FC236}">
                <a16:creationId xmlns:a16="http://schemas.microsoft.com/office/drawing/2014/main" id="{63F8FB2B-D861-9F3B-672D-DA6F74103C33}"/>
              </a:ext>
            </a:extLst>
          </p:cNvPr>
          <p:cNvSpPr txBox="1"/>
          <p:nvPr/>
        </p:nvSpPr>
        <p:spPr>
          <a:xfrm>
            <a:off x="6243471" y="5239073"/>
            <a:ext cx="6567556" cy="1384995"/>
          </a:xfrm>
          <a:prstGeom prst="rect">
            <a:avLst/>
          </a:prstGeom>
          <a:noFill/>
        </p:spPr>
        <p:txBody>
          <a:bodyPr wrap="square" rtlCol="0">
            <a:spAutoFit/>
          </a:bodyPr>
          <a:lstStyle/>
          <a:p>
            <a:r>
              <a:rPr lang="en-IN" sz="2800" dirty="0">
                <a:solidFill>
                  <a:schemeClr val="accent1">
                    <a:lumMod val="50000"/>
                  </a:schemeClr>
                </a:solidFill>
              </a:rPr>
              <a:t>Collaborative Filtering with Cosine Similarity</a:t>
            </a:r>
          </a:p>
          <a:p>
            <a:endParaRPr lang="hi-IN" sz="2800" dirty="0">
              <a:solidFill>
                <a:schemeClr val="accent1">
                  <a:lumMod val="50000"/>
                </a:schemeClr>
              </a:solidFill>
            </a:endParaRPr>
          </a:p>
        </p:txBody>
      </p:sp>
      <p:pic>
        <p:nvPicPr>
          <p:cNvPr id="6" name="Picture 5">
            <a:extLst>
              <a:ext uri="{FF2B5EF4-FFF2-40B4-BE49-F238E27FC236}">
                <a16:creationId xmlns:a16="http://schemas.microsoft.com/office/drawing/2014/main" id="{7ED31042-81E9-F6B9-3799-AD6F0917919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609" b="90761" l="5861" r="93040">
                        <a14:foregroundMark x1="30403" y1="81522" x2="31868" y2="50000"/>
                        <a14:foregroundMark x1="31868" y1="50000" x2="42857" y2="49457"/>
                        <a14:foregroundMark x1="50916" y1="49457" x2="71429" y2="55435"/>
                        <a14:foregroundMark x1="71429" y1="55435" x2="71795" y2="59239"/>
                        <a14:foregroundMark x1="26007" y1="8152" x2="26007" y2="8152"/>
                        <a14:foregroundMark x1="16372" y1="52719" x2="22711" y2="60870"/>
                        <a14:foregroundMark x1="12144" y1="47283" x2="15320" y2="51367"/>
                        <a14:foregroundMark x1="6227" y1="39674" x2="8416" y2="42490"/>
                        <a14:foregroundMark x1="22711" y1="60870" x2="22711" y2="61413"/>
                        <a14:foregroundMark x1="25641" y1="90217" x2="65934" y2="90761"/>
                        <a14:foregroundMark x1="65934" y1="90761" x2="79121" y2="90761"/>
                        <a14:foregroundMark x1="93040" y1="48370" x2="93040" y2="48370"/>
                        <a14:backgroundMark x1="15018" y1="52174" x2="15018" y2="52174"/>
                        <a14:backgroundMark x1="9158" y1="46739" x2="9158" y2="46739"/>
                        <a14:backgroundMark x1="10989" y1="47283" x2="10989" y2="47283"/>
                        <a14:backgroundMark x1="12088" y1="46739" x2="12088" y2="46739"/>
                        <a14:backgroundMark x1="10256" y1="44565" x2="10256" y2="44565"/>
                        <a14:backgroundMark x1="8059" y1="42935" x2="11722" y2="47826"/>
                        <a14:backgroundMark x1="15018" y1="51630" x2="15751" y2="53261"/>
                      </a14:backgroundRemoval>
                    </a14:imgEffect>
                  </a14:imgLayer>
                </a14:imgProps>
              </a:ext>
              <a:ext uri="{28A0092B-C50C-407E-A947-70E740481C1C}">
                <a14:useLocalDpi xmlns:a14="http://schemas.microsoft.com/office/drawing/2010/main" val="0"/>
              </a:ext>
            </a:extLst>
          </a:blip>
          <a:stretch>
            <a:fillRect/>
          </a:stretch>
        </p:blipFill>
        <p:spPr>
          <a:xfrm>
            <a:off x="7065133" y="-179109"/>
            <a:ext cx="4601559" cy="3101417"/>
          </a:xfrm>
          <a:prstGeom prst="rect">
            <a:avLst/>
          </a:prstGeom>
        </p:spPr>
      </p:pic>
    </p:spTree>
    <p:extLst>
      <p:ext uri="{BB962C8B-B14F-4D97-AF65-F5344CB8AC3E}">
        <p14:creationId xmlns:p14="http://schemas.microsoft.com/office/powerpoint/2010/main" val="308822533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18474" y="674056"/>
            <a:ext cx="5120326" cy="2354026"/>
          </a:xfrm>
        </p:spPr>
        <p:txBody>
          <a:bodyPr/>
          <a:lstStyle/>
          <a:p>
            <a:r>
              <a:rPr lang="en-IN" dirty="0"/>
              <a:t>Model Evaluation</a:t>
            </a:r>
            <a:br>
              <a:rPr lang="en-IN" dirty="0"/>
            </a:br>
            <a:endParaRPr lang="en-US" dirty="0"/>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18474" y="2930735"/>
            <a:ext cx="11491274" cy="2994025"/>
          </a:xfrm>
        </p:spPr>
        <p:txBody>
          <a:bodyPr>
            <a:noAutofit/>
          </a:bodyPr>
          <a:lstStyle/>
          <a:p>
            <a:r>
              <a:rPr lang="en-US" sz="2800" b="1" dirty="0"/>
              <a:t>To test the accuracy of our model, I used </a:t>
            </a:r>
            <a:r>
              <a:rPr lang="en-US" sz="2800" b="1" dirty="0">
                <a:solidFill>
                  <a:schemeClr val="tx2"/>
                </a:solidFill>
              </a:rPr>
              <a:t>RMSE (Root Mean Squared Error), </a:t>
            </a:r>
            <a:r>
              <a:rPr lang="en-US" sz="2800" b="1" dirty="0"/>
              <a:t>which tells  how close the predicted interaction scores were to actual scores. A lower RMSE indicates better model performance. I also used </a:t>
            </a:r>
            <a:r>
              <a:rPr lang="en-US" sz="2800" b="1" dirty="0">
                <a:solidFill>
                  <a:schemeClr val="tx2"/>
                </a:solidFill>
              </a:rPr>
              <a:t>Precision @K-style logic </a:t>
            </a:r>
            <a:r>
              <a:rPr lang="en-US" sz="2800" b="1" dirty="0"/>
              <a:t>to check if recommended products matched real user purchases. These evaluations helped to confirm that </a:t>
            </a:r>
            <a:r>
              <a:rPr lang="en-US" sz="2800" b="1" dirty="0">
                <a:solidFill>
                  <a:schemeClr val="tx2"/>
                </a:solidFill>
              </a:rPr>
              <a:t>my recommendations were meaningful and effective.</a:t>
            </a:r>
          </a:p>
          <a:p>
            <a:r>
              <a:rPr lang="en-US" sz="2800" b="1" dirty="0">
                <a:solidFill>
                  <a:schemeClr val="tx2"/>
                </a:solidFill>
              </a:rPr>
              <a:t>RMSE: 1.812</a:t>
            </a:r>
          </a:p>
          <a:p>
            <a:endParaRPr lang="en-US" sz="2800" b="1" dirty="0"/>
          </a:p>
        </p:txBody>
      </p:sp>
      <p:sp>
        <p:nvSpPr>
          <p:cNvPr id="4" name="TextBox 3">
            <a:extLst>
              <a:ext uri="{FF2B5EF4-FFF2-40B4-BE49-F238E27FC236}">
                <a16:creationId xmlns:a16="http://schemas.microsoft.com/office/drawing/2014/main" id="{22DF54C6-F121-F1E5-8197-EA4BA2F5FA45}"/>
              </a:ext>
            </a:extLst>
          </p:cNvPr>
          <p:cNvSpPr txBox="1"/>
          <p:nvPr/>
        </p:nvSpPr>
        <p:spPr>
          <a:xfrm>
            <a:off x="446824" y="2399478"/>
            <a:ext cx="5420576" cy="954107"/>
          </a:xfrm>
          <a:prstGeom prst="rect">
            <a:avLst/>
          </a:prstGeom>
          <a:noFill/>
        </p:spPr>
        <p:txBody>
          <a:bodyPr wrap="square" rtlCol="0">
            <a:spAutoFit/>
          </a:bodyPr>
          <a:lstStyle/>
          <a:p>
            <a:r>
              <a:rPr lang="en-US" sz="2800" dirty="0">
                <a:solidFill>
                  <a:schemeClr val="tx2"/>
                </a:solidFill>
              </a:rPr>
              <a:t>How I Evaluated the Model</a:t>
            </a:r>
          </a:p>
          <a:p>
            <a:endParaRPr lang="hi-IN" sz="2800" dirty="0">
              <a:solidFill>
                <a:schemeClr val="tx2"/>
              </a:solidFill>
            </a:endParaRPr>
          </a:p>
        </p:txBody>
      </p:sp>
    </p:spTree>
    <p:extLst>
      <p:ext uri="{BB962C8B-B14F-4D97-AF65-F5344CB8AC3E}">
        <p14:creationId xmlns:p14="http://schemas.microsoft.com/office/powerpoint/2010/main" val="29836450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down)">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down)">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14275" y="5001082"/>
            <a:ext cx="7936230" cy="1380760"/>
          </a:xfrm>
        </p:spPr>
        <p:txBody>
          <a:bodyPr/>
          <a:lstStyle/>
          <a:p>
            <a:r>
              <a:rPr lang="en-IN" dirty="0"/>
              <a:t>Correlation Heatmap Analysis</a:t>
            </a:r>
            <a:br>
              <a:rPr lang="en-IN" dirty="0"/>
            </a:br>
            <a:endParaRPr lang="en-US" dirty="0"/>
          </a:p>
        </p:txBody>
      </p:sp>
      <p:pic>
        <p:nvPicPr>
          <p:cNvPr id="7" name="Content Placeholder 6">
            <a:extLst>
              <a:ext uri="{FF2B5EF4-FFF2-40B4-BE49-F238E27FC236}">
                <a16:creationId xmlns:a16="http://schemas.microsoft.com/office/drawing/2014/main" id="{5D9DD8AE-A9C8-AE2D-2571-974A2F43B989}"/>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t="3542" r="6523" b="4521"/>
          <a:stretch>
            <a:fillRect/>
          </a:stretch>
        </p:blipFill>
        <p:spPr>
          <a:xfrm>
            <a:off x="5823656" y="409433"/>
            <a:ext cx="6342251" cy="4591649"/>
          </a:xfrm>
        </p:spPr>
      </p:pic>
      <p:sp>
        <p:nvSpPr>
          <p:cNvPr id="9" name="TextBox 8">
            <a:extLst>
              <a:ext uri="{FF2B5EF4-FFF2-40B4-BE49-F238E27FC236}">
                <a16:creationId xmlns:a16="http://schemas.microsoft.com/office/drawing/2014/main" id="{3C52A694-8256-1CB3-CBCB-49578C3A1AFD}"/>
              </a:ext>
            </a:extLst>
          </p:cNvPr>
          <p:cNvSpPr txBox="1"/>
          <p:nvPr/>
        </p:nvSpPr>
        <p:spPr>
          <a:xfrm>
            <a:off x="3556091" y="5795157"/>
            <a:ext cx="8052598" cy="830997"/>
          </a:xfrm>
          <a:prstGeom prst="rect">
            <a:avLst/>
          </a:prstGeom>
          <a:noFill/>
        </p:spPr>
        <p:txBody>
          <a:bodyPr wrap="square" rtlCol="0">
            <a:spAutoFit/>
          </a:bodyPr>
          <a:lstStyle/>
          <a:p>
            <a:r>
              <a:rPr lang="en-US" sz="2400" b="1" dirty="0">
                <a:solidFill>
                  <a:schemeClr val="accent6"/>
                </a:solidFill>
              </a:rPr>
              <a:t>Understanding Relationships Between Numerical Columns</a:t>
            </a:r>
          </a:p>
          <a:p>
            <a:endParaRPr lang="hi-IN" sz="2400" b="1" dirty="0">
              <a:solidFill>
                <a:schemeClr val="accent6"/>
              </a:solidFill>
            </a:endParaRPr>
          </a:p>
        </p:txBody>
      </p:sp>
      <p:sp>
        <p:nvSpPr>
          <p:cNvPr id="10" name="TextBox 9">
            <a:extLst>
              <a:ext uri="{FF2B5EF4-FFF2-40B4-BE49-F238E27FC236}">
                <a16:creationId xmlns:a16="http://schemas.microsoft.com/office/drawing/2014/main" id="{F438028A-B1A6-44AA-A9B6-894915124E0E}"/>
              </a:ext>
            </a:extLst>
          </p:cNvPr>
          <p:cNvSpPr txBox="1"/>
          <p:nvPr/>
        </p:nvSpPr>
        <p:spPr>
          <a:xfrm>
            <a:off x="0" y="409433"/>
            <a:ext cx="5608948" cy="5047536"/>
          </a:xfrm>
          <a:prstGeom prst="rect">
            <a:avLst/>
          </a:prstGeom>
          <a:noFill/>
        </p:spPr>
        <p:txBody>
          <a:bodyPr wrap="square" rtlCol="0">
            <a:spAutoFit/>
          </a:bodyPr>
          <a:lstStyle/>
          <a:p>
            <a:pPr algn="just"/>
            <a:r>
              <a:rPr lang="en-US" sz="2300" b="1" dirty="0">
                <a:solidFill>
                  <a:schemeClr val="bg1"/>
                </a:solidFill>
              </a:rPr>
              <a:t>This heatmap shows the </a:t>
            </a:r>
            <a:r>
              <a:rPr lang="en-US" sz="2300" b="1" dirty="0">
                <a:solidFill>
                  <a:schemeClr val="accent6"/>
                </a:solidFill>
              </a:rPr>
              <a:t>correlation between all numerical columns </a:t>
            </a:r>
            <a:r>
              <a:rPr lang="en-US" sz="2300" b="1" dirty="0">
                <a:solidFill>
                  <a:schemeClr val="bg1"/>
                </a:solidFill>
              </a:rPr>
              <a:t>in the dataset. Correlation values range from -1 to +1: +1 indicates a </a:t>
            </a:r>
            <a:r>
              <a:rPr lang="en-US" sz="2300" b="1" dirty="0">
                <a:solidFill>
                  <a:schemeClr val="accent6"/>
                </a:solidFill>
              </a:rPr>
              <a:t>strong positive correlation</a:t>
            </a:r>
            <a:r>
              <a:rPr lang="en-US" sz="2300" b="1" dirty="0">
                <a:solidFill>
                  <a:schemeClr val="bg1"/>
                </a:solidFill>
              </a:rPr>
              <a:t>, -1 means a </a:t>
            </a:r>
            <a:r>
              <a:rPr lang="en-US" sz="2300" b="1" dirty="0">
                <a:solidFill>
                  <a:schemeClr val="accent6"/>
                </a:solidFill>
              </a:rPr>
              <a:t>strong negative correlation, </a:t>
            </a:r>
            <a:r>
              <a:rPr lang="en-US" sz="2300" b="1" dirty="0">
                <a:solidFill>
                  <a:schemeClr val="bg1"/>
                </a:solidFill>
              </a:rPr>
              <a:t>and </a:t>
            </a:r>
            <a:r>
              <a:rPr lang="en-US" sz="2300" b="1" dirty="0">
                <a:solidFill>
                  <a:schemeClr val="accent6"/>
                </a:solidFill>
              </a:rPr>
              <a:t>0 shows no correlation. </a:t>
            </a:r>
            <a:r>
              <a:rPr lang="en-US" sz="2300" b="1" dirty="0">
                <a:solidFill>
                  <a:schemeClr val="bg1"/>
                </a:solidFill>
              </a:rPr>
              <a:t>Darker colors indicate stronger relationships. For example, interaction score and quantity may show moderate correlation. This analysis helps detect patterns and identify which features are more related, guiding model design and feature selection.</a:t>
            </a:r>
          </a:p>
          <a:p>
            <a:pPr algn="just"/>
            <a:endParaRPr lang="hi-IN" sz="2300" b="1" dirty="0">
              <a:solidFill>
                <a:schemeClr val="bg1"/>
              </a:solidFill>
            </a:endParaRPr>
          </a:p>
        </p:txBody>
      </p:sp>
    </p:spTree>
    <p:extLst>
      <p:ext uri="{BB962C8B-B14F-4D97-AF65-F5344CB8AC3E}">
        <p14:creationId xmlns:p14="http://schemas.microsoft.com/office/powerpoint/2010/main" val="412769514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475710" y="623211"/>
            <a:ext cx="10972800" cy="1574317"/>
          </a:xfrm>
        </p:spPr>
        <p:txBody>
          <a:bodyPr/>
          <a:lstStyle/>
          <a:p>
            <a:r>
              <a:rPr lang="en-IN" dirty="0"/>
              <a:t>Power BI Dashboard</a:t>
            </a:r>
            <a:br>
              <a:rPr lang="en-IN" dirty="0"/>
            </a:br>
            <a:endParaRPr lang="en-US" dirty="0"/>
          </a:p>
        </p:txBody>
      </p:sp>
      <p:sp>
        <p:nvSpPr>
          <p:cNvPr id="5" name="TextBox 4">
            <a:extLst>
              <a:ext uri="{FF2B5EF4-FFF2-40B4-BE49-F238E27FC236}">
                <a16:creationId xmlns:a16="http://schemas.microsoft.com/office/drawing/2014/main" id="{52562B64-E841-2FDA-C4D2-480BA0EA5CEA}"/>
              </a:ext>
            </a:extLst>
          </p:cNvPr>
          <p:cNvSpPr txBox="1"/>
          <p:nvPr/>
        </p:nvSpPr>
        <p:spPr>
          <a:xfrm>
            <a:off x="429675" y="1555422"/>
            <a:ext cx="5005633" cy="830997"/>
          </a:xfrm>
          <a:prstGeom prst="rect">
            <a:avLst/>
          </a:prstGeom>
          <a:noFill/>
        </p:spPr>
        <p:txBody>
          <a:bodyPr wrap="square" rtlCol="0">
            <a:spAutoFit/>
          </a:bodyPr>
          <a:lstStyle/>
          <a:p>
            <a:r>
              <a:rPr lang="en-IN" sz="2400" b="1" dirty="0">
                <a:solidFill>
                  <a:schemeClr val="accent6"/>
                </a:solidFill>
              </a:rPr>
              <a:t>Visualizing Behaviour and Trends</a:t>
            </a:r>
          </a:p>
          <a:p>
            <a:endParaRPr lang="hi-IN" sz="2400" b="1" dirty="0">
              <a:solidFill>
                <a:schemeClr val="accent6"/>
              </a:solidFill>
            </a:endParaRPr>
          </a:p>
        </p:txBody>
      </p:sp>
      <p:sp>
        <p:nvSpPr>
          <p:cNvPr id="10" name="Content Placeholder 9">
            <a:extLst>
              <a:ext uri="{FF2B5EF4-FFF2-40B4-BE49-F238E27FC236}">
                <a16:creationId xmlns:a16="http://schemas.microsoft.com/office/drawing/2014/main" id="{11769A8B-0DE5-EF9B-4733-AD7747A5670B}"/>
              </a:ext>
            </a:extLst>
          </p:cNvPr>
          <p:cNvSpPr>
            <a:spLocks noGrp="1"/>
          </p:cNvSpPr>
          <p:nvPr>
            <p:ph sz="quarter" idx="13"/>
          </p:nvPr>
        </p:nvSpPr>
        <p:spPr>
          <a:xfrm>
            <a:off x="475710" y="2197528"/>
            <a:ext cx="5332601" cy="3597470"/>
          </a:xfrm>
        </p:spPr>
        <p:txBody>
          <a:bodyPr>
            <a:noAutofit/>
          </a:bodyPr>
          <a:lstStyle/>
          <a:p>
            <a:pPr algn="just"/>
            <a:r>
              <a:rPr lang="en-US" sz="2700" b="1" dirty="0"/>
              <a:t>The dashboard was created using Power BI to showcase product and user behavior. It includes </a:t>
            </a:r>
            <a:r>
              <a:rPr lang="en-US" sz="2700" b="1" dirty="0">
                <a:solidFill>
                  <a:schemeClr val="accent6"/>
                </a:solidFill>
              </a:rPr>
              <a:t>filters for user ID, payment method, and product category. </a:t>
            </a:r>
            <a:r>
              <a:rPr lang="en-US" sz="2700" b="1" dirty="0">
                <a:solidFill>
                  <a:srgbClr val="92D050"/>
                </a:solidFill>
              </a:rPr>
              <a:t>KPIs display total price, rating, and quantity. </a:t>
            </a:r>
            <a:r>
              <a:rPr lang="en-US" sz="2700" b="1" dirty="0"/>
              <a:t>I used charts like pie, bar, donut, and stacked bar to visualize category-wise spending and preferences. This makes it easier for stakeholders to understand the data.</a:t>
            </a:r>
          </a:p>
          <a:p>
            <a:pPr algn="just"/>
            <a:endParaRPr lang="hi-IN" sz="2700" b="1" dirty="0"/>
          </a:p>
        </p:txBody>
      </p:sp>
      <p:pic>
        <p:nvPicPr>
          <p:cNvPr id="18" name="Picture 17">
            <a:extLst>
              <a:ext uri="{FF2B5EF4-FFF2-40B4-BE49-F238E27FC236}">
                <a16:creationId xmlns:a16="http://schemas.microsoft.com/office/drawing/2014/main" id="{E4D3B876-15A0-6AE3-A93C-1CC2786E8117}"/>
              </a:ext>
            </a:extLst>
          </p:cNvPr>
          <p:cNvPicPr>
            <a:picLocks noChangeAspect="1"/>
          </p:cNvPicPr>
          <p:nvPr/>
        </p:nvPicPr>
        <p:blipFill>
          <a:blip r:embed="rId3">
            <a:extLst>
              <a:ext uri="{28A0092B-C50C-407E-A947-70E740481C1C}">
                <a14:useLocalDpi xmlns:a14="http://schemas.microsoft.com/office/drawing/2010/main" val="0"/>
              </a:ext>
            </a:extLst>
          </a:blip>
          <a:srcRect l="10932" r="10909"/>
          <a:stretch>
            <a:fillRect/>
          </a:stretch>
        </p:blipFill>
        <p:spPr>
          <a:xfrm>
            <a:off x="5854346" y="263948"/>
            <a:ext cx="6268824" cy="6513923"/>
          </a:xfrm>
          <a:prstGeom prst="rect">
            <a:avLst/>
          </a:prstGeom>
        </p:spPr>
      </p:pic>
    </p:spTree>
    <p:extLst>
      <p:ext uri="{BB962C8B-B14F-4D97-AF65-F5344CB8AC3E}">
        <p14:creationId xmlns:p14="http://schemas.microsoft.com/office/powerpoint/2010/main" val="18507688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build="p"/>
    </p:bld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242</TotalTime>
  <Words>817</Words>
  <Application>Microsoft Office PowerPoint</Application>
  <PresentationFormat>Widescreen</PresentationFormat>
  <Paragraphs>60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Franklin Gothic Book</vt:lpstr>
      <vt:lpstr>Franklin Gothic Demi</vt:lpstr>
      <vt:lpstr>Custom</vt:lpstr>
      <vt:lpstr>E-Commerce Recommender System</vt:lpstr>
      <vt:lpstr>Contents</vt:lpstr>
      <vt:lpstr>Objective</vt:lpstr>
      <vt:lpstr>Dataset overview</vt:lpstr>
      <vt:lpstr>Data Cleaning &amp; Preparation</vt:lpstr>
      <vt:lpstr>Model Building</vt:lpstr>
      <vt:lpstr>Model Evaluation </vt:lpstr>
      <vt:lpstr>Correlation Heatmap Analysis </vt:lpstr>
      <vt:lpstr>Power BI Dashboard </vt:lpstr>
      <vt:lpstr>Streamlit Recommender App</vt:lpstr>
      <vt:lpstr>Insights &amp; Observations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Ambali</dc:creator>
  <cp:lastModifiedBy>Sakshi Ambali</cp:lastModifiedBy>
  <cp:revision>1</cp:revision>
  <dcterms:created xsi:type="dcterms:W3CDTF">2025-06-07T14:07:16Z</dcterms:created>
  <dcterms:modified xsi:type="dcterms:W3CDTF">2025-06-07T20:18:30Z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