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79" r:id="rId7"/>
    <p:sldId id="258" r:id="rId8"/>
    <p:sldId id="280" r:id="rId9"/>
    <p:sldId id="265" r:id="rId10"/>
    <p:sldId id="281" r:id="rId11"/>
    <p:sldId id="284" r:id="rId12"/>
    <p:sldId id="282" r:id="rId13"/>
    <p:sldId id="285" r:id="rId14"/>
    <p:sldId id="283" r:id="rId15"/>
    <p:sldId id="288" r:id="rId16"/>
    <p:sldId id="287" r:id="rId17"/>
    <p:sldId id="277"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98DA"/>
    <a:srgbClr val="9EE0F8"/>
    <a:srgbClr val="96D4C9"/>
    <a:srgbClr val="8BD1CF"/>
    <a:srgbClr val="F7B3C2"/>
    <a:srgbClr val="95A3D4"/>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45" autoAdjust="0"/>
  </p:normalViewPr>
  <p:slideViewPr>
    <p:cSldViewPr snapToGrid="0">
      <p:cViewPr varScale="1">
        <p:scale>
          <a:sx n="78" d="100"/>
          <a:sy n="78" d="100"/>
        </p:scale>
        <p:origin x="501" y="66"/>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Ambali" userId="c52ac64cda8c9f8f" providerId="LiveId" clId="{A6C38395-FA27-42A4-BB17-8FC7242F55D1}"/>
    <pc:docChg chg="undo custSel addSld delSld modSld sldOrd">
      <pc:chgData name="Sakshi Ambali" userId="c52ac64cda8c9f8f" providerId="LiveId" clId="{A6C38395-FA27-42A4-BB17-8FC7242F55D1}" dt="2025-06-08T20:32:09.322" v="419"/>
      <pc:docMkLst>
        <pc:docMk/>
      </pc:docMkLst>
      <pc:sldChg chg="modTransition modAnim">
        <pc:chgData name="Sakshi Ambali" userId="c52ac64cda8c9f8f" providerId="LiveId" clId="{A6C38395-FA27-42A4-BB17-8FC7242F55D1}" dt="2025-06-08T20:26:55.710" v="393"/>
        <pc:sldMkLst>
          <pc:docMk/>
          <pc:sldMk cId="2259308896" sldId="256"/>
        </pc:sldMkLst>
      </pc:sldChg>
      <pc:sldChg chg="modSp mod modTransition modAnim">
        <pc:chgData name="Sakshi Ambali" userId="c52ac64cda8c9f8f" providerId="LiveId" clId="{A6C38395-FA27-42A4-BB17-8FC7242F55D1}" dt="2025-06-08T20:27:26.035" v="397"/>
        <pc:sldMkLst>
          <pc:docMk/>
          <pc:sldMk cId="1325608595" sldId="257"/>
        </pc:sldMkLst>
        <pc:spChg chg="mod">
          <ac:chgData name="Sakshi Ambali" userId="c52ac64cda8c9f8f" providerId="LiveId" clId="{A6C38395-FA27-42A4-BB17-8FC7242F55D1}" dt="2025-06-08T19:54:04.672" v="363" actId="1076"/>
          <ac:spMkLst>
            <pc:docMk/>
            <pc:sldMk cId="1325608595" sldId="257"/>
            <ac:spMk id="3" creationId="{22788C46-D0BC-4307-AE55-7601A139E7CB}"/>
          </ac:spMkLst>
        </pc:spChg>
      </pc:sldChg>
      <pc:sldChg chg="modTransition modAnim">
        <pc:chgData name="Sakshi Ambali" userId="c52ac64cda8c9f8f" providerId="LiveId" clId="{A6C38395-FA27-42A4-BB17-8FC7242F55D1}" dt="2025-06-08T20:27:47.242" v="401"/>
        <pc:sldMkLst>
          <pc:docMk/>
          <pc:sldMk cId="1639799154" sldId="258"/>
        </pc:sldMkLst>
      </pc:sldChg>
      <pc:sldChg chg="del">
        <pc:chgData name="Sakshi Ambali" userId="c52ac64cda8c9f8f" providerId="LiveId" clId="{A6C38395-FA27-42A4-BB17-8FC7242F55D1}" dt="2025-06-08T19:25:01.770" v="65" actId="2696"/>
        <pc:sldMkLst>
          <pc:docMk/>
          <pc:sldMk cId="4212917468" sldId="260"/>
        </pc:sldMkLst>
      </pc:sldChg>
      <pc:sldChg chg="modTransition modAnim">
        <pc:chgData name="Sakshi Ambali" userId="c52ac64cda8c9f8f" providerId="LiveId" clId="{A6C38395-FA27-42A4-BB17-8FC7242F55D1}" dt="2025-06-08T20:28:32.057" v="408"/>
        <pc:sldMkLst>
          <pc:docMk/>
          <pc:sldMk cId="2563119616" sldId="265"/>
        </pc:sldMkLst>
      </pc:sldChg>
      <pc:sldChg chg="modSp del mod modTransition">
        <pc:chgData name="Sakshi Ambali" userId="c52ac64cda8c9f8f" providerId="LiveId" clId="{A6C38395-FA27-42A4-BB17-8FC7242F55D1}" dt="2025-06-08T20:24:55.515" v="372" actId="2696"/>
        <pc:sldMkLst>
          <pc:docMk/>
          <pc:sldMk cId="3103683689" sldId="268"/>
        </pc:sldMkLst>
        <pc:spChg chg="mod">
          <ac:chgData name="Sakshi Ambali" userId="c52ac64cda8c9f8f" providerId="LiveId" clId="{A6C38395-FA27-42A4-BB17-8FC7242F55D1}" dt="2025-06-08T20:24:45.805" v="371" actId="6549"/>
          <ac:spMkLst>
            <pc:docMk/>
            <pc:sldMk cId="3103683689" sldId="268"/>
            <ac:spMk id="3" creationId="{BABC2CE0-8806-4B2A-A10A-32984D317434}"/>
          </ac:spMkLst>
        </pc:spChg>
      </pc:sldChg>
      <pc:sldChg chg="addSp delSp modSp mod modTransition modAnim">
        <pc:chgData name="Sakshi Ambali" userId="c52ac64cda8c9f8f" providerId="LiveId" clId="{A6C38395-FA27-42A4-BB17-8FC7242F55D1}" dt="2025-06-08T20:29:47.563" v="416"/>
        <pc:sldMkLst>
          <pc:docMk/>
          <pc:sldMk cId="3641361854" sldId="277"/>
        </pc:sldMkLst>
        <pc:spChg chg="mod">
          <ac:chgData name="Sakshi Ambali" userId="c52ac64cda8c9f8f" providerId="LiveId" clId="{A6C38395-FA27-42A4-BB17-8FC7242F55D1}" dt="2025-06-08T19:05:40.620" v="57" actId="123"/>
          <ac:spMkLst>
            <pc:docMk/>
            <pc:sldMk cId="3641361854" sldId="277"/>
            <ac:spMk id="2" creationId="{6C2BF529-2BDD-94C0-202F-CA0D13A190E6}"/>
          </ac:spMkLst>
        </pc:spChg>
        <pc:spChg chg="mod">
          <ac:chgData name="Sakshi Ambali" userId="c52ac64cda8c9f8f" providerId="LiveId" clId="{A6C38395-FA27-42A4-BB17-8FC7242F55D1}" dt="2025-06-08T19:04:40.331" v="44" actId="20577"/>
          <ac:spMkLst>
            <pc:docMk/>
            <pc:sldMk cId="3641361854" sldId="277"/>
            <ac:spMk id="3" creationId="{EB4F4095-BDED-C078-22D5-1BF1E3AAF3FC}"/>
          </ac:spMkLst>
        </pc:spChg>
        <pc:spChg chg="add del mod">
          <ac:chgData name="Sakshi Ambali" userId="c52ac64cda8c9f8f" providerId="LiveId" clId="{A6C38395-FA27-42A4-BB17-8FC7242F55D1}" dt="2025-06-08T19:04:58.160" v="49" actId="21"/>
          <ac:spMkLst>
            <pc:docMk/>
            <pc:sldMk cId="3641361854" sldId="277"/>
            <ac:spMk id="8" creationId="{9B43FE6B-51B1-5CEB-6D09-10F2092FAA03}"/>
          </ac:spMkLst>
        </pc:spChg>
        <pc:graphicFrameChg chg="del modGraphic">
          <ac:chgData name="Sakshi Ambali" userId="c52ac64cda8c9f8f" providerId="LiveId" clId="{A6C38395-FA27-42A4-BB17-8FC7242F55D1}" dt="2025-06-08T19:04:54.406" v="48" actId="21"/>
          <ac:graphicFrameMkLst>
            <pc:docMk/>
            <pc:sldMk cId="3641361854" sldId="277"/>
            <ac:graphicFrameMk id="7" creationId="{7416ADBF-875D-EDDB-76FB-AF4E0669E5BD}"/>
          </ac:graphicFrameMkLst>
        </pc:graphicFrameChg>
      </pc:sldChg>
      <pc:sldChg chg="del">
        <pc:chgData name="Sakshi Ambali" userId="c52ac64cda8c9f8f" providerId="LiveId" clId="{A6C38395-FA27-42A4-BB17-8FC7242F55D1}" dt="2025-06-08T19:24:57.440" v="64" actId="2696"/>
        <pc:sldMkLst>
          <pc:docMk/>
          <pc:sldMk cId="2590731716" sldId="278"/>
        </pc:sldMkLst>
      </pc:sldChg>
      <pc:sldChg chg="modTransition modAnim">
        <pc:chgData name="Sakshi Ambali" userId="c52ac64cda8c9f8f" providerId="LiveId" clId="{A6C38395-FA27-42A4-BB17-8FC7242F55D1}" dt="2025-06-08T20:27:38.792" v="399"/>
        <pc:sldMkLst>
          <pc:docMk/>
          <pc:sldMk cId="1323911591" sldId="279"/>
        </pc:sldMkLst>
      </pc:sldChg>
      <pc:sldChg chg="addSp delSp modSp modTransition modAnim">
        <pc:chgData name="Sakshi Ambali" userId="c52ac64cda8c9f8f" providerId="LiveId" clId="{A6C38395-FA27-42A4-BB17-8FC7242F55D1}" dt="2025-06-08T20:27:53.628" v="402"/>
        <pc:sldMkLst>
          <pc:docMk/>
          <pc:sldMk cId="3243362864" sldId="280"/>
        </pc:sldMkLst>
        <pc:spChg chg="del">
          <ac:chgData name="Sakshi Ambali" userId="c52ac64cda8c9f8f" providerId="LiveId" clId="{A6C38395-FA27-42A4-BB17-8FC7242F55D1}" dt="2025-06-08T19:24:27.574" v="63" actId="931"/>
          <ac:spMkLst>
            <pc:docMk/>
            <pc:sldMk cId="3243362864" sldId="280"/>
            <ac:spMk id="3" creationId="{84D4BC13-CBBF-0664-A928-5821A77CDAC1}"/>
          </ac:spMkLst>
        </pc:spChg>
        <pc:picChg chg="add mod">
          <ac:chgData name="Sakshi Ambali" userId="c52ac64cda8c9f8f" providerId="LiveId" clId="{A6C38395-FA27-42A4-BB17-8FC7242F55D1}" dt="2025-06-08T19:24:27.574" v="63" actId="931"/>
          <ac:picMkLst>
            <pc:docMk/>
            <pc:sldMk cId="3243362864" sldId="280"/>
            <ac:picMk id="7" creationId="{6CE2760A-BB97-F86F-B71E-F78D7EC296B6}"/>
          </ac:picMkLst>
        </pc:picChg>
      </pc:sldChg>
      <pc:sldChg chg="modTransition modAnim">
        <pc:chgData name="Sakshi Ambali" userId="c52ac64cda8c9f8f" providerId="LiveId" clId="{A6C38395-FA27-42A4-BB17-8FC7242F55D1}" dt="2025-06-08T20:28:55.952" v="412"/>
        <pc:sldMkLst>
          <pc:docMk/>
          <pc:sldMk cId="1897519530" sldId="281"/>
        </pc:sldMkLst>
      </pc:sldChg>
      <pc:sldChg chg="addSp delSp modSp mod modTransition modAnim">
        <pc:chgData name="Sakshi Ambali" userId="c52ac64cda8c9f8f" providerId="LiveId" clId="{A6C38395-FA27-42A4-BB17-8FC7242F55D1}" dt="2025-06-08T20:31:02.641" v="418"/>
        <pc:sldMkLst>
          <pc:docMk/>
          <pc:sldMk cId="2240598580" sldId="283"/>
        </pc:sldMkLst>
        <pc:spChg chg="add del">
          <ac:chgData name="Sakshi Ambali" userId="c52ac64cda8c9f8f" providerId="LiveId" clId="{A6C38395-FA27-42A4-BB17-8FC7242F55D1}" dt="2025-06-08T18:58:32.091" v="1" actId="21"/>
          <ac:spMkLst>
            <pc:docMk/>
            <pc:sldMk cId="2240598580" sldId="283"/>
            <ac:spMk id="2" creationId="{65F113A6-19B5-B08C-4E7D-D52FC61A8AD6}"/>
          </ac:spMkLst>
        </pc:spChg>
        <pc:spChg chg="mod">
          <ac:chgData name="Sakshi Ambali" userId="c52ac64cda8c9f8f" providerId="LiveId" clId="{A6C38395-FA27-42A4-BB17-8FC7242F55D1}" dt="2025-06-08T19:02:40.583" v="32" actId="1076"/>
          <ac:spMkLst>
            <pc:docMk/>
            <pc:sldMk cId="2240598580" sldId="283"/>
            <ac:spMk id="10" creationId="{824628AB-0D82-5C68-D1F7-8CF7094EA036}"/>
          </ac:spMkLst>
        </pc:spChg>
        <pc:spChg chg="mod">
          <ac:chgData name="Sakshi Ambali" userId="c52ac64cda8c9f8f" providerId="LiveId" clId="{A6C38395-FA27-42A4-BB17-8FC7242F55D1}" dt="2025-06-08T19:03:08.974" v="36" actId="1076"/>
          <ac:spMkLst>
            <pc:docMk/>
            <pc:sldMk cId="2240598580" sldId="283"/>
            <ac:spMk id="13" creationId="{FE223F96-3E76-095E-5B0F-6BA51A2AD975}"/>
          </ac:spMkLst>
        </pc:spChg>
        <pc:spChg chg="mod">
          <ac:chgData name="Sakshi Ambali" userId="c52ac64cda8c9f8f" providerId="LiveId" clId="{A6C38395-FA27-42A4-BB17-8FC7242F55D1}" dt="2025-06-08T19:03:20.963" v="38" actId="1076"/>
          <ac:spMkLst>
            <pc:docMk/>
            <pc:sldMk cId="2240598580" sldId="283"/>
            <ac:spMk id="22" creationId="{D6EC00E9-7DED-8F41-EA9A-DF6CACF49BFF}"/>
          </ac:spMkLst>
        </pc:spChg>
        <pc:picChg chg="mod">
          <ac:chgData name="Sakshi Ambali" userId="c52ac64cda8c9f8f" providerId="LiveId" clId="{A6C38395-FA27-42A4-BB17-8FC7242F55D1}" dt="2025-06-08T19:02:49.728" v="33" actId="1076"/>
          <ac:picMkLst>
            <pc:docMk/>
            <pc:sldMk cId="2240598580" sldId="283"/>
            <ac:picMk id="12" creationId="{A27F4289-9653-BEE0-404C-5F454F61D64D}"/>
          </ac:picMkLst>
        </pc:picChg>
      </pc:sldChg>
      <pc:sldChg chg="addSp delSp modSp new mod modTransition modAnim">
        <pc:chgData name="Sakshi Ambali" userId="c52ac64cda8c9f8f" providerId="LiveId" clId="{A6C38395-FA27-42A4-BB17-8FC7242F55D1}" dt="2025-06-08T20:29:02.427" v="413"/>
        <pc:sldMkLst>
          <pc:docMk/>
          <pc:sldMk cId="3315886748" sldId="284"/>
        </pc:sldMkLst>
        <pc:spChg chg="mod">
          <ac:chgData name="Sakshi Ambali" userId="c52ac64cda8c9f8f" providerId="LiveId" clId="{A6C38395-FA27-42A4-BB17-8FC7242F55D1}" dt="2025-06-08T19:27:59.343" v="93" actId="2711"/>
          <ac:spMkLst>
            <pc:docMk/>
            <pc:sldMk cId="3315886748" sldId="284"/>
            <ac:spMk id="2" creationId="{D7006E3B-C6AF-8236-0421-F0E3E38971B8}"/>
          </ac:spMkLst>
        </pc:spChg>
        <pc:spChg chg="del">
          <ac:chgData name="Sakshi Ambali" userId="c52ac64cda8c9f8f" providerId="LiveId" clId="{A6C38395-FA27-42A4-BB17-8FC7242F55D1}" dt="2025-06-08T19:36:22.081" v="94" actId="931"/>
          <ac:spMkLst>
            <pc:docMk/>
            <pc:sldMk cId="3315886748" sldId="284"/>
            <ac:spMk id="3" creationId="{E71342FA-05AD-36C5-20BA-1FCE3BF174B0}"/>
          </ac:spMkLst>
        </pc:spChg>
        <pc:picChg chg="add mod modCrop">
          <ac:chgData name="Sakshi Ambali" userId="c52ac64cda8c9f8f" providerId="LiveId" clId="{A6C38395-FA27-42A4-BB17-8FC7242F55D1}" dt="2025-06-08T19:38:19.228" v="107" actId="14100"/>
          <ac:picMkLst>
            <pc:docMk/>
            <pc:sldMk cId="3315886748" sldId="284"/>
            <ac:picMk id="7" creationId="{10F69144-8AFC-725A-67BC-D8B985038053}"/>
          </ac:picMkLst>
        </pc:picChg>
      </pc:sldChg>
      <pc:sldChg chg="addSp delSp modSp new mod ord modTransition modAnim">
        <pc:chgData name="Sakshi Ambali" userId="c52ac64cda8c9f8f" providerId="LiveId" clId="{A6C38395-FA27-42A4-BB17-8FC7242F55D1}" dt="2025-06-08T20:32:09.322" v="419"/>
        <pc:sldMkLst>
          <pc:docMk/>
          <pc:sldMk cId="3268956835" sldId="285"/>
        </pc:sldMkLst>
        <pc:spChg chg="mod">
          <ac:chgData name="Sakshi Ambali" userId="c52ac64cda8c9f8f" providerId="LiveId" clId="{A6C38395-FA27-42A4-BB17-8FC7242F55D1}" dt="2025-06-08T19:38:55.222" v="131" actId="2711"/>
          <ac:spMkLst>
            <pc:docMk/>
            <pc:sldMk cId="3268956835" sldId="285"/>
            <ac:spMk id="2" creationId="{ABD372F9-896B-0B8F-F9E9-DE18587080C6}"/>
          </ac:spMkLst>
        </pc:spChg>
        <pc:spChg chg="del">
          <ac:chgData name="Sakshi Ambali" userId="c52ac64cda8c9f8f" providerId="LiveId" clId="{A6C38395-FA27-42A4-BB17-8FC7242F55D1}" dt="2025-06-08T19:50:26.369" v="132" actId="931"/>
          <ac:spMkLst>
            <pc:docMk/>
            <pc:sldMk cId="3268956835" sldId="285"/>
            <ac:spMk id="3" creationId="{06ECDCC5-02B0-ECA4-07AE-FF89D5C02FF3}"/>
          </ac:spMkLst>
        </pc:spChg>
        <pc:picChg chg="add mod modCrop">
          <ac:chgData name="Sakshi Ambali" userId="c52ac64cda8c9f8f" providerId="LiveId" clId="{A6C38395-FA27-42A4-BB17-8FC7242F55D1}" dt="2025-06-08T19:51:09.820" v="139" actId="14100"/>
          <ac:picMkLst>
            <pc:docMk/>
            <pc:sldMk cId="3268956835" sldId="285"/>
            <ac:picMk id="7" creationId="{DD58ACAD-8711-5E18-7E42-87ABF5D8E39D}"/>
          </ac:picMkLst>
        </pc:picChg>
      </pc:sldChg>
      <pc:sldChg chg="delSp modSp new mod modTransition modAnim">
        <pc:chgData name="Sakshi Ambali" userId="c52ac64cda8c9f8f" providerId="LiveId" clId="{A6C38395-FA27-42A4-BB17-8FC7242F55D1}" dt="2025-06-08T20:29:53.860" v="417"/>
        <pc:sldMkLst>
          <pc:docMk/>
          <pc:sldMk cId="639619655" sldId="286"/>
        </pc:sldMkLst>
        <pc:spChg chg="mod">
          <ac:chgData name="Sakshi Ambali" userId="c52ac64cda8c9f8f" providerId="LiveId" clId="{A6C38395-FA27-42A4-BB17-8FC7242F55D1}" dt="2025-06-08T20:25:37.171" v="389" actId="122"/>
          <ac:spMkLst>
            <pc:docMk/>
            <pc:sldMk cId="639619655" sldId="286"/>
            <ac:spMk id="2" creationId="{E35E29BB-1196-0F20-C927-65E44F37AD2B}"/>
          </ac:spMkLst>
        </pc:spChg>
        <pc:spChg chg="del">
          <ac:chgData name="Sakshi Ambali" userId="c52ac64cda8c9f8f" providerId="LiveId" clId="{A6C38395-FA27-42A4-BB17-8FC7242F55D1}" dt="2025-06-08T20:25:12.446" v="374" actId="21"/>
          <ac:spMkLst>
            <pc:docMk/>
            <pc:sldMk cId="639619655" sldId="286"/>
            <ac:spMk id="3" creationId="{E8E5B391-D291-24E6-0F85-BCB524CFA7BC}"/>
          </ac:spMkLst>
        </pc:spChg>
      </pc:sldChg>
    </pc:docChg>
  </pc:docChgLst>
  <pc:docChgLst>
    <pc:chgData name="Sakshi Ambali" userId="c52ac64cda8c9f8f" providerId="LiveId" clId="{DF4E7ABC-4BDD-4305-82C2-26DF78D0A59D}"/>
    <pc:docChg chg="undo redo custSel addSld delSld modSld sldOrd">
      <pc:chgData name="Sakshi Ambali" userId="c52ac64cda8c9f8f" providerId="LiveId" clId="{DF4E7ABC-4BDD-4305-82C2-26DF78D0A59D}" dt="2025-06-09T11:31:00.894" v="249" actId="113"/>
      <pc:docMkLst>
        <pc:docMk/>
      </pc:docMkLst>
      <pc:sldChg chg="modSp">
        <pc:chgData name="Sakshi Ambali" userId="c52ac64cda8c9f8f" providerId="LiveId" clId="{DF4E7ABC-4BDD-4305-82C2-26DF78D0A59D}" dt="2025-06-09T11:31:00.894" v="249" actId="113"/>
        <pc:sldMkLst>
          <pc:docMk/>
          <pc:sldMk cId="1323911591" sldId="279"/>
        </pc:sldMkLst>
        <pc:spChg chg="mod">
          <ac:chgData name="Sakshi Ambali" userId="c52ac64cda8c9f8f" providerId="LiveId" clId="{DF4E7ABC-4BDD-4305-82C2-26DF78D0A59D}" dt="2025-06-09T11:31:00.894" v="249" actId="113"/>
          <ac:spMkLst>
            <pc:docMk/>
            <pc:sldMk cId="1323911591" sldId="279"/>
            <ac:spMk id="6" creationId="{461C72BD-6D52-75F6-E9CA-E748D52AF6F7}"/>
          </ac:spMkLst>
        </pc:spChg>
      </pc:sldChg>
      <pc:sldChg chg="addSp delSp modSp mod delAnim modAnim">
        <pc:chgData name="Sakshi Ambali" userId="c52ac64cda8c9f8f" providerId="LiveId" clId="{DF4E7ABC-4BDD-4305-82C2-26DF78D0A59D}" dt="2025-06-09T11:29:10.142" v="235"/>
        <pc:sldMkLst>
          <pc:docMk/>
          <pc:sldMk cId="2240598580" sldId="283"/>
        </pc:sldMkLst>
        <pc:spChg chg="add">
          <ac:chgData name="Sakshi Ambali" userId="c52ac64cda8c9f8f" providerId="LiveId" clId="{DF4E7ABC-4BDD-4305-82C2-26DF78D0A59D}" dt="2025-06-09T11:14:34.656" v="73"/>
          <ac:spMkLst>
            <pc:docMk/>
            <pc:sldMk cId="2240598580" sldId="283"/>
            <ac:spMk id="2" creationId="{8985E660-B578-4E4F-CFCD-AE2CB3EF47C2}"/>
          </ac:spMkLst>
        </pc:spChg>
        <pc:spChg chg="add">
          <ac:chgData name="Sakshi Ambali" userId="c52ac64cda8c9f8f" providerId="LiveId" clId="{DF4E7ABC-4BDD-4305-82C2-26DF78D0A59D}" dt="2025-06-09T11:14:44.223" v="75"/>
          <ac:spMkLst>
            <pc:docMk/>
            <pc:sldMk cId="2240598580" sldId="283"/>
            <ac:spMk id="3" creationId="{8524DF1E-536E-0A65-B012-3D1682DFE2F3}"/>
          </ac:spMkLst>
        </pc:spChg>
        <pc:spChg chg="add del mod">
          <ac:chgData name="Sakshi Ambali" userId="c52ac64cda8c9f8f" providerId="LiveId" clId="{DF4E7ABC-4BDD-4305-82C2-26DF78D0A59D}" dt="2025-06-09T11:16:06.591" v="92"/>
          <ac:spMkLst>
            <pc:docMk/>
            <pc:sldMk cId="2240598580" sldId="283"/>
            <ac:spMk id="6" creationId="{329AE13C-5BF3-4D29-B5CB-51140E5E533D}"/>
          </ac:spMkLst>
        </pc:spChg>
        <pc:spChg chg="add">
          <ac:chgData name="Sakshi Ambali" userId="c52ac64cda8c9f8f" providerId="LiveId" clId="{DF4E7ABC-4BDD-4305-82C2-26DF78D0A59D}" dt="2025-06-09T11:15:17.625" v="78"/>
          <ac:spMkLst>
            <pc:docMk/>
            <pc:sldMk cId="2240598580" sldId="283"/>
            <ac:spMk id="9" creationId="{18A6FC3D-2651-0502-2F68-810DAE858ED8}"/>
          </ac:spMkLst>
        </pc:spChg>
        <pc:spChg chg="del">
          <ac:chgData name="Sakshi Ambali" userId="c52ac64cda8c9f8f" providerId="LiveId" clId="{DF4E7ABC-4BDD-4305-82C2-26DF78D0A59D}" dt="2025-06-09T11:29:02.893" v="230" actId="478"/>
          <ac:spMkLst>
            <pc:docMk/>
            <pc:sldMk cId="2240598580" sldId="283"/>
            <ac:spMk id="10" creationId="{824628AB-0D82-5C68-D1F7-8CF7094EA036}"/>
          </ac:spMkLst>
        </pc:spChg>
        <pc:spChg chg="add">
          <ac:chgData name="Sakshi Ambali" userId="c52ac64cda8c9f8f" providerId="LiveId" clId="{DF4E7ABC-4BDD-4305-82C2-26DF78D0A59D}" dt="2025-06-09T11:15:22.934" v="79"/>
          <ac:spMkLst>
            <pc:docMk/>
            <pc:sldMk cId="2240598580" sldId="283"/>
            <ac:spMk id="11" creationId="{30C6496C-EC11-C65C-DC98-5CDBB6B0CA6C}"/>
          </ac:spMkLst>
        </pc:spChg>
        <pc:spChg chg="del">
          <ac:chgData name="Sakshi Ambali" userId="c52ac64cda8c9f8f" providerId="LiveId" clId="{DF4E7ABC-4BDD-4305-82C2-26DF78D0A59D}" dt="2025-06-09T11:29:10.118" v="233" actId="21"/>
          <ac:spMkLst>
            <pc:docMk/>
            <pc:sldMk cId="2240598580" sldId="283"/>
            <ac:spMk id="13" creationId="{FE223F96-3E76-095E-5B0F-6BA51A2AD975}"/>
          </ac:spMkLst>
        </pc:spChg>
        <pc:spChg chg="add del mod">
          <ac:chgData name="Sakshi Ambali" userId="c52ac64cda8c9f8f" providerId="LiveId" clId="{DF4E7ABC-4BDD-4305-82C2-26DF78D0A59D}" dt="2025-06-09T11:29:10.142" v="235"/>
          <ac:spMkLst>
            <pc:docMk/>
            <pc:sldMk cId="2240598580" sldId="283"/>
            <ac:spMk id="14" creationId="{D9A395C1-7779-DE85-28C0-66ED44BAF853}"/>
          </ac:spMkLst>
        </pc:spChg>
        <pc:spChg chg="del mod">
          <ac:chgData name="Sakshi Ambali" userId="c52ac64cda8c9f8f" providerId="LiveId" clId="{DF4E7ABC-4BDD-4305-82C2-26DF78D0A59D}" dt="2025-06-09T11:14:49.799" v="76" actId="21"/>
          <ac:spMkLst>
            <pc:docMk/>
            <pc:sldMk cId="2240598580" sldId="283"/>
            <ac:spMk id="22" creationId="{D6EC00E9-7DED-8F41-EA9A-DF6CACF49BFF}"/>
          </ac:spMkLst>
        </pc:spChg>
        <pc:picChg chg="del">
          <ac:chgData name="Sakshi Ambali" userId="c52ac64cda8c9f8f" providerId="LiveId" clId="{DF4E7ABC-4BDD-4305-82C2-26DF78D0A59D}" dt="2025-06-09T11:29:01.784" v="229" actId="478"/>
          <ac:picMkLst>
            <pc:docMk/>
            <pc:sldMk cId="2240598580" sldId="283"/>
            <ac:picMk id="12" creationId="{A27F4289-9653-BEE0-404C-5F454F61D64D}"/>
          </ac:picMkLst>
        </pc:picChg>
      </pc:sldChg>
      <pc:sldChg chg="modSp">
        <pc:chgData name="Sakshi Ambali" userId="c52ac64cda8c9f8f" providerId="LiveId" clId="{DF4E7ABC-4BDD-4305-82C2-26DF78D0A59D}" dt="2025-06-09T11:18:09.513" v="124" actId="20577"/>
        <pc:sldMkLst>
          <pc:docMk/>
          <pc:sldMk cId="3268956835" sldId="285"/>
        </pc:sldMkLst>
        <pc:spChg chg="mod">
          <ac:chgData name="Sakshi Ambali" userId="c52ac64cda8c9f8f" providerId="LiveId" clId="{DF4E7ABC-4BDD-4305-82C2-26DF78D0A59D}" dt="2025-06-09T11:18:09.513" v="124" actId="20577"/>
          <ac:spMkLst>
            <pc:docMk/>
            <pc:sldMk cId="3268956835" sldId="285"/>
            <ac:spMk id="2" creationId="{ABD372F9-896B-0B8F-F9E9-DE18587080C6}"/>
          </ac:spMkLst>
        </pc:spChg>
      </pc:sldChg>
      <pc:sldChg chg="new del">
        <pc:chgData name="Sakshi Ambali" userId="c52ac64cda8c9f8f" providerId="LiveId" clId="{DF4E7ABC-4BDD-4305-82C2-26DF78D0A59D}" dt="2025-06-09T06:52:48.612" v="1" actId="2696"/>
        <pc:sldMkLst>
          <pc:docMk/>
          <pc:sldMk cId="396612653" sldId="287"/>
        </pc:sldMkLst>
      </pc:sldChg>
      <pc:sldChg chg="addSp delSp modSp new mod ord delAnim modAnim">
        <pc:chgData name="Sakshi Ambali" userId="c52ac64cda8c9f8f" providerId="LiveId" clId="{DF4E7ABC-4BDD-4305-82C2-26DF78D0A59D}" dt="2025-06-09T09:01:11.179" v="72" actId="14100"/>
        <pc:sldMkLst>
          <pc:docMk/>
          <pc:sldMk cId="3827754534" sldId="287"/>
        </pc:sldMkLst>
        <pc:spChg chg="mod">
          <ac:chgData name="Sakshi Ambali" userId="c52ac64cda8c9f8f" providerId="LiveId" clId="{DF4E7ABC-4BDD-4305-82C2-26DF78D0A59D}" dt="2025-06-09T07:11:14.585" v="24" actId="1076"/>
          <ac:spMkLst>
            <pc:docMk/>
            <pc:sldMk cId="3827754534" sldId="287"/>
            <ac:spMk id="2" creationId="{A7A01003-5886-5A0B-F2AD-F3A1BFC12A31}"/>
          </ac:spMkLst>
        </pc:spChg>
        <pc:spChg chg="mod">
          <ac:chgData name="Sakshi Ambali" userId="c52ac64cda8c9f8f" providerId="LiveId" clId="{DF4E7ABC-4BDD-4305-82C2-26DF78D0A59D}" dt="2025-06-09T07:15:15.492" v="62" actId="207"/>
          <ac:spMkLst>
            <pc:docMk/>
            <pc:sldMk cId="3827754534" sldId="287"/>
            <ac:spMk id="3" creationId="{7EE8ED17-7377-2A88-2CDF-07D534EFE6FF}"/>
          </ac:spMkLst>
        </pc:spChg>
        <pc:spChg chg="add mod">
          <ac:chgData name="Sakshi Ambali" userId="c52ac64cda8c9f8f" providerId="LiveId" clId="{DF4E7ABC-4BDD-4305-82C2-26DF78D0A59D}" dt="2025-06-09T07:13:57.290" v="53" actId="14100"/>
          <ac:spMkLst>
            <pc:docMk/>
            <pc:sldMk cId="3827754534" sldId="287"/>
            <ac:spMk id="6" creationId="{8328CDE1-2A9A-030C-54F9-CE3196A08B9E}"/>
          </ac:spMkLst>
        </pc:spChg>
        <pc:picChg chg="add del mod">
          <ac:chgData name="Sakshi Ambali" userId="c52ac64cda8c9f8f" providerId="LiveId" clId="{DF4E7ABC-4BDD-4305-82C2-26DF78D0A59D}" dt="2025-06-09T09:00:35.702" v="67" actId="478"/>
          <ac:picMkLst>
            <pc:docMk/>
            <pc:sldMk cId="3827754534" sldId="287"/>
            <ac:picMk id="8" creationId="{E7328A81-AB63-0C19-9884-BE5C630E064E}"/>
          </ac:picMkLst>
        </pc:picChg>
        <pc:picChg chg="add mod">
          <ac:chgData name="Sakshi Ambali" userId="c52ac64cda8c9f8f" providerId="LiveId" clId="{DF4E7ABC-4BDD-4305-82C2-26DF78D0A59D}" dt="2025-06-09T09:01:11.179" v="72" actId="14100"/>
          <ac:picMkLst>
            <pc:docMk/>
            <pc:sldMk cId="3827754534" sldId="287"/>
            <ac:picMk id="9" creationId="{5A51046C-4BE8-7B96-CBF8-16E62C4408F5}"/>
          </ac:picMkLst>
        </pc:picChg>
      </pc:sldChg>
      <pc:sldChg chg="addSp delSp modSp new mod modTransition modAnim">
        <pc:chgData name="Sakshi Ambali" userId="c52ac64cda8c9f8f" providerId="LiveId" clId="{DF4E7ABC-4BDD-4305-82C2-26DF78D0A59D}" dt="2025-06-09T11:29:41.452" v="238"/>
        <pc:sldMkLst>
          <pc:docMk/>
          <pc:sldMk cId="380360713" sldId="288"/>
        </pc:sldMkLst>
        <pc:spChg chg="add del">
          <ac:chgData name="Sakshi Ambali" userId="c52ac64cda8c9f8f" providerId="LiveId" clId="{DF4E7ABC-4BDD-4305-82C2-26DF78D0A59D}" dt="2025-06-09T11:21:16.373" v="152" actId="478"/>
          <ac:spMkLst>
            <pc:docMk/>
            <pc:sldMk cId="380360713" sldId="288"/>
            <ac:spMk id="2" creationId="{793F065A-6B95-7F5F-D18C-A9870476C8EB}"/>
          </ac:spMkLst>
        </pc:spChg>
        <pc:spChg chg="add del">
          <ac:chgData name="Sakshi Ambali" userId="c52ac64cda8c9f8f" providerId="LiveId" clId="{DF4E7ABC-4BDD-4305-82C2-26DF78D0A59D}" dt="2025-06-09T11:21:16.373" v="152" actId="478"/>
          <ac:spMkLst>
            <pc:docMk/>
            <pc:sldMk cId="380360713" sldId="288"/>
            <ac:spMk id="3" creationId="{4DE68A44-F71A-39AA-5F5C-CA7C1012B7F3}"/>
          </ac:spMkLst>
        </pc:spChg>
        <pc:spChg chg="add del">
          <ac:chgData name="Sakshi Ambali" userId="c52ac64cda8c9f8f" providerId="LiveId" clId="{DF4E7ABC-4BDD-4305-82C2-26DF78D0A59D}" dt="2025-06-09T11:19:41.667" v="135" actId="478"/>
          <ac:spMkLst>
            <pc:docMk/>
            <pc:sldMk cId="380360713" sldId="288"/>
            <ac:spMk id="6" creationId="{017B87E8-1B19-FE8B-1854-D1590472B099}"/>
          </ac:spMkLst>
        </pc:spChg>
        <pc:spChg chg="add del mod">
          <ac:chgData name="Sakshi Ambali" userId="c52ac64cda8c9f8f" providerId="LiveId" clId="{DF4E7ABC-4BDD-4305-82C2-26DF78D0A59D}" dt="2025-06-09T11:19:48.618" v="138"/>
          <ac:spMkLst>
            <pc:docMk/>
            <pc:sldMk cId="380360713" sldId="288"/>
            <ac:spMk id="7" creationId="{A4549971-E04D-9A3F-BF75-4BC842A5E3C6}"/>
          </ac:spMkLst>
        </pc:spChg>
        <pc:spChg chg="add del mod">
          <ac:chgData name="Sakshi Ambali" userId="c52ac64cda8c9f8f" providerId="LiveId" clId="{DF4E7ABC-4BDD-4305-82C2-26DF78D0A59D}" dt="2025-06-09T11:20:59.877" v="148" actId="478"/>
          <ac:spMkLst>
            <pc:docMk/>
            <pc:sldMk cId="380360713" sldId="288"/>
            <ac:spMk id="8" creationId="{9D8C6109-9F70-F9EC-127F-276F444DCB3D}"/>
          </ac:spMkLst>
        </pc:spChg>
        <pc:spChg chg="add del">
          <ac:chgData name="Sakshi Ambali" userId="c52ac64cda8c9f8f" providerId="LiveId" clId="{DF4E7ABC-4BDD-4305-82C2-26DF78D0A59D}" dt="2025-06-09T11:20:59.877" v="148" actId="478"/>
          <ac:spMkLst>
            <pc:docMk/>
            <pc:sldMk cId="380360713" sldId="288"/>
            <ac:spMk id="9" creationId="{32376AFE-5439-145B-D3BD-BB8612DF1E3C}"/>
          </ac:spMkLst>
        </pc:spChg>
        <pc:spChg chg="add del mod">
          <ac:chgData name="Sakshi Ambali" userId="c52ac64cda8c9f8f" providerId="LiveId" clId="{DF4E7ABC-4BDD-4305-82C2-26DF78D0A59D}" dt="2025-06-09T11:28:51.287" v="228" actId="207"/>
          <ac:spMkLst>
            <pc:docMk/>
            <pc:sldMk cId="380360713" sldId="288"/>
            <ac:spMk id="10" creationId="{6FC00B51-5B7A-427F-751C-3043A684D041}"/>
          </ac:spMkLst>
        </pc:spChg>
        <pc:spChg chg="add del">
          <ac:chgData name="Sakshi Ambali" userId="c52ac64cda8c9f8f" providerId="LiveId" clId="{DF4E7ABC-4BDD-4305-82C2-26DF78D0A59D}" dt="2025-06-09T11:21:32.151" v="153" actId="478"/>
          <ac:spMkLst>
            <pc:docMk/>
            <pc:sldMk cId="380360713" sldId="288"/>
            <ac:spMk id="11" creationId="{B7241E49-6293-1A4F-ABB3-733C7506DDE8}"/>
          </ac:spMkLst>
        </pc:spChg>
        <pc:spChg chg="add">
          <ac:chgData name="Sakshi Ambali" userId="c52ac64cda8c9f8f" providerId="LiveId" clId="{DF4E7ABC-4BDD-4305-82C2-26DF78D0A59D}" dt="2025-06-09T11:22:10.062" v="157"/>
          <ac:spMkLst>
            <pc:docMk/>
            <pc:sldMk cId="380360713" sldId="288"/>
            <ac:spMk id="12" creationId="{950D6BCB-8CFE-87C7-5D5C-86BBAF42BB97}"/>
          </ac:spMkLst>
        </pc:spChg>
        <pc:picChg chg="add del mod modCrop">
          <ac:chgData name="Sakshi Ambali" userId="c52ac64cda8c9f8f" providerId="LiveId" clId="{DF4E7ABC-4BDD-4305-82C2-26DF78D0A59D}" dt="2025-06-09T11:21:16.373" v="152" actId="478"/>
          <ac:picMkLst>
            <pc:docMk/>
            <pc:sldMk cId="380360713" sldId="288"/>
            <ac:picMk id="5" creationId="{4C3B2C76-793D-66E8-120D-E2504FDE3718}"/>
          </ac:picMkLst>
        </pc:picChg>
      </pc:sldChg>
    </pc:docChg>
  </pc:docChgLst>
  <pc:docChgLst>
    <pc:chgData name="Sakshi Ambali" userId="c52ac64cda8c9f8f" providerId="LiveId" clId="{9AB6FF22-12EE-420D-BD8A-9E536A8F7326}"/>
    <pc:docChg chg="undo custSel addSld delSld modSld">
      <pc:chgData name="Sakshi Ambali" userId="c52ac64cda8c9f8f" providerId="LiveId" clId="{9AB6FF22-12EE-420D-BD8A-9E536A8F7326}" dt="2025-06-08T18:57:40.911" v="693"/>
      <pc:docMkLst>
        <pc:docMk/>
      </pc:docMkLst>
      <pc:sldChg chg="modSp mod">
        <pc:chgData name="Sakshi Ambali" userId="c52ac64cda8c9f8f" providerId="LiveId" clId="{9AB6FF22-12EE-420D-BD8A-9E536A8F7326}" dt="2025-06-08T17:10:43.080" v="30" actId="14100"/>
        <pc:sldMkLst>
          <pc:docMk/>
          <pc:sldMk cId="2259308896" sldId="256"/>
        </pc:sldMkLst>
        <pc:spChg chg="mod">
          <ac:chgData name="Sakshi Ambali" userId="c52ac64cda8c9f8f" providerId="LiveId" clId="{9AB6FF22-12EE-420D-BD8A-9E536A8F7326}" dt="2025-06-08T17:10:00.038" v="26" actId="2711"/>
          <ac:spMkLst>
            <pc:docMk/>
            <pc:sldMk cId="2259308896" sldId="256"/>
            <ac:spMk id="2" creationId="{51DF3D98-3C30-4CFC-8643-C81E829C8C25}"/>
          </ac:spMkLst>
        </pc:spChg>
        <pc:spChg chg="mod">
          <ac:chgData name="Sakshi Ambali" userId="c52ac64cda8c9f8f" providerId="LiveId" clId="{9AB6FF22-12EE-420D-BD8A-9E536A8F7326}" dt="2025-06-08T17:10:43.080" v="30" actId="14100"/>
          <ac:spMkLst>
            <pc:docMk/>
            <pc:sldMk cId="2259308896" sldId="256"/>
            <ac:spMk id="3" creationId="{EBA14783-4E61-3ECC-A0BE-D24E217E9179}"/>
          </ac:spMkLst>
        </pc:spChg>
      </pc:sldChg>
      <pc:sldChg chg="modSp mod">
        <pc:chgData name="Sakshi Ambali" userId="c52ac64cda8c9f8f" providerId="LiveId" clId="{9AB6FF22-12EE-420D-BD8A-9E536A8F7326}" dt="2025-06-08T17:10:31.218" v="28" actId="2711"/>
        <pc:sldMkLst>
          <pc:docMk/>
          <pc:sldMk cId="1325608595" sldId="257"/>
        </pc:sldMkLst>
        <pc:spChg chg="mod">
          <ac:chgData name="Sakshi Ambali" userId="c52ac64cda8c9f8f" providerId="LiveId" clId="{9AB6FF22-12EE-420D-BD8A-9E536A8F7326}" dt="2025-06-08T17:10:21.971" v="27" actId="2711"/>
          <ac:spMkLst>
            <pc:docMk/>
            <pc:sldMk cId="1325608595" sldId="257"/>
            <ac:spMk id="2" creationId="{912DF434-28DB-4621-A497-D62C41CE0419}"/>
          </ac:spMkLst>
        </pc:spChg>
        <pc:spChg chg="mod">
          <ac:chgData name="Sakshi Ambali" userId="c52ac64cda8c9f8f" providerId="LiveId" clId="{9AB6FF22-12EE-420D-BD8A-9E536A8F7326}" dt="2025-06-08T17:10:31.218" v="28" actId="2711"/>
          <ac:spMkLst>
            <pc:docMk/>
            <pc:sldMk cId="1325608595" sldId="257"/>
            <ac:spMk id="3" creationId="{22788C46-D0BC-4307-AE55-7601A139E7CB}"/>
          </ac:spMkLst>
        </pc:spChg>
      </pc:sldChg>
      <pc:sldChg chg="addSp delSp modSp mod">
        <pc:chgData name="Sakshi Ambali" userId="c52ac64cda8c9f8f" providerId="LiveId" clId="{9AB6FF22-12EE-420D-BD8A-9E536A8F7326}" dt="2025-06-08T17:42:10.033" v="116" actId="113"/>
        <pc:sldMkLst>
          <pc:docMk/>
          <pc:sldMk cId="1639799154" sldId="258"/>
        </pc:sldMkLst>
        <pc:spChg chg="mod">
          <ac:chgData name="Sakshi Ambali" userId="c52ac64cda8c9f8f" providerId="LiveId" clId="{9AB6FF22-12EE-420D-BD8A-9E536A8F7326}" dt="2025-06-08T17:40:06.522" v="112" actId="255"/>
          <ac:spMkLst>
            <pc:docMk/>
            <pc:sldMk cId="1639799154" sldId="258"/>
            <ac:spMk id="2" creationId="{8C543F67-9C70-4748-8C0C-3A7863422F99}"/>
          </ac:spMkLst>
        </pc:spChg>
        <pc:spChg chg="del">
          <ac:chgData name="Sakshi Ambali" userId="c52ac64cda8c9f8f" providerId="LiveId" clId="{9AB6FF22-12EE-420D-BD8A-9E536A8F7326}" dt="2025-06-08T17:38:59.406" v="98" actId="21"/>
          <ac:spMkLst>
            <pc:docMk/>
            <pc:sldMk cId="1639799154" sldId="258"/>
            <ac:spMk id="3" creationId="{95B371F2-DBA5-415A-82C8-651F587B857A}"/>
          </ac:spMkLst>
        </pc:spChg>
        <pc:spChg chg="add del mod">
          <ac:chgData name="Sakshi Ambali" userId="c52ac64cda8c9f8f" providerId="LiveId" clId="{9AB6FF22-12EE-420D-BD8A-9E536A8F7326}" dt="2025-06-08T17:39:03.546" v="99" actId="21"/>
          <ac:spMkLst>
            <pc:docMk/>
            <pc:sldMk cId="1639799154" sldId="258"/>
            <ac:spMk id="7" creationId="{EFA268F0-3331-23B5-5057-085C78C45979}"/>
          </ac:spMkLst>
        </pc:spChg>
        <pc:spChg chg="add mod">
          <ac:chgData name="Sakshi Ambali" userId="c52ac64cda8c9f8f" providerId="LiveId" clId="{9AB6FF22-12EE-420D-BD8A-9E536A8F7326}" dt="2025-06-08T17:42:10.033" v="116" actId="113"/>
          <ac:spMkLst>
            <pc:docMk/>
            <pc:sldMk cId="1639799154" sldId="258"/>
            <ac:spMk id="8" creationId="{49F3EFC7-227F-2C05-7C88-FBEAFC6CBD27}"/>
          </ac:spMkLst>
        </pc:spChg>
      </pc:sldChg>
      <pc:sldChg chg="addSp delSp modSp mod">
        <pc:chgData name="Sakshi Ambali" userId="c52ac64cda8c9f8f" providerId="LiveId" clId="{9AB6FF22-12EE-420D-BD8A-9E536A8F7326}" dt="2025-06-08T18:00:57.135" v="295" actId="207"/>
        <pc:sldMkLst>
          <pc:docMk/>
          <pc:sldMk cId="2563119616" sldId="265"/>
        </pc:sldMkLst>
        <pc:spChg chg="del">
          <ac:chgData name="Sakshi Ambali" userId="c52ac64cda8c9f8f" providerId="LiveId" clId="{9AB6FF22-12EE-420D-BD8A-9E536A8F7326}" dt="2025-06-08T17:52:11.406" v="203" actId="21"/>
          <ac:spMkLst>
            <pc:docMk/>
            <pc:sldMk cId="2563119616" sldId="265"/>
            <ac:spMk id="2" creationId="{19256B7E-1633-44AB-8584-82DF5B726834}"/>
          </ac:spMkLst>
        </pc:spChg>
        <pc:spChg chg="del mod">
          <ac:chgData name="Sakshi Ambali" userId="c52ac64cda8c9f8f" providerId="LiveId" clId="{9AB6FF22-12EE-420D-BD8A-9E536A8F7326}" dt="2025-06-08T17:47:30.750" v="178" actId="931"/>
          <ac:spMkLst>
            <pc:docMk/>
            <pc:sldMk cId="2563119616" sldId="265"/>
            <ac:spMk id="4" creationId="{950677C9-3E42-427F-93B8-526692906471}"/>
          </ac:spMkLst>
        </pc:spChg>
        <pc:spChg chg="del mod">
          <ac:chgData name="Sakshi Ambali" userId="c52ac64cda8c9f8f" providerId="LiveId" clId="{9AB6FF22-12EE-420D-BD8A-9E536A8F7326}" dt="2025-06-08T17:50:56.793" v="193" actId="931"/>
          <ac:spMkLst>
            <pc:docMk/>
            <pc:sldMk cId="2563119616" sldId="265"/>
            <ac:spMk id="5" creationId="{BDB9D020-1E25-453D-83DF-1420ACD3968D}"/>
          </ac:spMkLst>
        </pc:spChg>
        <pc:spChg chg="add del mod">
          <ac:chgData name="Sakshi Ambali" userId="c52ac64cda8c9f8f" providerId="LiveId" clId="{9AB6FF22-12EE-420D-BD8A-9E536A8F7326}" dt="2025-06-08T17:52:14.659" v="204" actId="21"/>
          <ac:spMkLst>
            <pc:docMk/>
            <pc:sldMk cId="2563119616" sldId="265"/>
            <ac:spMk id="12" creationId="{5708E3DE-BEE3-4742-C88E-F268ED176FCD}"/>
          </ac:spMkLst>
        </pc:spChg>
        <pc:spChg chg="add mod">
          <ac:chgData name="Sakshi Ambali" userId="c52ac64cda8c9f8f" providerId="LiveId" clId="{9AB6FF22-12EE-420D-BD8A-9E536A8F7326}" dt="2025-06-08T18:00:41.468" v="294" actId="207"/>
          <ac:spMkLst>
            <pc:docMk/>
            <pc:sldMk cId="2563119616" sldId="265"/>
            <ac:spMk id="13" creationId="{1F3BB32C-1192-A4A8-86DC-1848DB86CAF0}"/>
          </ac:spMkLst>
        </pc:spChg>
        <pc:spChg chg="add mod">
          <ac:chgData name="Sakshi Ambali" userId="c52ac64cda8c9f8f" providerId="LiveId" clId="{9AB6FF22-12EE-420D-BD8A-9E536A8F7326}" dt="2025-06-08T17:57:07.481" v="264" actId="207"/>
          <ac:spMkLst>
            <pc:docMk/>
            <pc:sldMk cId="2563119616" sldId="265"/>
            <ac:spMk id="14" creationId="{51A7ABCD-DE1A-A61A-40C6-5B02B9670085}"/>
          </ac:spMkLst>
        </pc:spChg>
        <pc:spChg chg="add mod">
          <ac:chgData name="Sakshi Ambali" userId="c52ac64cda8c9f8f" providerId="LiveId" clId="{9AB6FF22-12EE-420D-BD8A-9E536A8F7326}" dt="2025-06-08T18:00:57.135" v="295" actId="207"/>
          <ac:spMkLst>
            <pc:docMk/>
            <pc:sldMk cId="2563119616" sldId="265"/>
            <ac:spMk id="15" creationId="{44D8EC31-5F36-F208-1775-8BEE83D45C3E}"/>
          </ac:spMkLst>
        </pc:spChg>
        <pc:picChg chg="add mod modCrop">
          <ac:chgData name="Sakshi Ambali" userId="c52ac64cda8c9f8f" providerId="LiveId" clId="{9AB6FF22-12EE-420D-BD8A-9E536A8F7326}" dt="2025-06-08T17:52:31.073" v="207" actId="1076"/>
          <ac:picMkLst>
            <pc:docMk/>
            <pc:sldMk cId="2563119616" sldId="265"/>
            <ac:picMk id="6" creationId="{55189A5F-BBA0-3954-2FF7-55F72496B8F7}"/>
          </ac:picMkLst>
        </pc:picChg>
        <pc:picChg chg="add mod modCrop">
          <ac:chgData name="Sakshi Ambali" userId="c52ac64cda8c9f8f" providerId="LiveId" clId="{9AB6FF22-12EE-420D-BD8A-9E536A8F7326}" dt="2025-06-08T17:51:39.090" v="201" actId="14100"/>
          <ac:picMkLst>
            <pc:docMk/>
            <pc:sldMk cId="2563119616" sldId="265"/>
            <ac:picMk id="10" creationId="{A84695DC-B726-815A-F01F-B6B9D23DE591}"/>
          </ac:picMkLst>
        </pc:picChg>
      </pc:sldChg>
      <pc:sldChg chg="modSp del mod">
        <pc:chgData name="Sakshi Ambali" userId="c52ac64cda8c9f8f" providerId="LiveId" clId="{9AB6FF22-12EE-420D-BD8A-9E536A8F7326}" dt="2025-06-08T17:38:21.086" v="94" actId="2696"/>
        <pc:sldMkLst>
          <pc:docMk/>
          <pc:sldMk cId="2501041532" sldId="272"/>
        </pc:sldMkLst>
        <pc:spChg chg="mod">
          <ac:chgData name="Sakshi Ambali" userId="c52ac64cda8c9f8f" providerId="LiveId" clId="{9AB6FF22-12EE-420D-BD8A-9E536A8F7326}" dt="2025-06-08T17:11:06.137" v="52" actId="2711"/>
          <ac:spMkLst>
            <pc:docMk/>
            <pc:sldMk cId="2501041532" sldId="272"/>
            <ac:spMk id="2" creationId="{60ADE968-F0ED-3582-74DC-29D7D72EE833}"/>
          </ac:spMkLst>
        </pc:spChg>
      </pc:sldChg>
      <pc:sldChg chg="modSp del mod">
        <pc:chgData name="Sakshi Ambali" userId="c52ac64cda8c9f8f" providerId="LiveId" clId="{9AB6FF22-12EE-420D-BD8A-9E536A8F7326}" dt="2025-06-08T17:38:29.011" v="95" actId="2696"/>
        <pc:sldMkLst>
          <pc:docMk/>
          <pc:sldMk cId="2819577886" sldId="273"/>
        </pc:sldMkLst>
        <pc:spChg chg="mod">
          <ac:chgData name="Sakshi Ambali" userId="c52ac64cda8c9f8f" providerId="LiveId" clId="{9AB6FF22-12EE-420D-BD8A-9E536A8F7326}" dt="2025-06-08T17:11:14.971" v="53" actId="2711"/>
          <ac:spMkLst>
            <pc:docMk/>
            <pc:sldMk cId="2819577886" sldId="273"/>
            <ac:spMk id="51" creationId="{BC1C6AA9-DC5B-EF9C-8A42-5F7467D89A18}"/>
          </ac:spMkLst>
        </pc:spChg>
      </pc:sldChg>
      <pc:sldChg chg="del">
        <pc:chgData name="Sakshi Ambali" userId="c52ac64cda8c9f8f" providerId="LiveId" clId="{9AB6FF22-12EE-420D-BD8A-9E536A8F7326}" dt="2025-06-08T18:36:13.843" v="566" actId="2696"/>
        <pc:sldMkLst>
          <pc:docMk/>
          <pc:sldMk cId="3017281800" sldId="274"/>
        </pc:sldMkLst>
      </pc:sldChg>
      <pc:sldChg chg="addSp delSp modSp del mod">
        <pc:chgData name="Sakshi Ambali" userId="c52ac64cda8c9f8f" providerId="LiveId" clId="{9AB6FF22-12EE-420D-BD8A-9E536A8F7326}" dt="2025-06-08T17:44:45.829" v="175" actId="47"/>
        <pc:sldMkLst>
          <pc:docMk/>
          <pc:sldMk cId="4292537794" sldId="275"/>
        </pc:sldMkLst>
        <pc:spChg chg="mod">
          <ac:chgData name="Sakshi Ambali" userId="c52ac64cda8c9f8f" providerId="LiveId" clId="{9AB6FF22-12EE-420D-BD8A-9E536A8F7326}" dt="2025-06-08T17:43:09.559" v="154" actId="14100"/>
          <ac:spMkLst>
            <pc:docMk/>
            <pc:sldMk cId="4292537794" sldId="275"/>
            <ac:spMk id="2" creationId="{BC652607-79F4-9A91-3A0B-429BDED9CA50}"/>
          </ac:spMkLst>
        </pc:spChg>
        <pc:spChg chg="add del mod">
          <ac:chgData name="Sakshi Ambali" userId="c52ac64cda8c9f8f" providerId="LiveId" clId="{9AB6FF22-12EE-420D-BD8A-9E536A8F7326}" dt="2025-06-08T17:43:30.229" v="156" actId="21"/>
          <ac:spMkLst>
            <pc:docMk/>
            <pc:sldMk cId="4292537794" sldId="275"/>
            <ac:spMk id="4" creationId="{FAEFC448-02C8-BDA4-6F5B-B78C6481CED2}"/>
          </ac:spMkLst>
        </pc:spChg>
        <pc:spChg chg="del">
          <ac:chgData name="Sakshi Ambali" userId="c52ac64cda8c9f8f" providerId="LiveId" clId="{9AB6FF22-12EE-420D-BD8A-9E536A8F7326}" dt="2025-06-08T17:43:26.356" v="155" actId="478"/>
          <ac:spMkLst>
            <pc:docMk/>
            <pc:sldMk cId="4292537794" sldId="275"/>
            <ac:spMk id="5" creationId="{CAE2AC3F-3A0B-14BC-D93E-2AF099DC21CD}"/>
          </ac:spMkLst>
        </pc:spChg>
      </pc:sldChg>
      <pc:sldChg chg="del">
        <pc:chgData name="Sakshi Ambali" userId="c52ac64cda8c9f8f" providerId="LiveId" clId="{9AB6FF22-12EE-420D-BD8A-9E536A8F7326}" dt="2025-06-08T18:10:03.608" v="391" actId="2696"/>
        <pc:sldMkLst>
          <pc:docMk/>
          <pc:sldMk cId="1098851413" sldId="276"/>
        </pc:sldMkLst>
      </pc:sldChg>
      <pc:sldChg chg="addSp delSp modSp new mod">
        <pc:chgData name="Sakshi Ambali" userId="c52ac64cda8c9f8f" providerId="LiveId" clId="{9AB6FF22-12EE-420D-BD8A-9E536A8F7326}" dt="2025-06-08T17:37:58.525" v="93" actId="123"/>
        <pc:sldMkLst>
          <pc:docMk/>
          <pc:sldMk cId="1323911591" sldId="279"/>
        </pc:sldMkLst>
        <pc:spChg chg="mod">
          <ac:chgData name="Sakshi Ambali" userId="c52ac64cda8c9f8f" providerId="LiveId" clId="{9AB6FF22-12EE-420D-BD8A-9E536A8F7326}" dt="2025-06-08T17:17:00.067" v="77" actId="20577"/>
          <ac:spMkLst>
            <pc:docMk/>
            <pc:sldMk cId="1323911591" sldId="279"/>
            <ac:spMk id="2" creationId="{C975AA2E-30A3-50F8-630D-0B36FBDC062F}"/>
          </ac:spMkLst>
        </pc:spChg>
        <pc:spChg chg="del mod">
          <ac:chgData name="Sakshi Ambali" userId="c52ac64cda8c9f8f" providerId="LiveId" clId="{9AB6FF22-12EE-420D-BD8A-9E536A8F7326}" dt="2025-06-08T17:36:03.190" v="85" actId="21"/>
          <ac:spMkLst>
            <pc:docMk/>
            <pc:sldMk cId="1323911591" sldId="279"/>
            <ac:spMk id="3" creationId="{135E4382-E5A4-C56C-C7DF-D2F7EBCAD7D1}"/>
          </ac:spMkLst>
        </pc:spChg>
        <pc:spChg chg="add mod">
          <ac:chgData name="Sakshi Ambali" userId="c52ac64cda8c9f8f" providerId="LiveId" clId="{9AB6FF22-12EE-420D-BD8A-9E536A8F7326}" dt="2025-06-08T17:37:58.525" v="93" actId="123"/>
          <ac:spMkLst>
            <pc:docMk/>
            <pc:sldMk cId="1323911591" sldId="279"/>
            <ac:spMk id="6" creationId="{461C72BD-6D52-75F6-E9CA-E748D52AF6F7}"/>
          </ac:spMkLst>
        </pc:spChg>
      </pc:sldChg>
      <pc:sldChg chg="new del">
        <pc:chgData name="Sakshi Ambali" userId="c52ac64cda8c9f8f" providerId="LiveId" clId="{9AB6FF22-12EE-420D-BD8A-9E536A8F7326}" dt="2025-06-08T17:44:15.707" v="158" actId="47"/>
        <pc:sldMkLst>
          <pc:docMk/>
          <pc:sldMk cId="2206523871" sldId="280"/>
        </pc:sldMkLst>
      </pc:sldChg>
      <pc:sldChg chg="modSp new mod">
        <pc:chgData name="Sakshi Ambali" userId="c52ac64cda8c9f8f" providerId="LiveId" clId="{9AB6FF22-12EE-420D-BD8A-9E536A8F7326}" dt="2025-06-08T17:44:31.759" v="174" actId="2711"/>
        <pc:sldMkLst>
          <pc:docMk/>
          <pc:sldMk cId="3243362864" sldId="280"/>
        </pc:sldMkLst>
        <pc:spChg chg="mod">
          <ac:chgData name="Sakshi Ambali" userId="c52ac64cda8c9f8f" providerId="LiveId" clId="{9AB6FF22-12EE-420D-BD8A-9E536A8F7326}" dt="2025-06-08T17:44:31.759" v="174" actId="2711"/>
          <ac:spMkLst>
            <pc:docMk/>
            <pc:sldMk cId="3243362864" sldId="280"/>
            <ac:spMk id="2" creationId="{EDB30B00-FFAC-0732-1E06-B19F7447605A}"/>
          </ac:spMkLst>
        </pc:spChg>
      </pc:sldChg>
      <pc:sldChg chg="addSp delSp modSp new mod">
        <pc:chgData name="Sakshi Ambali" userId="c52ac64cda8c9f8f" providerId="LiveId" clId="{9AB6FF22-12EE-420D-BD8A-9E536A8F7326}" dt="2025-06-08T18:12:38.907" v="402" actId="113"/>
        <pc:sldMkLst>
          <pc:docMk/>
          <pc:sldMk cId="1897519530" sldId="281"/>
        </pc:sldMkLst>
        <pc:spChg chg="del">
          <ac:chgData name="Sakshi Ambali" userId="c52ac64cda8c9f8f" providerId="LiveId" clId="{9AB6FF22-12EE-420D-BD8A-9E536A8F7326}" dt="2025-06-08T18:01:48.656" v="297" actId="21"/>
          <ac:spMkLst>
            <pc:docMk/>
            <pc:sldMk cId="1897519530" sldId="281"/>
            <ac:spMk id="2" creationId="{4D380DAB-84E7-E670-AD6B-98A2042BD432}"/>
          </ac:spMkLst>
        </pc:spChg>
        <pc:spChg chg="del">
          <ac:chgData name="Sakshi Ambali" userId="c52ac64cda8c9f8f" providerId="LiveId" clId="{9AB6FF22-12EE-420D-BD8A-9E536A8F7326}" dt="2025-06-08T18:02:01.634" v="298" actId="931"/>
          <ac:spMkLst>
            <pc:docMk/>
            <pc:sldMk cId="1897519530" sldId="281"/>
            <ac:spMk id="3" creationId="{F83C1EA1-FA9F-F2CB-E236-38F6ABA2BEA6}"/>
          </ac:spMkLst>
        </pc:spChg>
        <pc:spChg chg="del">
          <ac:chgData name="Sakshi Ambali" userId="c52ac64cda8c9f8f" providerId="LiveId" clId="{9AB6FF22-12EE-420D-BD8A-9E536A8F7326}" dt="2025-06-08T18:02:56.386" v="309" actId="931"/>
          <ac:spMkLst>
            <pc:docMk/>
            <pc:sldMk cId="1897519530" sldId="281"/>
            <ac:spMk id="4" creationId="{A18CB492-237E-9E86-F1C0-33153B0C3E8B}"/>
          </ac:spMkLst>
        </pc:spChg>
        <pc:spChg chg="add mod">
          <ac:chgData name="Sakshi Ambali" userId="c52ac64cda8c9f8f" providerId="LiveId" clId="{9AB6FF22-12EE-420D-BD8A-9E536A8F7326}" dt="2025-06-08T18:05:56.399" v="368" actId="113"/>
          <ac:spMkLst>
            <pc:docMk/>
            <pc:sldMk cId="1897519530" sldId="281"/>
            <ac:spMk id="11" creationId="{018555CF-64C0-377E-643D-D68A602D8165}"/>
          </ac:spMkLst>
        </pc:spChg>
        <pc:spChg chg="add del mod">
          <ac:chgData name="Sakshi Ambali" userId="c52ac64cda8c9f8f" providerId="LiveId" clId="{9AB6FF22-12EE-420D-BD8A-9E536A8F7326}" dt="2025-06-08T18:06:19.471" v="374"/>
          <ac:spMkLst>
            <pc:docMk/>
            <pc:sldMk cId="1897519530" sldId="281"/>
            <ac:spMk id="12" creationId="{00BFE8E4-CC1E-7490-4EEC-03CCCB2AC304}"/>
          </ac:spMkLst>
        </pc:spChg>
        <pc:spChg chg="add mod">
          <ac:chgData name="Sakshi Ambali" userId="c52ac64cda8c9f8f" providerId="LiveId" clId="{9AB6FF22-12EE-420D-BD8A-9E536A8F7326}" dt="2025-06-08T18:06:07.816" v="370"/>
          <ac:spMkLst>
            <pc:docMk/>
            <pc:sldMk cId="1897519530" sldId="281"/>
            <ac:spMk id="13" creationId="{4D380DAB-84E7-E670-AD6B-98A2042BD432}"/>
          </ac:spMkLst>
        </pc:spChg>
        <pc:spChg chg="add mod">
          <ac:chgData name="Sakshi Ambali" userId="c52ac64cda8c9f8f" providerId="LiveId" clId="{9AB6FF22-12EE-420D-BD8A-9E536A8F7326}" dt="2025-06-08T18:12:20.362" v="400" actId="113"/>
          <ac:spMkLst>
            <pc:docMk/>
            <pc:sldMk cId="1897519530" sldId="281"/>
            <ac:spMk id="14" creationId="{D219A430-F366-4317-33F2-1CE3CF57ADF1}"/>
          </ac:spMkLst>
        </pc:spChg>
        <pc:spChg chg="add mod">
          <ac:chgData name="Sakshi Ambali" userId="c52ac64cda8c9f8f" providerId="LiveId" clId="{9AB6FF22-12EE-420D-BD8A-9E536A8F7326}" dt="2025-06-08T18:12:38.907" v="402" actId="113"/>
          <ac:spMkLst>
            <pc:docMk/>
            <pc:sldMk cId="1897519530" sldId="281"/>
            <ac:spMk id="15" creationId="{646EB71D-04C8-D959-1595-4A5FA0D556A2}"/>
          </ac:spMkLst>
        </pc:spChg>
        <pc:picChg chg="add mod modCrop">
          <ac:chgData name="Sakshi Ambali" userId="c52ac64cda8c9f8f" providerId="LiveId" clId="{9AB6FF22-12EE-420D-BD8A-9E536A8F7326}" dt="2025-06-08T18:02:42.298" v="308" actId="14100"/>
          <ac:picMkLst>
            <pc:docMk/>
            <pc:sldMk cId="1897519530" sldId="281"/>
            <ac:picMk id="8" creationId="{47EDCEBB-5E2B-C8C8-500D-8A827079A953}"/>
          </ac:picMkLst>
        </pc:picChg>
        <pc:picChg chg="add mod modCrop">
          <ac:chgData name="Sakshi Ambali" userId="c52ac64cda8c9f8f" providerId="LiveId" clId="{9AB6FF22-12EE-420D-BD8A-9E536A8F7326}" dt="2025-06-08T18:03:58.239" v="322" actId="14100"/>
          <ac:picMkLst>
            <pc:docMk/>
            <pc:sldMk cId="1897519530" sldId="281"/>
            <ac:picMk id="10" creationId="{43EA8F1D-B301-0A6F-9C17-FCCB801E6575}"/>
          </ac:picMkLst>
        </pc:picChg>
      </pc:sldChg>
      <pc:sldChg chg="addSp delSp modSp new mod modAnim">
        <pc:chgData name="Sakshi Ambali" userId="c52ac64cda8c9f8f" providerId="LiveId" clId="{9AB6FF22-12EE-420D-BD8A-9E536A8F7326}" dt="2025-06-08T18:35:32.368" v="565"/>
        <pc:sldMkLst>
          <pc:docMk/>
          <pc:sldMk cId="294307089" sldId="282"/>
        </pc:sldMkLst>
        <pc:spChg chg="del">
          <ac:chgData name="Sakshi Ambali" userId="c52ac64cda8c9f8f" providerId="LiveId" clId="{9AB6FF22-12EE-420D-BD8A-9E536A8F7326}" dt="2025-06-08T18:18:11.234" v="420" actId="21"/>
          <ac:spMkLst>
            <pc:docMk/>
            <pc:sldMk cId="294307089" sldId="282"/>
            <ac:spMk id="2" creationId="{FCDEEF1E-C9EC-239D-5056-79DCC688AA04}"/>
          </ac:spMkLst>
        </pc:spChg>
        <pc:spChg chg="mod">
          <ac:chgData name="Sakshi Ambali" userId="c52ac64cda8c9f8f" providerId="LiveId" clId="{9AB6FF22-12EE-420D-BD8A-9E536A8F7326}" dt="2025-06-08T18:19:20.304" v="449" actId="1076"/>
          <ac:spMkLst>
            <pc:docMk/>
            <pc:sldMk cId="294307089" sldId="282"/>
            <ac:spMk id="3" creationId="{C654B711-81F1-69FE-B24A-EC80756E9210}"/>
          </ac:spMkLst>
        </pc:spChg>
        <pc:spChg chg="del">
          <ac:chgData name="Sakshi Ambali" userId="c52ac64cda8c9f8f" providerId="LiveId" clId="{9AB6FF22-12EE-420D-BD8A-9E536A8F7326}" dt="2025-06-08T18:16:35.407" v="404" actId="931"/>
          <ac:spMkLst>
            <pc:docMk/>
            <pc:sldMk cId="294307089" sldId="282"/>
            <ac:spMk id="4" creationId="{1E79014F-9582-793B-F989-0B9D01994E70}"/>
          </ac:spMkLst>
        </pc:spChg>
        <pc:spChg chg="add mod">
          <ac:chgData name="Sakshi Ambali" userId="c52ac64cda8c9f8f" providerId="LiveId" clId="{9AB6FF22-12EE-420D-BD8A-9E536A8F7326}" dt="2025-06-08T18:32:35.149" v="551" actId="113"/>
          <ac:spMkLst>
            <pc:docMk/>
            <pc:sldMk cId="294307089" sldId="282"/>
            <ac:spMk id="9" creationId="{14F39D11-EC57-9DC7-D349-767221745AAC}"/>
          </ac:spMkLst>
        </pc:spChg>
        <pc:spChg chg="add mod">
          <ac:chgData name="Sakshi Ambali" userId="c52ac64cda8c9f8f" providerId="LiveId" clId="{9AB6FF22-12EE-420D-BD8A-9E536A8F7326}" dt="2025-06-08T18:32:44.835" v="553" actId="1076"/>
          <ac:spMkLst>
            <pc:docMk/>
            <pc:sldMk cId="294307089" sldId="282"/>
            <ac:spMk id="10" creationId="{754C5AA3-EB19-3453-B4B2-EDB89FD3295B}"/>
          </ac:spMkLst>
        </pc:spChg>
        <pc:spChg chg="add mod">
          <ac:chgData name="Sakshi Ambali" userId="c52ac64cda8c9f8f" providerId="LiveId" clId="{9AB6FF22-12EE-420D-BD8A-9E536A8F7326}" dt="2025-06-08T18:23:58.887" v="481" actId="207"/>
          <ac:spMkLst>
            <pc:docMk/>
            <pc:sldMk cId="294307089" sldId="282"/>
            <ac:spMk id="11" creationId="{8AE12318-753E-E6F3-A0CE-9E226EEED3E7}"/>
          </ac:spMkLst>
        </pc:spChg>
        <pc:spChg chg="add mod">
          <ac:chgData name="Sakshi Ambali" userId="c52ac64cda8c9f8f" providerId="LiveId" clId="{9AB6FF22-12EE-420D-BD8A-9E536A8F7326}" dt="2025-06-08T18:27:47.843" v="509" actId="2085"/>
          <ac:spMkLst>
            <pc:docMk/>
            <pc:sldMk cId="294307089" sldId="282"/>
            <ac:spMk id="14" creationId="{80CF60FF-D778-6669-066D-3167066EABC2}"/>
          </ac:spMkLst>
        </pc:spChg>
        <pc:spChg chg="add mod">
          <ac:chgData name="Sakshi Ambali" userId="c52ac64cda8c9f8f" providerId="LiveId" clId="{9AB6FF22-12EE-420D-BD8A-9E536A8F7326}" dt="2025-06-08T18:28:41.542" v="534" actId="1076"/>
          <ac:spMkLst>
            <pc:docMk/>
            <pc:sldMk cId="294307089" sldId="282"/>
            <ac:spMk id="15" creationId="{DF2AFCD1-744A-8422-BBBE-8E4B71C6C90B}"/>
          </ac:spMkLst>
        </pc:spChg>
        <pc:spChg chg="add mod">
          <ac:chgData name="Sakshi Ambali" userId="c52ac64cda8c9f8f" providerId="LiveId" clId="{9AB6FF22-12EE-420D-BD8A-9E536A8F7326}" dt="2025-06-08T18:33:27.013" v="558" actId="207"/>
          <ac:spMkLst>
            <pc:docMk/>
            <pc:sldMk cId="294307089" sldId="282"/>
            <ac:spMk id="16" creationId="{BA305C84-73CF-020D-254D-273946FFF002}"/>
          </ac:spMkLst>
        </pc:spChg>
        <pc:picChg chg="add mod modCrop">
          <ac:chgData name="Sakshi Ambali" userId="c52ac64cda8c9f8f" providerId="LiveId" clId="{9AB6FF22-12EE-420D-BD8A-9E536A8F7326}" dt="2025-06-08T18:17:55.498" v="419" actId="14100"/>
          <ac:picMkLst>
            <pc:docMk/>
            <pc:sldMk cId="294307089" sldId="282"/>
            <ac:picMk id="8" creationId="{41F91D68-6383-0F96-C302-2CB8A1E5EF50}"/>
          </ac:picMkLst>
        </pc:picChg>
        <pc:picChg chg="add mod modCrop">
          <ac:chgData name="Sakshi Ambali" userId="c52ac64cda8c9f8f" providerId="LiveId" clId="{9AB6FF22-12EE-420D-BD8A-9E536A8F7326}" dt="2025-06-08T18:25:25.889" v="493" actId="1076"/>
          <ac:picMkLst>
            <pc:docMk/>
            <pc:sldMk cId="294307089" sldId="282"/>
            <ac:picMk id="13" creationId="{6A76CE17-1F1B-4F58-6889-201D281556BD}"/>
          </ac:picMkLst>
        </pc:picChg>
      </pc:sldChg>
      <pc:sldChg chg="new del">
        <pc:chgData name="Sakshi Ambali" userId="c52ac64cda8c9f8f" providerId="LiveId" clId="{9AB6FF22-12EE-420D-BD8A-9E536A8F7326}" dt="2025-06-08T18:12:04.258" v="398" actId="2696"/>
        <pc:sldMkLst>
          <pc:docMk/>
          <pc:sldMk cId="2817342830" sldId="282"/>
        </pc:sldMkLst>
      </pc:sldChg>
      <pc:sldChg chg="addSp delSp modSp new del mod">
        <pc:chgData name="Sakshi Ambali" userId="c52ac64cda8c9f8f" providerId="LiveId" clId="{9AB6FF22-12EE-420D-BD8A-9E536A8F7326}" dt="2025-06-08T18:11:30.459" v="396" actId="2696"/>
        <pc:sldMkLst>
          <pc:docMk/>
          <pc:sldMk cId="3772880425" sldId="282"/>
        </pc:sldMkLst>
        <pc:spChg chg="del">
          <ac:chgData name="Sakshi Ambali" userId="c52ac64cda8c9f8f" providerId="LiveId" clId="{9AB6FF22-12EE-420D-BD8A-9E536A8F7326}" dt="2025-06-08T18:10:16.995" v="393" actId="21"/>
          <ac:spMkLst>
            <pc:docMk/>
            <pc:sldMk cId="3772880425" sldId="282"/>
            <ac:spMk id="2" creationId="{1A617790-CD9D-ED4E-D6A8-9B030D2CDE05}"/>
          </ac:spMkLst>
        </pc:spChg>
        <pc:spChg chg="del">
          <ac:chgData name="Sakshi Ambali" userId="c52ac64cda8c9f8f" providerId="LiveId" clId="{9AB6FF22-12EE-420D-BD8A-9E536A8F7326}" dt="2025-06-08T18:10:37.344" v="394" actId="931"/>
          <ac:spMkLst>
            <pc:docMk/>
            <pc:sldMk cId="3772880425" sldId="282"/>
            <ac:spMk id="3" creationId="{6356E2F3-6AC3-AAE2-7AB9-E67163DEED60}"/>
          </ac:spMkLst>
        </pc:spChg>
        <pc:spChg chg="add mod">
          <ac:chgData name="Sakshi Ambali" userId="c52ac64cda8c9f8f" providerId="LiveId" clId="{9AB6FF22-12EE-420D-BD8A-9E536A8F7326}" dt="2025-06-08T18:10:49.182" v="395" actId="478"/>
          <ac:spMkLst>
            <pc:docMk/>
            <pc:sldMk cId="3772880425" sldId="282"/>
            <ac:spMk id="10" creationId="{0B554AD9-1163-10BB-4DA5-57F26932482A}"/>
          </ac:spMkLst>
        </pc:spChg>
        <pc:picChg chg="add del mod">
          <ac:chgData name="Sakshi Ambali" userId="c52ac64cda8c9f8f" providerId="LiveId" clId="{9AB6FF22-12EE-420D-BD8A-9E536A8F7326}" dt="2025-06-08T18:10:49.182" v="395" actId="478"/>
          <ac:picMkLst>
            <pc:docMk/>
            <pc:sldMk cId="3772880425" sldId="282"/>
            <ac:picMk id="8" creationId="{8E546373-B0EC-2B17-7059-0620D70B4F18}"/>
          </ac:picMkLst>
        </pc:picChg>
      </pc:sldChg>
      <pc:sldChg chg="addSp delSp modSp new mod modAnim">
        <pc:chgData name="Sakshi Ambali" userId="c52ac64cda8c9f8f" providerId="LiveId" clId="{9AB6FF22-12EE-420D-BD8A-9E536A8F7326}" dt="2025-06-08T18:57:40.911" v="693"/>
        <pc:sldMkLst>
          <pc:docMk/>
          <pc:sldMk cId="2240598580" sldId="283"/>
        </pc:sldMkLst>
        <pc:spChg chg="del">
          <ac:chgData name="Sakshi Ambali" userId="c52ac64cda8c9f8f" providerId="LiveId" clId="{9AB6FF22-12EE-420D-BD8A-9E536A8F7326}" dt="2025-06-08T18:36:41.217" v="568" actId="21"/>
          <ac:spMkLst>
            <pc:docMk/>
            <pc:sldMk cId="2240598580" sldId="283"/>
            <ac:spMk id="2" creationId="{FC7ACA62-6C73-5315-D9EB-86373D8CA30D}"/>
          </ac:spMkLst>
        </pc:spChg>
        <pc:spChg chg="del mod">
          <ac:chgData name="Sakshi Ambali" userId="c52ac64cda8c9f8f" providerId="LiveId" clId="{9AB6FF22-12EE-420D-BD8A-9E536A8F7326}" dt="2025-06-08T18:37:07.590" v="575" actId="931"/>
          <ac:spMkLst>
            <pc:docMk/>
            <pc:sldMk cId="2240598580" sldId="283"/>
            <ac:spMk id="3" creationId="{47F2DD93-5132-F33D-80CD-432D61606CBF}"/>
          </ac:spMkLst>
        </pc:spChg>
        <pc:spChg chg="add mod">
          <ac:chgData name="Sakshi Ambali" userId="c52ac64cda8c9f8f" providerId="LiveId" clId="{9AB6FF22-12EE-420D-BD8A-9E536A8F7326}" dt="2025-06-08T18:41:09.254" v="603" actId="207"/>
          <ac:spMkLst>
            <pc:docMk/>
            <pc:sldMk cId="2240598580" sldId="283"/>
            <ac:spMk id="8" creationId="{15E19A7F-42DB-0173-B91B-A9CEF4F89D10}"/>
          </ac:spMkLst>
        </pc:spChg>
        <pc:spChg chg="add del mod">
          <ac:chgData name="Sakshi Ambali" userId="c52ac64cda8c9f8f" providerId="LiveId" clId="{9AB6FF22-12EE-420D-BD8A-9E536A8F7326}" dt="2025-06-08T18:45:49.764" v="605" actId="21"/>
          <ac:spMkLst>
            <pc:docMk/>
            <pc:sldMk cId="2240598580" sldId="283"/>
            <ac:spMk id="9" creationId="{7209D78A-6C3F-5B46-A3B3-B0D9E651603C}"/>
          </ac:spMkLst>
        </pc:spChg>
        <pc:spChg chg="add mod">
          <ac:chgData name="Sakshi Ambali" userId="c52ac64cda8c9f8f" providerId="LiveId" clId="{9AB6FF22-12EE-420D-BD8A-9E536A8F7326}" dt="2025-06-08T18:46:10.785" v="610" actId="207"/>
          <ac:spMkLst>
            <pc:docMk/>
            <pc:sldMk cId="2240598580" sldId="283"/>
            <ac:spMk id="10" creationId="{824628AB-0D82-5C68-D1F7-8CF7094EA036}"/>
          </ac:spMkLst>
        </pc:spChg>
        <pc:spChg chg="add mod">
          <ac:chgData name="Sakshi Ambali" userId="c52ac64cda8c9f8f" providerId="LiveId" clId="{9AB6FF22-12EE-420D-BD8A-9E536A8F7326}" dt="2025-06-08T18:50:18.300" v="651" actId="2085"/>
          <ac:spMkLst>
            <pc:docMk/>
            <pc:sldMk cId="2240598580" sldId="283"/>
            <ac:spMk id="13" creationId="{FE223F96-3E76-095E-5B0F-6BA51A2AD975}"/>
          </ac:spMkLst>
        </pc:spChg>
        <pc:spChg chg="add del mod">
          <ac:chgData name="Sakshi Ambali" userId="c52ac64cda8c9f8f" providerId="LiveId" clId="{9AB6FF22-12EE-420D-BD8A-9E536A8F7326}" dt="2025-06-08T18:55:41.023" v="666" actId="21"/>
          <ac:spMkLst>
            <pc:docMk/>
            <pc:sldMk cId="2240598580" sldId="283"/>
            <ac:spMk id="14" creationId="{6440F200-4E3E-F453-E0C4-9595AA10A1F6}"/>
          </ac:spMkLst>
        </pc:spChg>
        <pc:spChg chg="add">
          <ac:chgData name="Sakshi Ambali" userId="c52ac64cda8c9f8f" providerId="LiveId" clId="{9AB6FF22-12EE-420D-BD8A-9E536A8F7326}" dt="2025-06-08T18:54:31.439" v="656"/>
          <ac:spMkLst>
            <pc:docMk/>
            <pc:sldMk cId="2240598580" sldId="283"/>
            <ac:spMk id="15" creationId="{90F7B36A-6BEF-84BA-094F-ABB9DC04E304}"/>
          </ac:spMkLst>
        </pc:spChg>
        <pc:spChg chg="add">
          <ac:chgData name="Sakshi Ambali" userId="c52ac64cda8c9f8f" providerId="LiveId" clId="{9AB6FF22-12EE-420D-BD8A-9E536A8F7326}" dt="2025-06-08T18:54:35.031" v="657"/>
          <ac:spMkLst>
            <pc:docMk/>
            <pc:sldMk cId="2240598580" sldId="283"/>
            <ac:spMk id="16" creationId="{3B01AC45-A0A7-3AF9-578B-908F23A8B38D}"/>
          </ac:spMkLst>
        </pc:spChg>
        <pc:spChg chg="add">
          <ac:chgData name="Sakshi Ambali" userId="c52ac64cda8c9f8f" providerId="LiveId" clId="{9AB6FF22-12EE-420D-BD8A-9E536A8F7326}" dt="2025-06-08T18:54:40.531" v="659"/>
          <ac:spMkLst>
            <pc:docMk/>
            <pc:sldMk cId="2240598580" sldId="283"/>
            <ac:spMk id="17" creationId="{FC299AED-3983-83E2-8CCB-E3F5B789E65D}"/>
          </ac:spMkLst>
        </pc:spChg>
        <pc:spChg chg="add">
          <ac:chgData name="Sakshi Ambali" userId="c52ac64cda8c9f8f" providerId="LiveId" clId="{9AB6FF22-12EE-420D-BD8A-9E536A8F7326}" dt="2025-06-08T18:55:05.726" v="660"/>
          <ac:spMkLst>
            <pc:docMk/>
            <pc:sldMk cId="2240598580" sldId="283"/>
            <ac:spMk id="18" creationId="{28AEDA01-AE70-A4AB-D15A-605DEC3A40BF}"/>
          </ac:spMkLst>
        </pc:spChg>
        <pc:spChg chg="add mod">
          <ac:chgData name="Sakshi Ambali" userId="c52ac64cda8c9f8f" providerId="LiveId" clId="{9AB6FF22-12EE-420D-BD8A-9E536A8F7326}" dt="2025-06-08T18:55:21.067" v="665" actId="15"/>
          <ac:spMkLst>
            <pc:docMk/>
            <pc:sldMk cId="2240598580" sldId="283"/>
            <ac:spMk id="19" creationId="{D8A9667E-4CA4-753E-B19C-29F6B2C771E1}"/>
          </ac:spMkLst>
        </pc:spChg>
        <pc:spChg chg="add del mod">
          <ac:chgData name="Sakshi Ambali" userId="c52ac64cda8c9f8f" providerId="LiveId" clId="{9AB6FF22-12EE-420D-BD8A-9E536A8F7326}" dt="2025-06-08T18:55:57.145" v="670"/>
          <ac:spMkLst>
            <pc:docMk/>
            <pc:sldMk cId="2240598580" sldId="283"/>
            <ac:spMk id="20" creationId="{D9248A89-9AB5-09BD-020D-FF579CD52CCE}"/>
          </ac:spMkLst>
        </pc:spChg>
        <pc:spChg chg="add del mod">
          <ac:chgData name="Sakshi Ambali" userId="c52ac64cda8c9f8f" providerId="LiveId" clId="{9AB6FF22-12EE-420D-BD8A-9E536A8F7326}" dt="2025-06-08T18:56:11.208" v="673" actId="21"/>
          <ac:spMkLst>
            <pc:docMk/>
            <pc:sldMk cId="2240598580" sldId="283"/>
            <ac:spMk id="21" creationId="{6440F200-4E3E-F453-E0C4-9595AA10A1F6}"/>
          </ac:spMkLst>
        </pc:spChg>
        <pc:spChg chg="add del mod">
          <ac:chgData name="Sakshi Ambali" userId="c52ac64cda8c9f8f" providerId="LiveId" clId="{9AB6FF22-12EE-420D-BD8A-9E536A8F7326}" dt="2025-06-08T18:57:26.918" v="692" actId="47"/>
          <ac:spMkLst>
            <pc:docMk/>
            <pc:sldMk cId="2240598580" sldId="283"/>
            <ac:spMk id="22" creationId="{D6EC00E9-7DED-8F41-EA9A-DF6CACF49BFF}"/>
          </ac:spMkLst>
        </pc:spChg>
        <pc:spChg chg="add mod">
          <ac:chgData name="Sakshi Ambali" userId="c52ac64cda8c9f8f" providerId="LiveId" clId="{9AB6FF22-12EE-420D-BD8A-9E536A8F7326}" dt="2025-06-08T18:57:26.072" v="691" actId="15"/>
          <ac:spMkLst>
            <pc:docMk/>
            <pc:sldMk cId="2240598580" sldId="283"/>
            <ac:spMk id="23" creationId="{BC239D81-5F69-B338-BECD-29F2F87A76E7}"/>
          </ac:spMkLst>
        </pc:spChg>
        <pc:spChg chg="add">
          <ac:chgData name="Sakshi Ambali" userId="c52ac64cda8c9f8f" providerId="LiveId" clId="{9AB6FF22-12EE-420D-BD8A-9E536A8F7326}" dt="2025-06-08T18:57:40.911" v="693"/>
          <ac:spMkLst>
            <pc:docMk/>
            <pc:sldMk cId="2240598580" sldId="283"/>
            <ac:spMk id="24" creationId="{A0157A54-DCC3-4E54-E897-72AA880F118A}"/>
          </ac:spMkLst>
        </pc:spChg>
        <pc:picChg chg="add mod modCrop">
          <ac:chgData name="Sakshi Ambali" userId="c52ac64cda8c9f8f" providerId="LiveId" clId="{9AB6FF22-12EE-420D-BD8A-9E536A8F7326}" dt="2025-06-08T18:38:07.089" v="587" actId="14100"/>
          <ac:picMkLst>
            <pc:docMk/>
            <pc:sldMk cId="2240598580" sldId="283"/>
            <ac:picMk id="7" creationId="{7C7371C7-EDE2-8BCC-AEF3-0E8C8DD82281}"/>
          </ac:picMkLst>
        </pc:picChg>
        <pc:picChg chg="add mod modCrop">
          <ac:chgData name="Sakshi Ambali" userId="c52ac64cda8c9f8f" providerId="LiveId" clId="{9AB6FF22-12EE-420D-BD8A-9E536A8F7326}" dt="2025-06-08T18:48:32.840" v="637" actId="1076"/>
          <ac:picMkLst>
            <pc:docMk/>
            <pc:sldMk cId="2240598580" sldId="283"/>
            <ac:picMk id="12" creationId="{A27F4289-9653-BEE0-404C-5F454F61D6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6/9/2025</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6/9/2025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339052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371499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1279995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endParaRPr lang="en-US" dirty="0"/>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endParaRPr lang="en-US" dirty="0"/>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endParaRPr lang="en-US" dirty="0"/>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D8EA3-B846-4160-95E9-486302147031}" type="datetime1">
              <a:rPr lang="en-US" smtClean="0"/>
              <a:t>6/9/2025</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841863" y="1562728"/>
            <a:ext cx="8508273" cy="3425731"/>
          </a:xfrm>
        </p:spPr>
        <p:txBody>
          <a:bodyPr/>
          <a:lstStyle/>
          <a:p>
            <a:r>
              <a:rPr lang="en-US" dirty="0">
                <a:latin typeface="Arial Rounded MT Bold" panose="020F0704030504030204" pitchFamily="34" charset="0"/>
              </a:rPr>
              <a:t>Sports Performance Analysis</a:t>
            </a:r>
          </a:p>
        </p:txBody>
      </p:sp>
      <p:sp>
        <p:nvSpPr>
          <p:cNvPr id="3" name="TextBox 2">
            <a:extLst>
              <a:ext uri="{FF2B5EF4-FFF2-40B4-BE49-F238E27FC236}">
                <a16:creationId xmlns:a16="http://schemas.microsoft.com/office/drawing/2014/main" id="{EBA14783-4E61-3ECC-A0BE-D24E217E9179}"/>
              </a:ext>
            </a:extLst>
          </p:cNvPr>
          <p:cNvSpPr txBox="1"/>
          <p:nvPr/>
        </p:nvSpPr>
        <p:spPr>
          <a:xfrm>
            <a:off x="4698750" y="5095217"/>
            <a:ext cx="3259246" cy="400110"/>
          </a:xfrm>
          <a:prstGeom prst="rect">
            <a:avLst/>
          </a:prstGeom>
          <a:noFill/>
        </p:spPr>
        <p:txBody>
          <a:bodyPr wrap="square" rtlCol="0">
            <a:spAutoFit/>
          </a:bodyPr>
          <a:lstStyle/>
          <a:p>
            <a:r>
              <a:rPr lang="en-US" sz="2000" b="1" dirty="0">
                <a:latin typeface="Arial Rounded MT Bold" panose="020F0704030504030204" pitchFamily="34" charset="0"/>
              </a:rPr>
              <a:t>Presented By : Sakshi A</a:t>
            </a:r>
            <a:endParaRPr lang="hi-IN" sz="2000" b="1" dirty="0">
              <a:latin typeface="Arial Rounded MT Bold" panose="020F0704030504030204" pitchFamily="34" charset="0"/>
            </a:endParaRP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72F9-896B-0B8F-F9E9-DE18587080C6}"/>
              </a:ext>
            </a:extLst>
          </p:cNvPr>
          <p:cNvSpPr>
            <a:spLocks noGrp="1"/>
          </p:cNvSpPr>
          <p:nvPr>
            <p:ph type="title"/>
          </p:nvPr>
        </p:nvSpPr>
        <p:spPr/>
        <p:txBody>
          <a:bodyPr/>
          <a:lstStyle/>
          <a:p>
            <a:r>
              <a:rPr lang="en-US" dirty="0">
                <a:latin typeface="Arial Rounded MT Bold" panose="020F0704030504030204" pitchFamily="34" charset="0"/>
              </a:rPr>
              <a:t>Clustering &amp; Dashboard</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DD58ACAD-8711-5E18-7E42-87ABF5D8E39D}"/>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27211" t="7086" r="23075" b="8388"/>
          <a:stretch>
            <a:fillRect/>
          </a:stretch>
        </p:blipFill>
        <p:spPr>
          <a:xfrm>
            <a:off x="7496270" y="914400"/>
            <a:ext cx="4255128" cy="4879818"/>
          </a:xfrm>
        </p:spPr>
      </p:pic>
      <p:sp>
        <p:nvSpPr>
          <p:cNvPr id="4" name="Date Placeholder 3">
            <a:extLst>
              <a:ext uri="{FF2B5EF4-FFF2-40B4-BE49-F238E27FC236}">
                <a16:creationId xmlns:a16="http://schemas.microsoft.com/office/drawing/2014/main" id="{31D9E514-121D-F4C7-A67B-CDCAA7CA8973}"/>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2BD9F535-7729-978D-B76B-427F661473E3}"/>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268956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C7371C7-EDE2-8BCC-AEF3-0E8C8DD82281}"/>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89" t="3923" r="2402" b="3642"/>
          <a:stretch>
            <a:fillRect/>
          </a:stretch>
        </p:blipFill>
        <p:spPr>
          <a:xfrm>
            <a:off x="430306" y="849854"/>
            <a:ext cx="6616252" cy="4970033"/>
          </a:xfrm>
        </p:spPr>
      </p:pic>
      <p:sp>
        <p:nvSpPr>
          <p:cNvPr id="4" name="Date Placeholder 3">
            <a:extLst>
              <a:ext uri="{FF2B5EF4-FFF2-40B4-BE49-F238E27FC236}">
                <a16:creationId xmlns:a16="http://schemas.microsoft.com/office/drawing/2014/main" id="{B5A0F06A-8D14-AA42-2D4F-87AC77C86DE7}"/>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5A41E714-CE45-227C-3E26-90D5043A916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TextBox 7">
            <a:extLst>
              <a:ext uri="{FF2B5EF4-FFF2-40B4-BE49-F238E27FC236}">
                <a16:creationId xmlns:a16="http://schemas.microsoft.com/office/drawing/2014/main" id="{15E19A7F-42DB-0173-B91B-A9CEF4F89D10}"/>
              </a:ext>
            </a:extLst>
          </p:cNvPr>
          <p:cNvSpPr txBox="1"/>
          <p:nvPr/>
        </p:nvSpPr>
        <p:spPr>
          <a:xfrm>
            <a:off x="7433534" y="797510"/>
            <a:ext cx="4328160" cy="4893647"/>
          </a:xfrm>
          <a:prstGeom prst="rect">
            <a:avLst/>
          </a:prstGeom>
          <a:noFill/>
        </p:spPr>
        <p:txBody>
          <a:bodyPr wrap="square" rtlCol="0">
            <a:spAutoFit/>
          </a:bodyPr>
          <a:lstStyle/>
          <a:p>
            <a:pPr algn="just"/>
            <a:r>
              <a:rPr lang="en-US" sz="2400" dirty="0">
                <a:latin typeface="Arial Rounded MT Bold" panose="020F0704030504030204" pitchFamily="34" charset="0"/>
              </a:rPr>
              <a:t>Clustering was conducted using the </a:t>
            </a:r>
            <a:r>
              <a:rPr lang="en-US" sz="2400" b="1" dirty="0">
                <a:solidFill>
                  <a:srgbClr val="8698DA"/>
                </a:solidFill>
                <a:latin typeface="Arial Rounded MT Bold" panose="020F0704030504030204" pitchFamily="34" charset="0"/>
              </a:rPr>
              <a:t>K-Means algorithm </a:t>
            </a:r>
            <a:r>
              <a:rPr lang="en-US" sz="2400" dirty="0">
                <a:latin typeface="Arial Rounded MT Bold" panose="020F0704030504030204" pitchFamily="34" charset="0"/>
              </a:rPr>
              <a:t>to group similar-performing players or teams. The model used features like </a:t>
            </a:r>
            <a:r>
              <a:rPr lang="en-US" sz="2400" b="1" dirty="0">
                <a:solidFill>
                  <a:srgbClr val="8698DA"/>
                </a:solidFill>
                <a:latin typeface="Arial Rounded MT Bold" panose="020F0704030504030204" pitchFamily="34" charset="0"/>
              </a:rPr>
              <a:t>success rate, rating, matches won, and lost </a:t>
            </a:r>
            <a:r>
              <a:rPr lang="en-US" sz="2400" dirty="0">
                <a:latin typeface="Arial Rounded MT Bold" panose="020F0704030504030204" pitchFamily="34" charset="0"/>
              </a:rPr>
              <a:t>to assign cluster labels. Each cluster represents a distinct performance segment – for instance, high scorers, balanced players, or underperformers. </a:t>
            </a:r>
            <a:endParaRPr lang="hi-IN" sz="2400" dirty="0">
              <a:latin typeface="Arial Rounded MT Bold" panose="020F0704030504030204" pitchFamily="34" charset="0"/>
            </a:endParaRPr>
          </a:p>
        </p:txBody>
      </p:sp>
    </p:spTree>
    <p:extLst>
      <p:ext uri="{BB962C8B-B14F-4D97-AF65-F5344CB8AC3E}">
        <p14:creationId xmlns:p14="http://schemas.microsoft.com/office/powerpoint/2010/main" val="2240598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F065A-6B95-7F5F-D18C-A9870476C8EB}"/>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3" name="Slide Number Placeholder 2">
            <a:extLst>
              <a:ext uri="{FF2B5EF4-FFF2-40B4-BE49-F238E27FC236}">
                <a16:creationId xmlns:a16="http://schemas.microsoft.com/office/drawing/2014/main" id="{4DE68A44-F71A-39AA-5F5C-CA7C1012B7F3}"/>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5" name="Picture 4">
            <a:extLst>
              <a:ext uri="{FF2B5EF4-FFF2-40B4-BE49-F238E27FC236}">
                <a16:creationId xmlns:a16="http://schemas.microsoft.com/office/drawing/2014/main" id="{4C3B2C76-793D-66E8-120D-E2504FDE3718}"/>
              </a:ext>
            </a:extLst>
          </p:cNvPr>
          <p:cNvPicPr>
            <a:picLocks noChangeAspect="1"/>
          </p:cNvPicPr>
          <p:nvPr/>
        </p:nvPicPr>
        <p:blipFill>
          <a:blip r:embed="rId2">
            <a:extLst>
              <a:ext uri="{28A0092B-C50C-407E-A947-70E740481C1C}">
                <a14:useLocalDpi xmlns:a14="http://schemas.microsoft.com/office/drawing/2010/main" val="0"/>
              </a:ext>
            </a:extLst>
          </a:blip>
          <a:srcRect l="26016" r="26250" b="2697"/>
          <a:stretch>
            <a:fillRect/>
          </a:stretch>
        </p:blipFill>
        <p:spPr>
          <a:xfrm>
            <a:off x="85724" y="117906"/>
            <a:ext cx="6622227" cy="6108722"/>
          </a:xfrm>
          <a:prstGeom prst="rect">
            <a:avLst/>
          </a:prstGeom>
        </p:spPr>
      </p:pic>
      <p:sp>
        <p:nvSpPr>
          <p:cNvPr id="10" name="TextBox 9">
            <a:extLst>
              <a:ext uri="{FF2B5EF4-FFF2-40B4-BE49-F238E27FC236}">
                <a16:creationId xmlns:a16="http://schemas.microsoft.com/office/drawing/2014/main" id="{6FC00B51-5B7A-427F-751C-3043A684D041}"/>
              </a:ext>
            </a:extLst>
          </p:cNvPr>
          <p:cNvSpPr txBox="1"/>
          <p:nvPr/>
        </p:nvSpPr>
        <p:spPr>
          <a:xfrm>
            <a:off x="6707951" y="117906"/>
            <a:ext cx="5398325" cy="5909310"/>
          </a:xfrm>
          <a:prstGeom prst="rect">
            <a:avLst/>
          </a:prstGeom>
          <a:noFill/>
        </p:spPr>
        <p:txBody>
          <a:bodyPr wrap="square" rtlCol="0">
            <a:spAutoFit/>
          </a:bodyPr>
          <a:lstStyle/>
          <a:p>
            <a:pPr algn="just"/>
            <a:r>
              <a:rPr lang="en-US" b="1" dirty="0">
                <a:solidFill>
                  <a:schemeClr val="accent1">
                    <a:lumMod val="75000"/>
                  </a:schemeClr>
                </a:solidFill>
                <a:latin typeface="Arial Rounded MT Bold" panose="020F0704030504030204" pitchFamily="34" charset="0"/>
              </a:rPr>
              <a:t>Interactive Filters for Team, Player, and Sport </a:t>
            </a:r>
            <a:r>
              <a:rPr lang="en-US" dirty="0">
                <a:latin typeface="Arial Rounded MT Bold" panose="020F0704030504030204" pitchFamily="34" charset="0"/>
              </a:rPr>
              <a:t>enable focused analysis and real-time visual updates.</a:t>
            </a:r>
          </a:p>
          <a:p>
            <a:pPr algn="just"/>
            <a:r>
              <a:rPr lang="en-US" b="1" dirty="0">
                <a:solidFill>
                  <a:schemeClr val="accent1">
                    <a:lumMod val="75000"/>
                  </a:schemeClr>
                </a:solidFill>
                <a:latin typeface="Arial Rounded MT Bold" panose="020F0704030504030204" pitchFamily="34" charset="0"/>
              </a:rPr>
              <a:t>KPI Cards display key metrics</a:t>
            </a:r>
            <a:r>
              <a:rPr lang="en-US" dirty="0">
                <a:latin typeface="Arial Rounded MT Bold" panose="020F0704030504030204" pitchFamily="34" charset="0"/>
              </a:rPr>
              <a:t>:</a:t>
            </a:r>
          </a:p>
          <a:p>
            <a:pPr marL="285750" indent="-285750" algn="just">
              <a:buFont typeface="Arial" panose="020B0604020202020204" pitchFamily="34" charset="0"/>
              <a:buChar char="•"/>
            </a:pPr>
            <a:r>
              <a:rPr lang="en-US" dirty="0">
                <a:latin typeface="Arial Rounded MT Bold" panose="020F0704030504030204" pitchFamily="34" charset="0"/>
              </a:rPr>
              <a:t>Matches Won &amp; Success Rate by player speed Minutes Played &amp; Score.</a:t>
            </a:r>
          </a:p>
          <a:p>
            <a:pPr marL="285750" indent="-285750" algn="just">
              <a:buFont typeface="Arial" panose="020B0604020202020204" pitchFamily="34" charset="0"/>
              <a:buChar char="•"/>
            </a:pPr>
            <a:r>
              <a:rPr lang="en-US" dirty="0">
                <a:latin typeface="Arial Rounded MT Bold" panose="020F0704030504030204" pitchFamily="34" charset="0"/>
              </a:rPr>
              <a:t>Assists &amp; Goals by Team.</a:t>
            </a:r>
          </a:p>
          <a:p>
            <a:pPr marL="285750" indent="-285750" algn="just">
              <a:buFont typeface="Arial" panose="020B0604020202020204" pitchFamily="34" charset="0"/>
              <a:buChar char="•"/>
            </a:pPr>
            <a:r>
              <a:rPr lang="en-US" dirty="0">
                <a:latin typeface="Arial Rounded MT Bold" panose="020F0704030504030204" pitchFamily="34" charset="0"/>
              </a:rPr>
              <a:t>Matches Lost &amp; Saves</a:t>
            </a:r>
          </a:p>
          <a:p>
            <a:pPr algn="just"/>
            <a:r>
              <a:rPr lang="en-US" b="1" dirty="0">
                <a:solidFill>
                  <a:schemeClr val="accent1">
                    <a:lumMod val="75000"/>
                  </a:schemeClr>
                </a:solidFill>
                <a:latin typeface="Arial Rounded MT Bold" panose="020F0704030504030204" pitchFamily="34" charset="0"/>
              </a:rPr>
              <a:t>Injury Analysis (Line Chart)</a:t>
            </a:r>
            <a:r>
              <a:rPr lang="en-US" dirty="0">
                <a:latin typeface="Arial Rounded MT Bold" panose="020F0704030504030204" pitchFamily="34" charset="0"/>
              </a:rPr>
              <a:t> compares team performance with and without injured players.</a:t>
            </a:r>
          </a:p>
          <a:p>
            <a:pPr algn="just"/>
            <a:r>
              <a:rPr lang="en-US" b="1" dirty="0">
                <a:solidFill>
                  <a:schemeClr val="accent1">
                    <a:lumMod val="75000"/>
                  </a:schemeClr>
                </a:solidFill>
                <a:latin typeface="Arial Rounded MT Bold" panose="020F0704030504030204" pitchFamily="34" charset="0"/>
              </a:rPr>
              <a:t>Clustering by Team &amp; Sport (Bar Chart) </a:t>
            </a:r>
            <a:r>
              <a:rPr lang="en-US" dirty="0">
                <a:latin typeface="Arial Rounded MT Bold" panose="020F0704030504030204" pitchFamily="34" charset="0"/>
              </a:rPr>
              <a:t>shows performance grouping using cluster values.</a:t>
            </a:r>
          </a:p>
          <a:p>
            <a:pPr algn="just"/>
            <a:r>
              <a:rPr lang="en-US" b="1" dirty="0">
                <a:solidFill>
                  <a:schemeClr val="accent1">
                    <a:lumMod val="75000"/>
                  </a:schemeClr>
                </a:solidFill>
                <a:latin typeface="Arial Rounded MT Bold" panose="020F0704030504030204" pitchFamily="34" charset="0"/>
              </a:rPr>
              <a:t>Performance Insights:</a:t>
            </a:r>
          </a:p>
          <a:p>
            <a:pPr marL="285750" indent="-285750" algn="just">
              <a:buFont typeface="Arial" panose="020B0604020202020204" pitchFamily="34" charset="0"/>
              <a:buChar char="•"/>
            </a:pPr>
            <a:r>
              <a:rPr lang="en-US" dirty="0">
                <a:latin typeface="Arial Rounded MT Bold" panose="020F0704030504030204" pitchFamily="34" charset="0"/>
              </a:rPr>
              <a:t>High speed and consistent minutes correlate with better team results.</a:t>
            </a:r>
          </a:p>
          <a:p>
            <a:pPr marL="285750" indent="-285750" algn="just">
              <a:buFont typeface="Arial" panose="020B0604020202020204" pitchFamily="34" charset="0"/>
              <a:buChar char="•"/>
            </a:pPr>
            <a:r>
              <a:rPr lang="en-US" dirty="0">
                <a:latin typeface="Arial Rounded MT Bold" panose="020F0704030504030204" pitchFamily="34" charset="0"/>
              </a:rPr>
              <a:t>Assists have a strong influence on overall success.</a:t>
            </a:r>
          </a:p>
          <a:p>
            <a:pPr marL="285750" indent="-285750" algn="just">
              <a:buFont typeface="Arial" panose="020B0604020202020204" pitchFamily="34" charset="0"/>
              <a:buChar char="•"/>
            </a:pPr>
            <a:r>
              <a:rPr lang="en-US" dirty="0">
                <a:latin typeface="Arial Rounded MT Bold" panose="020F0704030504030204" pitchFamily="34" charset="0"/>
              </a:rPr>
              <a:t>Injuries negatively affect both matches won and total score.</a:t>
            </a:r>
          </a:p>
          <a:p>
            <a:pPr marL="285750" indent="-285750" algn="just">
              <a:buFont typeface="Arial" panose="020B0604020202020204" pitchFamily="34" charset="0"/>
              <a:buChar char="•"/>
            </a:pPr>
            <a:r>
              <a:rPr lang="en-US" dirty="0">
                <a:latin typeface="Arial Rounded MT Bold" panose="020F0704030504030204" pitchFamily="34" charset="0"/>
              </a:rPr>
              <a:t>Cluster distribution helps identify elite vs average teams.</a:t>
            </a:r>
            <a:endParaRPr lang="hi-IN" dirty="0">
              <a:latin typeface="Arial Rounded MT Bold" panose="020F0704030504030204" pitchFamily="34" charset="0"/>
            </a:endParaRPr>
          </a:p>
        </p:txBody>
      </p:sp>
    </p:spTree>
    <p:extLst>
      <p:ext uri="{BB962C8B-B14F-4D97-AF65-F5344CB8AC3E}">
        <p14:creationId xmlns:p14="http://schemas.microsoft.com/office/powerpoint/2010/main" val="3803607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1003-5886-5A0B-F2AD-F3A1BFC12A31}"/>
              </a:ext>
            </a:extLst>
          </p:cNvPr>
          <p:cNvSpPr>
            <a:spLocks noGrp="1"/>
          </p:cNvSpPr>
          <p:nvPr>
            <p:ph type="title"/>
          </p:nvPr>
        </p:nvSpPr>
        <p:spPr>
          <a:xfrm>
            <a:off x="334979" y="273036"/>
            <a:ext cx="6790098" cy="899387"/>
          </a:xfrm>
        </p:spPr>
        <p:txBody>
          <a:bodyPr/>
          <a:lstStyle/>
          <a:p>
            <a:r>
              <a:rPr lang="en-IN" sz="2800" dirty="0" err="1">
                <a:latin typeface="Arial Rounded MT Bold" panose="020F0704030504030204" pitchFamily="34" charset="0"/>
              </a:rPr>
              <a:t>Streamlit</a:t>
            </a:r>
            <a:r>
              <a:rPr lang="en-IN" sz="2800" dirty="0">
                <a:latin typeface="Arial Rounded MT Bold" panose="020F0704030504030204" pitchFamily="34" charset="0"/>
              </a:rPr>
              <a:t> App: Sports Performance Analyzer</a:t>
            </a:r>
            <a:endParaRPr lang="hi-IN" sz="2800" dirty="0">
              <a:latin typeface="Arial Rounded MT Bold" panose="020F0704030504030204" pitchFamily="34" charset="0"/>
            </a:endParaRPr>
          </a:p>
        </p:txBody>
      </p:sp>
      <p:sp>
        <p:nvSpPr>
          <p:cNvPr id="3" name="Text Placeholder 2">
            <a:extLst>
              <a:ext uri="{FF2B5EF4-FFF2-40B4-BE49-F238E27FC236}">
                <a16:creationId xmlns:a16="http://schemas.microsoft.com/office/drawing/2014/main" id="{7EE8ED17-7377-2A88-2CDF-07D534EFE6FF}"/>
              </a:ext>
            </a:extLst>
          </p:cNvPr>
          <p:cNvSpPr>
            <a:spLocks noGrp="1"/>
          </p:cNvSpPr>
          <p:nvPr>
            <p:ph type="body" sz="quarter" idx="10"/>
          </p:nvPr>
        </p:nvSpPr>
        <p:spPr>
          <a:xfrm>
            <a:off x="6790100" y="336410"/>
            <a:ext cx="5097412" cy="5512129"/>
          </a:xfrm>
        </p:spPr>
        <p:txBody>
          <a:bodyPr/>
          <a:lstStyle/>
          <a:p>
            <a:pPr marL="0" indent="0" algn="just">
              <a:buNone/>
            </a:pPr>
            <a:r>
              <a:rPr lang="en-US" dirty="0">
                <a:latin typeface="Arial Rounded MT Bold" panose="020F0704030504030204" pitchFamily="34" charset="0"/>
              </a:rPr>
              <a:t>This interactive web application was built using </a:t>
            </a:r>
            <a:r>
              <a:rPr lang="en-US" b="1" dirty="0" err="1">
                <a:solidFill>
                  <a:schemeClr val="accent1"/>
                </a:solidFill>
                <a:latin typeface="Arial Rounded MT Bold" panose="020F0704030504030204" pitchFamily="34" charset="0"/>
              </a:rPr>
              <a:t>Streamlit</a:t>
            </a:r>
            <a:r>
              <a:rPr lang="en-US" dirty="0">
                <a:latin typeface="Arial Rounded MT Bold" panose="020F0704030504030204" pitchFamily="34" charset="0"/>
              </a:rPr>
              <a:t> to analyze sports performance data. The app allows users to predict two key performance metrics  </a:t>
            </a:r>
            <a:r>
              <a:rPr lang="en-US" b="1" dirty="0">
                <a:solidFill>
                  <a:schemeClr val="accent1"/>
                </a:solidFill>
                <a:latin typeface="Arial Rounded MT Bold" panose="020F0704030504030204" pitchFamily="34" charset="0"/>
              </a:rPr>
              <a:t>goals and success rate</a:t>
            </a:r>
            <a:r>
              <a:rPr lang="en-US" dirty="0">
                <a:solidFill>
                  <a:schemeClr val="accent1"/>
                </a:solidFill>
                <a:latin typeface="Arial Rounded MT Bold" panose="020F0704030504030204" pitchFamily="34" charset="0"/>
              </a:rPr>
              <a:t> </a:t>
            </a:r>
            <a:r>
              <a:rPr lang="en-US" dirty="0">
                <a:latin typeface="Arial Rounded MT Bold" panose="020F0704030504030204" pitchFamily="34" charset="0"/>
              </a:rPr>
              <a:t>using multi-output regression powered by a Random Forest model. Features such as </a:t>
            </a:r>
            <a:r>
              <a:rPr lang="en-US" b="1" dirty="0">
                <a:solidFill>
                  <a:schemeClr val="accent1"/>
                </a:solidFill>
                <a:latin typeface="Arial Rounded MT Bold" panose="020F0704030504030204" pitchFamily="34" charset="0"/>
              </a:rPr>
              <a:t>assists, passes completed, minutes played, injuries, saves, and speed</a:t>
            </a:r>
            <a:r>
              <a:rPr lang="en-US" dirty="0">
                <a:latin typeface="Arial Rounded MT Bold" panose="020F0704030504030204" pitchFamily="34" charset="0"/>
              </a:rPr>
              <a:t> are used to train the model, and the app displays </a:t>
            </a:r>
            <a:r>
              <a:rPr lang="en-US" b="1" dirty="0">
                <a:solidFill>
                  <a:schemeClr val="accent1"/>
                </a:solidFill>
                <a:latin typeface="Arial Rounded MT Bold" panose="020F0704030504030204" pitchFamily="34" charset="0"/>
              </a:rPr>
              <a:t>R² scores</a:t>
            </a:r>
            <a:r>
              <a:rPr lang="en-US" dirty="0">
                <a:solidFill>
                  <a:schemeClr val="accent1"/>
                </a:solidFill>
                <a:latin typeface="Arial Rounded MT Bold" panose="020F0704030504030204" pitchFamily="34" charset="0"/>
              </a:rPr>
              <a:t> </a:t>
            </a:r>
            <a:r>
              <a:rPr lang="en-US" dirty="0">
                <a:latin typeface="Arial Rounded MT Bold" panose="020F0704030504030204" pitchFamily="34" charset="0"/>
              </a:rPr>
              <a:t>and feature importances for both targets. A </a:t>
            </a:r>
            <a:r>
              <a:rPr lang="en-US" b="1" dirty="0" err="1">
                <a:solidFill>
                  <a:schemeClr val="accent1"/>
                </a:solidFill>
                <a:latin typeface="Arial Rounded MT Bold" panose="020F0704030504030204" pitchFamily="34" charset="0"/>
              </a:rPr>
              <a:t>KMeans</a:t>
            </a:r>
            <a:r>
              <a:rPr lang="en-US" b="1" dirty="0">
                <a:solidFill>
                  <a:schemeClr val="accent1"/>
                </a:solidFill>
                <a:latin typeface="Arial Rounded MT Bold" panose="020F0704030504030204" pitchFamily="34" charset="0"/>
              </a:rPr>
              <a:t> clustering</a:t>
            </a:r>
            <a:r>
              <a:rPr lang="en-US" dirty="0">
                <a:latin typeface="Arial Rounded MT Bold" panose="020F0704030504030204" pitchFamily="34" charset="0"/>
              </a:rPr>
              <a:t> section groups players based on performance attributes to help identify high-potential or underperforming players. The app also offers </a:t>
            </a:r>
            <a:r>
              <a:rPr lang="en-US" b="1" dirty="0">
                <a:solidFill>
                  <a:schemeClr val="accent1"/>
                </a:solidFill>
                <a:latin typeface="Arial Rounded MT Bold" panose="020F0704030504030204" pitchFamily="34" charset="0"/>
              </a:rPr>
              <a:t>tactical suggestions</a:t>
            </a:r>
            <a:r>
              <a:rPr lang="en-US" dirty="0">
                <a:solidFill>
                  <a:schemeClr val="accent1"/>
                </a:solidFill>
                <a:latin typeface="Arial Rounded MT Bold" panose="020F0704030504030204" pitchFamily="34" charset="0"/>
              </a:rPr>
              <a:t>, </a:t>
            </a:r>
            <a:r>
              <a:rPr lang="en-US" dirty="0">
                <a:latin typeface="Arial Rounded MT Bold" panose="020F0704030504030204" pitchFamily="34" charset="0"/>
              </a:rPr>
              <a:t>listing top scorers and efficient players based on calculated stats. Through its clean interface and integrated charts (scatterplots, bar graphs), the app provides valuable insights without requiring any coding making it ideal for coaches, analysts, and data science enthusiasts alike.</a:t>
            </a:r>
            <a:endParaRPr lang="hi-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E7D7CD6E-B09A-00A1-06FE-BB656CC1C5FE}"/>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A98DD965-216F-EA0A-3E23-BD4332C52DF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6" name="Rectangle 5">
            <a:extLst>
              <a:ext uri="{FF2B5EF4-FFF2-40B4-BE49-F238E27FC236}">
                <a16:creationId xmlns:a16="http://schemas.microsoft.com/office/drawing/2014/main" id="{8328CDE1-2A9A-030C-54F9-CE3196A08B9E}"/>
              </a:ext>
            </a:extLst>
          </p:cNvPr>
          <p:cNvSpPr/>
          <p:nvPr/>
        </p:nvSpPr>
        <p:spPr>
          <a:xfrm>
            <a:off x="443621" y="1303699"/>
            <a:ext cx="6346478" cy="4481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pic>
        <p:nvPicPr>
          <p:cNvPr id="9" name="Picture 8">
            <a:extLst>
              <a:ext uri="{FF2B5EF4-FFF2-40B4-BE49-F238E27FC236}">
                <a16:creationId xmlns:a16="http://schemas.microsoft.com/office/drawing/2014/main" id="{5A51046C-4BE8-7B96-CBF8-16E62C440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20" y="1303699"/>
            <a:ext cx="6346478" cy="4481466"/>
          </a:xfrm>
          <a:prstGeom prst="rect">
            <a:avLst/>
          </a:prstGeom>
        </p:spPr>
      </p:pic>
    </p:spTree>
    <p:extLst>
      <p:ext uri="{BB962C8B-B14F-4D97-AF65-F5344CB8AC3E}">
        <p14:creationId xmlns:p14="http://schemas.microsoft.com/office/powerpoint/2010/main" val="38277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4F4095-BDED-C078-22D5-1BF1E3AAF3FC}"/>
              </a:ext>
            </a:extLst>
          </p:cNvPr>
          <p:cNvSpPr>
            <a:spLocks noGrp="1"/>
          </p:cNvSpPr>
          <p:nvPr>
            <p:ph type="title"/>
          </p:nvPr>
        </p:nvSpPr>
        <p:spPr>
          <a:xfrm>
            <a:off x="641350" y="990005"/>
            <a:ext cx="10907016" cy="922516"/>
          </a:xfrm>
        </p:spPr>
        <p:txBody>
          <a:bodyPr/>
          <a:lstStyle/>
          <a:p>
            <a:r>
              <a:rPr lang="en-IN" sz="5400" dirty="0">
                <a:latin typeface="Arial Rounded MT Bold" panose="020F0704030504030204" pitchFamily="34" charset="0"/>
              </a:rPr>
              <a:t>Project Outcome :</a:t>
            </a:r>
            <a:endParaRPr lang="en-US" sz="5400" dirty="0">
              <a:latin typeface="Arial Rounded MT Bold" panose="020F0704030504030204" pitchFamily="34" charset="0"/>
            </a:endParaRPr>
          </a:p>
        </p:txBody>
      </p:sp>
      <p:sp>
        <p:nvSpPr>
          <p:cNvPr id="2" name="Content Placeholder 1">
            <a:extLst>
              <a:ext uri="{FF2B5EF4-FFF2-40B4-BE49-F238E27FC236}">
                <a16:creationId xmlns:a16="http://schemas.microsoft.com/office/drawing/2014/main" id="{6C2BF529-2BDD-94C0-202F-CA0D13A190E6}"/>
              </a:ext>
            </a:extLst>
          </p:cNvPr>
          <p:cNvSpPr>
            <a:spLocks noGrp="1"/>
          </p:cNvSpPr>
          <p:nvPr>
            <p:ph idx="1"/>
          </p:nvPr>
        </p:nvSpPr>
        <p:spPr>
          <a:xfrm>
            <a:off x="526556" y="2835883"/>
            <a:ext cx="11152414" cy="2467383"/>
          </a:xfrm>
        </p:spPr>
        <p:txBody>
          <a:bodyPr/>
          <a:lstStyle/>
          <a:p>
            <a:pPr algn="just"/>
            <a:r>
              <a:rPr lang="en-US" sz="2400" dirty="0">
                <a:latin typeface="Arial Rounded MT Bold" panose="020F0704030504030204" pitchFamily="34" charset="0"/>
              </a:rPr>
              <a:t>This project successfully combined data visualization, machine learning, and domain knowledge to analyze sports performance. A Power BI dashboard offered intuitive insights, while clustering and regression revealed deeper patterns. We identified key performance drivers and provided tactical recommendations for both individual players and teams. The outcomes demonstrate the power of data science in transforming raw statistics into meaningful strategies. It shows that sports analytics is not just about numbers — it's about better performance through insights.</a:t>
            </a:r>
          </a:p>
        </p:txBody>
      </p:sp>
      <p:sp>
        <p:nvSpPr>
          <p:cNvPr id="4" name="Date Placeholder 3">
            <a:extLst>
              <a:ext uri="{FF2B5EF4-FFF2-40B4-BE49-F238E27FC236}">
                <a16:creationId xmlns:a16="http://schemas.microsoft.com/office/drawing/2014/main" id="{673C5BE5-8D0B-3508-2011-1575B2405CFC}"/>
              </a:ext>
            </a:extLst>
          </p:cNvPr>
          <p:cNvSpPr>
            <a:spLocks noGrp="1"/>
          </p:cNvSpPr>
          <p:nvPr>
            <p:ph type="dt" sz="half" idx="2"/>
          </p:nvPr>
        </p:nvSpPr>
        <p:spPr>
          <a:xfrm>
            <a:off x="10011833" y="6226628"/>
            <a:ext cx="1560304" cy="631372"/>
          </a:xfrm>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D1531C35-FB2E-F9F7-8D1E-64ACCC0E74A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41361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9BB-1196-0F20-C927-65E44F37AD2B}"/>
              </a:ext>
            </a:extLst>
          </p:cNvPr>
          <p:cNvSpPr>
            <a:spLocks noGrp="1"/>
          </p:cNvSpPr>
          <p:nvPr>
            <p:ph type="title"/>
          </p:nvPr>
        </p:nvSpPr>
        <p:spPr>
          <a:xfrm>
            <a:off x="665121" y="2640029"/>
            <a:ext cx="10907016" cy="1162882"/>
          </a:xfrm>
        </p:spPr>
        <p:txBody>
          <a:bodyPr/>
          <a:lstStyle/>
          <a:p>
            <a:pPr algn="ctr"/>
            <a:r>
              <a:rPr lang="en-US" sz="5400" dirty="0">
                <a:latin typeface="Arial Rounded MT Bold" panose="020F0704030504030204" pitchFamily="34" charset="0"/>
              </a:rPr>
              <a:t>THANK YOU</a:t>
            </a:r>
            <a:endParaRPr lang="hi-IN"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C44F9FBC-88FE-DA1F-EE4A-8CB770A75657}"/>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3766922B-0CE6-6ECF-B655-E46EABF4752D}"/>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639619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latin typeface="Arial Rounded MT Bold" panose="020F0704030504030204" pitchFamily="34"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57068" y="2287974"/>
            <a:ext cx="4275364" cy="2660213"/>
          </a:xfrm>
        </p:spPr>
        <p:txBody>
          <a:bodyPr vert="horz" lIns="91440" tIns="45720" rIns="91440" bIns="45720" rtlCol="0" anchor="t">
            <a:noAutofit/>
          </a:bodyPr>
          <a:lstStyle/>
          <a:p>
            <a:r>
              <a:rPr lang="en-US" dirty="0">
                <a:latin typeface="Arial Rounded MT Bold" panose="020F0704030504030204" pitchFamily="34" charset="0"/>
              </a:rPr>
              <a:t>Objective</a:t>
            </a:r>
          </a:p>
          <a:p>
            <a:r>
              <a:rPr lang="en-US" dirty="0">
                <a:latin typeface="Arial Rounded MT Bold" panose="020F0704030504030204" pitchFamily="34" charset="0"/>
              </a:rPr>
              <a:t>Dataset Overview</a:t>
            </a:r>
          </a:p>
          <a:p>
            <a:r>
              <a:rPr lang="en-US" dirty="0">
                <a:latin typeface="Arial Rounded MT Bold" panose="020F0704030504030204" pitchFamily="34" charset="0"/>
              </a:rPr>
              <a:t>Visualizations</a:t>
            </a:r>
          </a:p>
          <a:p>
            <a:r>
              <a:rPr lang="en-US" dirty="0">
                <a:latin typeface="Arial Rounded MT Bold" panose="020F0704030504030204" pitchFamily="34" charset="0"/>
              </a:rPr>
              <a:t>Correlation &amp; Regression</a:t>
            </a:r>
          </a:p>
          <a:p>
            <a:r>
              <a:rPr lang="en-US" dirty="0">
                <a:latin typeface="Arial Rounded MT Bold" panose="020F0704030504030204" pitchFamily="34" charset="0"/>
              </a:rPr>
              <a:t>Clustering &amp; Dashboard</a:t>
            </a:r>
          </a:p>
          <a:p>
            <a:r>
              <a:rPr lang="en-US" dirty="0">
                <a:latin typeface="Arial Rounded MT Bold" panose="020F0704030504030204" pitchFamily="34" charset="0"/>
              </a:rPr>
              <a:t>Project Outcome</a:t>
            </a: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D718FBE7-3C46-903D-964E-091F74329C61}"/>
              </a:ext>
            </a:extLst>
          </p:cNvPr>
          <p:cNvSpPr>
            <a:spLocks noGrp="1"/>
          </p:cNvSpPr>
          <p:nvPr>
            <p:ph type="dt" sz="half" idx="2"/>
          </p:nvPr>
        </p:nvSpPr>
        <p:spPr>
          <a:xfrm>
            <a:off x="10011833" y="6226628"/>
            <a:ext cx="1560304" cy="631372"/>
          </a:xfrm>
        </p:spPr>
        <p:txBody>
          <a:bodyPr/>
          <a:lstStyle/>
          <a:p>
            <a:fld id="{E9466343-3461-42CD-9CAB-EE1885623C25}" type="datetime1">
              <a:rPr lang="en-US" smtClean="0"/>
              <a:pPr/>
              <a:t>6/9/2025</a:t>
            </a:fld>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AA2E-30A3-50F8-630D-0B36FBDC062F}"/>
              </a:ext>
            </a:extLst>
          </p:cNvPr>
          <p:cNvSpPr>
            <a:spLocks noGrp="1"/>
          </p:cNvSpPr>
          <p:nvPr>
            <p:ph type="title"/>
          </p:nvPr>
        </p:nvSpPr>
        <p:spPr/>
        <p:txBody>
          <a:bodyPr/>
          <a:lstStyle/>
          <a:p>
            <a:r>
              <a:rPr lang="en-US" sz="5400" dirty="0">
                <a:latin typeface="Arial Rounded MT Bold" panose="020F0704030504030204" pitchFamily="34" charset="0"/>
              </a:rPr>
              <a:t>Objective :</a:t>
            </a:r>
            <a:endParaRPr lang="hi-IN"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C8573A07-A2E4-F5E5-A658-0522D1DAE63A}"/>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D143DE51-A022-7CEF-2717-E368AA7744A9}"/>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6" name="TextBox 5">
            <a:extLst>
              <a:ext uri="{FF2B5EF4-FFF2-40B4-BE49-F238E27FC236}">
                <a16:creationId xmlns:a16="http://schemas.microsoft.com/office/drawing/2014/main" id="{461C72BD-6D52-75F6-E9CA-E748D52AF6F7}"/>
              </a:ext>
            </a:extLst>
          </p:cNvPr>
          <p:cNvSpPr txBox="1"/>
          <p:nvPr/>
        </p:nvSpPr>
        <p:spPr>
          <a:xfrm>
            <a:off x="814812" y="1693454"/>
            <a:ext cx="10547287" cy="3416320"/>
          </a:xfrm>
          <a:prstGeom prst="rect">
            <a:avLst/>
          </a:prstGeom>
          <a:noFill/>
        </p:spPr>
        <p:txBody>
          <a:bodyPr wrap="square" rtlCol="0">
            <a:spAutoFit/>
          </a:bodyPr>
          <a:lstStyle/>
          <a:p>
            <a:pPr algn="just"/>
            <a:r>
              <a:rPr lang="en-US" sz="2400" dirty="0">
                <a:latin typeface="Arial Rounded MT Bold" panose="020F0704030504030204" pitchFamily="34" charset="0"/>
              </a:rPr>
              <a:t>This project, titled </a:t>
            </a:r>
            <a:r>
              <a:rPr lang="en-US" sz="2400" b="1" i="1" dirty="0">
                <a:solidFill>
                  <a:schemeClr val="accent1"/>
                </a:solidFill>
                <a:latin typeface="Arial Rounded MT Bold" panose="020F0704030504030204" pitchFamily="34" charset="0"/>
              </a:rPr>
              <a:t>Sports Performance Analysis</a:t>
            </a:r>
            <a:r>
              <a:rPr lang="en-US" sz="2400" dirty="0">
                <a:latin typeface="Arial Rounded MT Bold" panose="020F0704030504030204" pitchFamily="34" charset="0"/>
              </a:rPr>
              <a:t>, focuses on evaluating player and team performance using statistical data. The primary objective is to </a:t>
            </a:r>
            <a:r>
              <a:rPr lang="en-US" sz="2400" b="1" dirty="0">
                <a:solidFill>
                  <a:schemeClr val="accent1"/>
                </a:solidFill>
                <a:latin typeface="Arial Rounded MT Bold" panose="020F0704030504030204" pitchFamily="34" charset="0"/>
              </a:rPr>
              <a:t>identify patterns, understand strengths and weaknesses, and suggest tactical improvements</a:t>
            </a:r>
            <a:r>
              <a:rPr lang="en-US" sz="2400" dirty="0">
                <a:latin typeface="Arial Rounded MT Bold" panose="020F0704030504030204" pitchFamily="34" charset="0"/>
              </a:rPr>
              <a:t>. It integrates Python for data processing, Power BI for dashboard creation, and machine learning techniques for pattern discovery. The project combines </a:t>
            </a:r>
            <a:r>
              <a:rPr lang="en-US" sz="2400" b="1" dirty="0">
                <a:solidFill>
                  <a:schemeClr val="accent1"/>
                </a:solidFill>
                <a:latin typeface="Arial Rounded MT Bold" panose="020F0704030504030204" pitchFamily="34" charset="0"/>
              </a:rPr>
              <a:t>real-time metrics like goals, speed, and assists </a:t>
            </a:r>
            <a:r>
              <a:rPr lang="en-US" sz="2400" dirty="0">
                <a:latin typeface="Arial Rounded MT Bold" panose="020F0704030504030204" pitchFamily="34" charset="0"/>
              </a:rPr>
              <a:t>with analytical tools to deliver insightful visualizations. Overall, it serves as a comprehensive case of applying data science in sports analytics.</a:t>
            </a:r>
            <a:endParaRPr lang="hi-IN" sz="2400" dirty="0">
              <a:latin typeface="Arial Rounded MT Bold" panose="020F0704030504030204" pitchFamily="34" charset="0"/>
            </a:endParaRPr>
          </a:p>
        </p:txBody>
      </p:sp>
    </p:spTree>
    <p:extLst>
      <p:ext uri="{BB962C8B-B14F-4D97-AF65-F5344CB8AC3E}">
        <p14:creationId xmlns:p14="http://schemas.microsoft.com/office/powerpoint/2010/main" val="1323911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2492" y="394314"/>
            <a:ext cx="10907016" cy="1162882"/>
          </a:xfrm>
        </p:spPr>
        <p:txBody>
          <a:bodyPr/>
          <a:lstStyle/>
          <a:p>
            <a:r>
              <a:rPr lang="en-IN" sz="5400" dirty="0">
                <a:latin typeface="Arial Rounded MT Bold" panose="020F0704030504030204" pitchFamily="34" charset="0"/>
              </a:rPr>
              <a:t>Dataset Overview :</a:t>
            </a:r>
            <a:endParaRPr lang="en-US"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a:xfrm>
            <a:off x="10011833" y="6226628"/>
            <a:ext cx="1560304" cy="631372"/>
          </a:xfrm>
        </p:spPr>
        <p:txBody>
          <a:bodyPr/>
          <a:lstStyle/>
          <a:p>
            <a:fld id="{EA52206C-522E-4279-9E0D-1C28CCBD7571}" type="datetime1">
              <a:rPr lang="en-US" smtClean="0"/>
              <a:pPr/>
              <a:t>6/9/2025</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49F3EFC7-227F-2C05-7C88-FBEAFC6CBD27}"/>
              </a:ext>
            </a:extLst>
          </p:cNvPr>
          <p:cNvSpPr txBox="1"/>
          <p:nvPr/>
        </p:nvSpPr>
        <p:spPr>
          <a:xfrm>
            <a:off x="587340" y="1557196"/>
            <a:ext cx="11300171" cy="3970318"/>
          </a:xfrm>
          <a:prstGeom prst="rect">
            <a:avLst/>
          </a:prstGeom>
          <a:noFill/>
        </p:spPr>
        <p:txBody>
          <a:bodyPr wrap="square" rtlCol="0">
            <a:spAutoFit/>
          </a:bodyPr>
          <a:lstStyle/>
          <a:p>
            <a:pPr algn="just"/>
            <a:r>
              <a:rPr lang="en-US" sz="2800" dirty="0">
                <a:latin typeface="Arial Rounded MT Bold" panose="020F0704030504030204" pitchFamily="34" charset="0"/>
              </a:rPr>
              <a:t>The dataset contains over 10,000 rows of synthetic sports data, covering various sports such as </a:t>
            </a:r>
            <a:r>
              <a:rPr lang="en-US" sz="2800" b="1" dirty="0">
                <a:solidFill>
                  <a:srgbClr val="8698DA"/>
                </a:solidFill>
                <a:latin typeface="Arial Rounded MT Bold" panose="020F0704030504030204" pitchFamily="34" charset="0"/>
              </a:rPr>
              <a:t>Football, Cricket, and Basketball</a:t>
            </a:r>
            <a:r>
              <a:rPr lang="en-US" sz="2800" dirty="0">
                <a:latin typeface="Arial Rounded MT Bold" panose="020F0704030504030204" pitchFamily="34" charset="0"/>
              </a:rPr>
              <a:t>. Each entry includes detailed player statistics like goals, assists, speed, success rate, minutes played, and rating. Additionally, it captures team-based performance data like matches won or lost. This wide range of features enables comprehensive analysis at both individual and team levels. It is structured to reflect realistic sports scenarios, allowing meaningful machine learning and visualization outcomes.</a:t>
            </a:r>
            <a:endParaRPr lang="hi-IN" sz="2800" dirty="0">
              <a:latin typeface="Arial Rounded MT Bold" panose="020F0704030504030204" pitchFamily="34" charset="0"/>
            </a:endParaRP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B00-FFAC-0732-1E06-B19F7447605A}"/>
              </a:ext>
            </a:extLst>
          </p:cNvPr>
          <p:cNvSpPr>
            <a:spLocks noGrp="1"/>
          </p:cNvSpPr>
          <p:nvPr>
            <p:ph type="title"/>
          </p:nvPr>
        </p:nvSpPr>
        <p:spPr/>
        <p:txBody>
          <a:bodyPr/>
          <a:lstStyle/>
          <a:p>
            <a:r>
              <a:rPr lang="en-US" dirty="0">
                <a:latin typeface="Arial Rounded MT Bold" panose="020F0704030504030204" pitchFamily="34" charset="0"/>
              </a:rPr>
              <a:t>Visualizations</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6CE2760A-BB97-F86F-B71E-F78D7EC296B6}"/>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493" r="6493"/>
          <a:stretch>
            <a:fillRect/>
          </a:stretch>
        </p:blipFill>
        <p:spPr/>
      </p:pic>
      <p:sp>
        <p:nvSpPr>
          <p:cNvPr id="4" name="Date Placeholder 3">
            <a:extLst>
              <a:ext uri="{FF2B5EF4-FFF2-40B4-BE49-F238E27FC236}">
                <a16:creationId xmlns:a16="http://schemas.microsoft.com/office/drawing/2014/main" id="{7BA71234-F1B4-478B-79E2-B702D318A418}"/>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625AC301-8C67-2666-5758-E9CFA1E56E9F}"/>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43362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5189A5F-BBA0-3954-2FF7-55F72496B8F7}"/>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rcRect l="3864" t="4343" r="4367" b="4509"/>
          <a:stretch>
            <a:fillRect/>
          </a:stretch>
        </p:blipFill>
        <p:spPr>
          <a:xfrm>
            <a:off x="713778" y="1973655"/>
            <a:ext cx="5216240" cy="3548959"/>
          </a:xfrm>
          <a:prstGeom prst="roundRect">
            <a:avLst>
              <a:gd name="adj" fmla="val 792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9">
            <a:extLst>
              <a:ext uri="{FF2B5EF4-FFF2-40B4-BE49-F238E27FC236}">
                <a16:creationId xmlns:a16="http://schemas.microsoft.com/office/drawing/2014/main" id="{A84695DC-B726-815A-F01F-B6B9D23DE591}"/>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rcRect t="3437" b="5413"/>
          <a:stretch>
            <a:fillRect/>
          </a:stretch>
        </p:blipFill>
        <p:spPr>
          <a:xfrm>
            <a:off x="6261983" y="1973655"/>
            <a:ext cx="5286383" cy="3548959"/>
          </a:xfrm>
          <a:prstGeom prst="roundRect">
            <a:avLst>
              <a:gd name="adj" fmla="val 901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Date Placeholder 6">
            <a:extLst>
              <a:ext uri="{FF2B5EF4-FFF2-40B4-BE49-F238E27FC236}">
                <a16:creationId xmlns:a16="http://schemas.microsoft.com/office/drawing/2014/main" id="{B2F9C110-6207-0F51-F464-AFBEF993F422}"/>
              </a:ext>
            </a:extLst>
          </p:cNvPr>
          <p:cNvSpPr>
            <a:spLocks noGrp="1"/>
          </p:cNvSpPr>
          <p:nvPr>
            <p:ph type="dt" sz="half" idx="2"/>
          </p:nvPr>
        </p:nvSpPr>
        <p:spPr>
          <a:xfrm>
            <a:off x="10011833" y="6226628"/>
            <a:ext cx="1560304" cy="631372"/>
          </a:xfrm>
        </p:spPr>
        <p:txBody>
          <a:bodyPr/>
          <a:lstStyle/>
          <a:p>
            <a:fld id="{8224D3FE-FC64-4F60-BC7C-E273976648BC}" type="datetime1">
              <a:rPr lang="en-US" smtClean="0"/>
              <a:pPr/>
              <a:t>6/9/2025</a:t>
            </a:fld>
            <a:endParaRPr lang="en-US" dirty="0"/>
          </a:p>
        </p:txBody>
      </p:sp>
      <p:sp>
        <p:nvSpPr>
          <p:cNvPr id="8" name="Slide Number Placeholder 7">
            <a:extLst>
              <a:ext uri="{FF2B5EF4-FFF2-40B4-BE49-F238E27FC236}">
                <a16:creationId xmlns:a16="http://schemas.microsoft.com/office/drawing/2014/main" id="{1D3542AA-82FB-8DD5-2A66-7F47BFF8807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6</a:t>
            </a:fld>
            <a:endParaRPr lang="en-US" dirty="0"/>
          </a:p>
        </p:txBody>
      </p:sp>
      <p:sp>
        <p:nvSpPr>
          <p:cNvPr id="13" name="TextBox 12">
            <a:extLst>
              <a:ext uri="{FF2B5EF4-FFF2-40B4-BE49-F238E27FC236}">
                <a16:creationId xmlns:a16="http://schemas.microsoft.com/office/drawing/2014/main" id="{1F3BB32C-1192-A4A8-86DC-1848DB86CAF0}"/>
              </a:ext>
            </a:extLst>
          </p:cNvPr>
          <p:cNvSpPr txBox="1"/>
          <p:nvPr/>
        </p:nvSpPr>
        <p:spPr>
          <a:xfrm>
            <a:off x="316871" y="319723"/>
            <a:ext cx="5679541" cy="1569660"/>
          </a:xfrm>
          <a:prstGeom prst="rect">
            <a:avLst/>
          </a:prstGeom>
          <a:noFill/>
        </p:spPr>
        <p:txBody>
          <a:bodyPr wrap="square" rtlCol="0">
            <a:spAutoFit/>
          </a:bodyPr>
          <a:lstStyle/>
          <a:p>
            <a:pPr algn="just"/>
            <a:r>
              <a:rPr lang="en-US" sz="1600" b="1" dirty="0">
                <a:latin typeface="Arial Rounded MT Bold" panose="020F0704030504030204" pitchFamily="34" charset="0"/>
              </a:rPr>
              <a:t>This pie chart illustrates </a:t>
            </a:r>
            <a:r>
              <a:rPr lang="en-US" sz="1600" b="1" dirty="0">
                <a:solidFill>
                  <a:srgbClr val="8698DA"/>
                </a:solidFill>
                <a:latin typeface="Arial Rounded MT Bold" panose="020F0704030504030204" pitchFamily="34" charset="0"/>
              </a:rPr>
              <a:t>how success is distributed across different teams </a:t>
            </a:r>
            <a:r>
              <a:rPr lang="en-US" sz="1600" b="1" dirty="0">
                <a:latin typeface="Arial Rounded MT Bold" panose="020F0704030504030204" pitchFamily="34" charset="0"/>
              </a:rPr>
              <a:t>by calculating the average success rate of each team. It offers a quick comparison of overall team efficiency. This visualization helps identify which teams consistently perform better and which may need strategic improvements.</a:t>
            </a:r>
            <a:endParaRPr lang="hi-IN" sz="1600" b="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51A7ABCD-DE1A-A61A-40C6-5B02B9670085}"/>
              </a:ext>
            </a:extLst>
          </p:cNvPr>
          <p:cNvSpPr txBox="1"/>
          <p:nvPr/>
        </p:nvSpPr>
        <p:spPr>
          <a:xfrm>
            <a:off x="2064190" y="5721790"/>
            <a:ext cx="8700380" cy="646331"/>
          </a:xfrm>
          <a:prstGeom prst="rect">
            <a:avLst/>
          </a:prstGeom>
          <a:solidFill>
            <a:srgbClr val="F7B3C2"/>
          </a:solidFill>
        </p:spPr>
        <p:txBody>
          <a:bodyPr wrap="square" rtlCol="0">
            <a:spAutoFit/>
          </a:bodyPr>
          <a:lstStyle/>
          <a:p>
            <a:r>
              <a:rPr lang="en-US" sz="3600" b="1" dirty="0">
                <a:latin typeface="Arial Rounded MT Bold" panose="020F0704030504030204" pitchFamily="34" charset="0"/>
              </a:rPr>
              <a:t>Distribution of Success Rate &amp;  Sport</a:t>
            </a:r>
            <a:endParaRPr lang="hi-IN" sz="3600" b="1" dirty="0">
              <a:latin typeface="Arial Rounded MT Bold" panose="020F0704030504030204" pitchFamily="34" charset="0"/>
            </a:endParaRPr>
          </a:p>
        </p:txBody>
      </p:sp>
      <p:sp>
        <p:nvSpPr>
          <p:cNvPr id="15" name="TextBox 14">
            <a:extLst>
              <a:ext uri="{FF2B5EF4-FFF2-40B4-BE49-F238E27FC236}">
                <a16:creationId xmlns:a16="http://schemas.microsoft.com/office/drawing/2014/main" id="{44D8EC31-5F36-F208-1775-8BEE83D45C3E}"/>
              </a:ext>
            </a:extLst>
          </p:cNvPr>
          <p:cNvSpPr txBox="1"/>
          <p:nvPr/>
        </p:nvSpPr>
        <p:spPr>
          <a:xfrm>
            <a:off x="6008483" y="304334"/>
            <a:ext cx="5866646" cy="1815882"/>
          </a:xfrm>
          <a:prstGeom prst="rect">
            <a:avLst/>
          </a:prstGeom>
          <a:noFill/>
        </p:spPr>
        <p:txBody>
          <a:bodyPr wrap="square" rtlCol="0">
            <a:spAutoFit/>
          </a:bodyPr>
          <a:lstStyle/>
          <a:p>
            <a:pPr algn="just"/>
            <a:r>
              <a:rPr lang="en-US" sz="1600" b="1" dirty="0">
                <a:latin typeface="Arial Rounded MT Bold" panose="020F0704030504030204" pitchFamily="34" charset="0"/>
              </a:rPr>
              <a:t>This count plot displays </a:t>
            </a:r>
            <a:r>
              <a:rPr lang="en-US" sz="1600" b="1" dirty="0">
                <a:solidFill>
                  <a:srgbClr val="8698DA"/>
                </a:solidFill>
                <a:latin typeface="Arial Rounded MT Bold" panose="020F0704030504030204" pitchFamily="34" charset="0"/>
              </a:rPr>
              <a:t>how many entries belong to each sport, giving an idea of the dataset’s distribution</a:t>
            </a:r>
            <a:r>
              <a:rPr lang="en-US" sz="1600" b="1" dirty="0">
                <a:latin typeface="Arial Rounded MT Bold" panose="020F0704030504030204" pitchFamily="34" charset="0"/>
              </a:rPr>
              <a:t>. Sports like Football and Cricket appear more frequently, indicating that the analysis might be more robust for these categories.</a:t>
            </a:r>
            <a:r>
              <a:rPr lang="en-US" sz="1600" b="1" dirty="0"/>
              <a:t> </a:t>
            </a:r>
            <a:r>
              <a:rPr lang="en-US" sz="1600" b="1" dirty="0">
                <a:latin typeface="Arial Rounded MT Bold" panose="020F0704030504030204" pitchFamily="34" charset="0"/>
              </a:rPr>
              <a:t>This visualization helps in assessing data balance before applying clustering or regression.</a:t>
            </a:r>
          </a:p>
          <a:p>
            <a:pPr algn="just"/>
            <a:endParaRPr lang="hi-IN" sz="1600" b="1" dirty="0">
              <a:latin typeface="Arial Rounded MT Bold" panose="020F0704030504030204" pitchFamily="34" charset="0"/>
            </a:endParaRPr>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down)">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7EDCEBB-5E2B-C8C8-500D-8A827079A953}"/>
              </a:ext>
            </a:extLst>
          </p:cNvPr>
          <p:cNvPicPr>
            <a:picLocks noGrp="1" noChangeAspect="1"/>
          </p:cNvPicPr>
          <p:nvPr>
            <p:ph sz="half" idx="14"/>
          </p:nvPr>
        </p:nvPicPr>
        <p:blipFill>
          <a:blip r:embed="rId2">
            <a:extLst>
              <a:ext uri="{28A0092B-C50C-407E-A947-70E740481C1C}">
                <a14:useLocalDpi xmlns:a14="http://schemas.microsoft.com/office/drawing/2010/main" val="0"/>
              </a:ext>
            </a:extLst>
          </a:blip>
          <a:srcRect t="4012" b="4840"/>
          <a:stretch>
            <a:fillRect/>
          </a:stretch>
        </p:blipFill>
        <p:spPr>
          <a:xfrm>
            <a:off x="660903" y="1955549"/>
            <a:ext cx="5278170" cy="3630439"/>
          </a:xfrm>
          <a:prstGeom prst="roundRect">
            <a:avLst>
              <a:gd name="adj" fmla="val 1123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9">
            <a:extLst>
              <a:ext uri="{FF2B5EF4-FFF2-40B4-BE49-F238E27FC236}">
                <a16:creationId xmlns:a16="http://schemas.microsoft.com/office/drawing/2014/main" id="{43EA8F1D-B301-0A6F-9C17-FCCB801E6575}"/>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rcRect t="3437" b="5413"/>
          <a:stretch>
            <a:fillRect/>
          </a:stretch>
        </p:blipFill>
        <p:spPr>
          <a:xfrm>
            <a:off x="6252929" y="1955549"/>
            <a:ext cx="5278168" cy="3630439"/>
          </a:xfrm>
          <a:prstGeom prst="roundRect">
            <a:avLst>
              <a:gd name="adj" fmla="val 1125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Date Placeholder 4">
            <a:extLst>
              <a:ext uri="{FF2B5EF4-FFF2-40B4-BE49-F238E27FC236}">
                <a16:creationId xmlns:a16="http://schemas.microsoft.com/office/drawing/2014/main" id="{A0976C20-A634-14A3-5A2C-2200B56DDB82}"/>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6" name="Slide Number Placeholder 5">
            <a:extLst>
              <a:ext uri="{FF2B5EF4-FFF2-40B4-BE49-F238E27FC236}">
                <a16:creationId xmlns:a16="http://schemas.microsoft.com/office/drawing/2014/main" id="{C31F65E0-5A90-9D48-9722-31F6ED759B0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1" name="TextBox 10">
            <a:extLst>
              <a:ext uri="{FF2B5EF4-FFF2-40B4-BE49-F238E27FC236}">
                <a16:creationId xmlns:a16="http://schemas.microsoft.com/office/drawing/2014/main" id="{018555CF-64C0-377E-643D-D68A602D8165}"/>
              </a:ext>
            </a:extLst>
          </p:cNvPr>
          <p:cNvSpPr txBox="1"/>
          <p:nvPr/>
        </p:nvSpPr>
        <p:spPr>
          <a:xfrm>
            <a:off x="2390115" y="5721791"/>
            <a:ext cx="7621718" cy="646331"/>
          </a:xfrm>
          <a:prstGeom prst="rect">
            <a:avLst/>
          </a:prstGeom>
          <a:solidFill>
            <a:srgbClr val="96D4C9"/>
          </a:solidFill>
        </p:spPr>
        <p:txBody>
          <a:bodyPr wrap="square" rtlCol="0">
            <a:spAutoFit/>
          </a:bodyPr>
          <a:lstStyle/>
          <a:p>
            <a:r>
              <a:rPr lang="en-US" sz="3600" b="1" dirty="0">
                <a:latin typeface="Arial Rounded MT Bold" panose="020F0704030504030204" pitchFamily="34" charset="0"/>
              </a:rPr>
              <a:t>Rate Distribution &amp; Matches Won</a:t>
            </a:r>
            <a:endParaRPr lang="hi-IN" sz="3600" b="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D219A430-F366-4317-33F2-1CE3CF57ADF1}"/>
              </a:ext>
            </a:extLst>
          </p:cNvPr>
          <p:cNvSpPr txBox="1"/>
          <p:nvPr/>
        </p:nvSpPr>
        <p:spPr>
          <a:xfrm>
            <a:off x="380246" y="325925"/>
            <a:ext cx="5715754" cy="1493821"/>
          </a:xfrm>
          <a:prstGeom prst="rect">
            <a:avLst/>
          </a:prstGeom>
          <a:noFill/>
        </p:spPr>
        <p:txBody>
          <a:bodyPr wrap="square" rtlCol="0">
            <a:spAutoFit/>
          </a:bodyPr>
          <a:lstStyle/>
          <a:p>
            <a:pPr algn="just"/>
            <a:r>
              <a:rPr lang="en-US" dirty="0">
                <a:latin typeface="Arial Rounded MT Bold" panose="020F0704030504030204" pitchFamily="34" charset="0"/>
              </a:rPr>
              <a:t>The violin plot shows the </a:t>
            </a:r>
            <a:r>
              <a:rPr lang="en-US" b="1" dirty="0">
                <a:solidFill>
                  <a:srgbClr val="8698DA"/>
                </a:solidFill>
                <a:latin typeface="Arial Rounded MT Bold" panose="020F0704030504030204" pitchFamily="34" charset="0"/>
              </a:rPr>
              <a:t>distribution of player ratings within each team</a:t>
            </a:r>
            <a:r>
              <a:rPr lang="en-US" dirty="0">
                <a:latin typeface="Arial Rounded MT Bold" panose="020F0704030504030204" pitchFamily="34" charset="0"/>
              </a:rPr>
              <a:t>. It reveals both the spread and density of ratings, helping us understand if a team has a consistent skill level or is highly varied.</a:t>
            </a:r>
            <a:endParaRPr lang="hi-IN" dirty="0">
              <a:latin typeface="Arial Rounded MT Bold" panose="020F0704030504030204" pitchFamily="34" charset="0"/>
            </a:endParaRPr>
          </a:p>
        </p:txBody>
      </p:sp>
      <p:sp>
        <p:nvSpPr>
          <p:cNvPr id="15" name="TextBox 14">
            <a:extLst>
              <a:ext uri="{FF2B5EF4-FFF2-40B4-BE49-F238E27FC236}">
                <a16:creationId xmlns:a16="http://schemas.microsoft.com/office/drawing/2014/main" id="{646EB71D-04C8-D959-1595-4A5FA0D556A2}"/>
              </a:ext>
            </a:extLst>
          </p:cNvPr>
          <p:cNvSpPr txBox="1"/>
          <p:nvPr/>
        </p:nvSpPr>
        <p:spPr>
          <a:xfrm>
            <a:off x="6083590" y="342418"/>
            <a:ext cx="5803921" cy="1477328"/>
          </a:xfrm>
          <a:prstGeom prst="rect">
            <a:avLst/>
          </a:prstGeom>
          <a:noFill/>
        </p:spPr>
        <p:txBody>
          <a:bodyPr wrap="square" rtlCol="0">
            <a:spAutoFit/>
          </a:bodyPr>
          <a:lstStyle/>
          <a:p>
            <a:pPr algn="just"/>
            <a:r>
              <a:rPr lang="en-US" dirty="0">
                <a:latin typeface="Arial Rounded MT Bold" panose="020F0704030504030204" pitchFamily="34" charset="0"/>
              </a:rPr>
              <a:t>This box plot </a:t>
            </a:r>
            <a:r>
              <a:rPr lang="en-US" b="1" dirty="0">
                <a:solidFill>
                  <a:srgbClr val="8698DA"/>
                </a:solidFill>
                <a:latin typeface="Arial Rounded MT Bold" panose="020F0704030504030204" pitchFamily="34" charset="0"/>
              </a:rPr>
              <a:t>compares the number of matches won by each team</a:t>
            </a:r>
            <a:r>
              <a:rPr lang="en-US" dirty="0">
                <a:latin typeface="Arial Rounded MT Bold" panose="020F0704030504030204" pitchFamily="34" charset="0"/>
              </a:rPr>
              <a:t>, highlighting central tendencies and variability. Teams with high median values are consistent winners, while those with lower medians may struggle with performance. </a:t>
            </a:r>
            <a:endParaRPr lang="hi-IN" dirty="0">
              <a:latin typeface="Arial Rounded MT Bold" panose="020F0704030504030204" pitchFamily="34" charset="0"/>
            </a:endParaRPr>
          </a:p>
        </p:txBody>
      </p:sp>
    </p:spTree>
    <p:extLst>
      <p:ext uri="{BB962C8B-B14F-4D97-AF65-F5344CB8AC3E}">
        <p14:creationId xmlns:p14="http://schemas.microsoft.com/office/powerpoint/2010/main" val="1897519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wipe(down)">
                                      <p:cBhvr>
                                        <p:cTn id="19" dur="5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down)">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6E3B-C6AF-8236-0421-F0E3E38971B8}"/>
              </a:ext>
            </a:extLst>
          </p:cNvPr>
          <p:cNvSpPr>
            <a:spLocks noGrp="1"/>
          </p:cNvSpPr>
          <p:nvPr>
            <p:ph type="title"/>
          </p:nvPr>
        </p:nvSpPr>
        <p:spPr/>
        <p:txBody>
          <a:bodyPr/>
          <a:lstStyle/>
          <a:p>
            <a:r>
              <a:rPr lang="en-US" dirty="0">
                <a:latin typeface="Arial Rounded MT Bold" panose="020F0704030504030204" pitchFamily="34" charset="0"/>
              </a:rPr>
              <a:t>Correlation &amp; Regression</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10F69144-8AFC-725A-67BC-D8B985038053}"/>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15941" t="15724" r="17661" b="16359"/>
          <a:stretch>
            <a:fillRect/>
          </a:stretch>
        </p:blipFill>
        <p:spPr>
          <a:xfrm>
            <a:off x="7496269" y="896168"/>
            <a:ext cx="4255129" cy="4907103"/>
          </a:xfrm>
        </p:spPr>
      </p:pic>
      <p:sp>
        <p:nvSpPr>
          <p:cNvPr id="4" name="Date Placeholder 3">
            <a:extLst>
              <a:ext uri="{FF2B5EF4-FFF2-40B4-BE49-F238E27FC236}">
                <a16:creationId xmlns:a16="http://schemas.microsoft.com/office/drawing/2014/main" id="{FF795CF5-F5EE-3E3C-E0F3-6B07C9701C7E}"/>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0315B1E4-4458-265C-2DB8-221EFF536C1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15886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54B711-81F1-69FE-B24A-EC80756E9210}"/>
              </a:ext>
            </a:extLst>
          </p:cNvPr>
          <p:cNvSpPr>
            <a:spLocks noGrp="1"/>
          </p:cNvSpPr>
          <p:nvPr>
            <p:ph type="subTitle" idx="1"/>
          </p:nvPr>
        </p:nvSpPr>
        <p:spPr>
          <a:xfrm>
            <a:off x="385644" y="4890891"/>
            <a:ext cx="6747087" cy="652923"/>
          </a:xfrm>
        </p:spPr>
        <p:txBody>
          <a:bodyPr/>
          <a:lstStyle/>
          <a:p>
            <a:r>
              <a:rPr lang="en-US" sz="4400" dirty="0">
                <a:latin typeface="Arial Rounded MT Bold" panose="020F0704030504030204" pitchFamily="34" charset="0"/>
              </a:rPr>
              <a:t>Correlation Heatmap</a:t>
            </a:r>
            <a:endParaRPr lang="hi-IN" sz="4400" dirty="0">
              <a:latin typeface="Arial Rounded MT Bold" panose="020F0704030504030204" pitchFamily="34" charset="0"/>
            </a:endParaRPr>
          </a:p>
        </p:txBody>
      </p:sp>
      <p:pic>
        <p:nvPicPr>
          <p:cNvPr id="8" name="Picture Placeholder 7">
            <a:extLst>
              <a:ext uri="{FF2B5EF4-FFF2-40B4-BE49-F238E27FC236}">
                <a16:creationId xmlns:a16="http://schemas.microsoft.com/office/drawing/2014/main" id="{41F91D68-6383-0F96-C302-2CB8A1E5EF50}"/>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814" t="2644" r="3814" b="3545"/>
          <a:stretch>
            <a:fillRect/>
          </a:stretch>
        </p:blipFill>
        <p:spPr>
          <a:xfrm>
            <a:off x="7481871" y="841808"/>
            <a:ext cx="4324485" cy="5010352"/>
          </a:xfrm>
        </p:spPr>
      </p:pic>
      <p:sp>
        <p:nvSpPr>
          <p:cNvPr id="5" name="Date Placeholder 4">
            <a:extLst>
              <a:ext uri="{FF2B5EF4-FFF2-40B4-BE49-F238E27FC236}">
                <a16:creationId xmlns:a16="http://schemas.microsoft.com/office/drawing/2014/main" id="{3B42B9AD-6651-C44A-C897-8E9E418D7369}"/>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6" name="Slide Number Placeholder 5">
            <a:extLst>
              <a:ext uri="{FF2B5EF4-FFF2-40B4-BE49-F238E27FC236}">
                <a16:creationId xmlns:a16="http://schemas.microsoft.com/office/drawing/2014/main" id="{1E5FCDD8-C9B9-1D9F-17F2-8840F675A51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TextBox 8">
            <a:extLst>
              <a:ext uri="{FF2B5EF4-FFF2-40B4-BE49-F238E27FC236}">
                <a16:creationId xmlns:a16="http://schemas.microsoft.com/office/drawing/2014/main" id="{14F39D11-EC57-9DC7-D349-767221745AAC}"/>
              </a:ext>
            </a:extLst>
          </p:cNvPr>
          <p:cNvSpPr txBox="1"/>
          <p:nvPr/>
        </p:nvSpPr>
        <p:spPr>
          <a:xfrm>
            <a:off x="502638" y="1186004"/>
            <a:ext cx="6513097" cy="3785652"/>
          </a:xfrm>
          <a:prstGeom prst="rect">
            <a:avLst/>
          </a:prstGeom>
          <a:noFill/>
        </p:spPr>
        <p:txBody>
          <a:bodyPr wrap="square" rtlCol="0">
            <a:spAutoFit/>
          </a:bodyPr>
          <a:lstStyle/>
          <a:p>
            <a:pPr algn="just"/>
            <a:r>
              <a:rPr lang="en-US" sz="2000" dirty="0">
                <a:latin typeface="Arial Rounded MT Bold" panose="020F0704030504030204" pitchFamily="34" charset="0"/>
              </a:rPr>
              <a:t>The correlation heatmap visualizes the </a:t>
            </a:r>
            <a:r>
              <a:rPr lang="en-US" sz="2000" b="1" dirty="0">
                <a:solidFill>
                  <a:srgbClr val="8698DA"/>
                </a:solidFill>
                <a:latin typeface="Arial Rounded MT Bold" panose="020F0704030504030204" pitchFamily="34" charset="0"/>
              </a:rPr>
              <a:t>relationships between all numerical variables in the dataset</a:t>
            </a:r>
            <a:r>
              <a:rPr lang="en-US" sz="2000" dirty="0">
                <a:latin typeface="Arial Rounded MT Bold" panose="020F0704030504030204" pitchFamily="34" charset="0"/>
              </a:rPr>
              <a:t>. Strong correlations, either positive or negative, help in selecting impactful features for modeling. For example, a high correlation between success rate and passes completed implies that passing efficiency contributes significantly to performance. It also </a:t>
            </a:r>
            <a:r>
              <a:rPr lang="en-US" sz="2000" b="1" dirty="0">
                <a:solidFill>
                  <a:srgbClr val="8698DA"/>
                </a:solidFill>
                <a:latin typeface="Arial Rounded MT Bold" panose="020F0704030504030204" pitchFamily="34" charset="0"/>
              </a:rPr>
              <a:t>reveals multicollinearity</a:t>
            </a:r>
            <a:r>
              <a:rPr lang="en-US" sz="2000" dirty="0">
                <a:latin typeface="Arial Rounded MT Bold" panose="020F0704030504030204" pitchFamily="34" charset="0"/>
              </a:rPr>
              <a:t>, which is important for regression modeling. Overall, this chart guides data scientists in feature engineering and dimensionality reduction.</a:t>
            </a:r>
          </a:p>
          <a:p>
            <a:pPr algn="just"/>
            <a:endParaRPr lang="hi-IN" sz="2000" dirty="0">
              <a:latin typeface="Arial Rounded MT Bold" panose="020F0704030504030204" pitchFamily="34" charset="0"/>
            </a:endParaRPr>
          </a:p>
        </p:txBody>
      </p:sp>
      <p:sp>
        <p:nvSpPr>
          <p:cNvPr id="10" name="Rectangle 9">
            <a:extLst>
              <a:ext uri="{FF2B5EF4-FFF2-40B4-BE49-F238E27FC236}">
                <a16:creationId xmlns:a16="http://schemas.microsoft.com/office/drawing/2014/main" id="{754C5AA3-EB19-3453-B4B2-EDB89FD3295B}"/>
              </a:ext>
            </a:extLst>
          </p:cNvPr>
          <p:cNvSpPr/>
          <p:nvPr/>
        </p:nvSpPr>
        <p:spPr>
          <a:xfrm>
            <a:off x="385644" y="881752"/>
            <a:ext cx="6630091" cy="38115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1" name="Rectangle 10">
            <a:extLst>
              <a:ext uri="{FF2B5EF4-FFF2-40B4-BE49-F238E27FC236}">
                <a16:creationId xmlns:a16="http://schemas.microsoft.com/office/drawing/2014/main" id="{8AE12318-753E-E6F3-A0CE-9E226EEED3E7}"/>
              </a:ext>
            </a:extLst>
          </p:cNvPr>
          <p:cNvSpPr/>
          <p:nvPr/>
        </p:nvSpPr>
        <p:spPr>
          <a:xfrm>
            <a:off x="7481871" y="841808"/>
            <a:ext cx="4324485" cy="501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pic>
        <p:nvPicPr>
          <p:cNvPr id="13" name="Picture 12">
            <a:extLst>
              <a:ext uri="{FF2B5EF4-FFF2-40B4-BE49-F238E27FC236}">
                <a16:creationId xmlns:a16="http://schemas.microsoft.com/office/drawing/2014/main" id="{6A76CE17-1F1B-4F58-6889-201D281556BD}"/>
              </a:ext>
            </a:extLst>
          </p:cNvPr>
          <p:cNvPicPr>
            <a:picLocks noChangeAspect="1"/>
          </p:cNvPicPr>
          <p:nvPr/>
        </p:nvPicPr>
        <p:blipFill>
          <a:blip r:embed="rId3">
            <a:extLst>
              <a:ext uri="{28A0092B-C50C-407E-A947-70E740481C1C}">
                <a14:useLocalDpi xmlns:a14="http://schemas.microsoft.com/office/drawing/2010/main" val="0"/>
              </a:ext>
            </a:extLst>
          </a:blip>
          <a:srcRect t="3696" b="4951"/>
          <a:stretch>
            <a:fillRect/>
          </a:stretch>
        </p:blipFill>
        <p:spPr>
          <a:xfrm>
            <a:off x="7481871" y="841808"/>
            <a:ext cx="4240144" cy="5010352"/>
          </a:xfrm>
          <a:prstGeom prst="rect">
            <a:avLst/>
          </a:prstGeom>
        </p:spPr>
      </p:pic>
      <p:sp>
        <p:nvSpPr>
          <p:cNvPr id="14" name="Rectangle: Rounded Corners 13">
            <a:extLst>
              <a:ext uri="{FF2B5EF4-FFF2-40B4-BE49-F238E27FC236}">
                <a16:creationId xmlns:a16="http://schemas.microsoft.com/office/drawing/2014/main" id="{80CF60FF-D778-6669-066D-3167066EABC2}"/>
              </a:ext>
            </a:extLst>
          </p:cNvPr>
          <p:cNvSpPr/>
          <p:nvPr/>
        </p:nvSpPr>
        <p:spPr>
          <a:xfrm>
            <a:off x="808270" y="4908371"/>
            <a:ext cx="5784838" cy="556514"/>
          </a:xfrm>
          <a:prstGeom prst="roundRect">
            <a:avLst>
              <a:gd name="adj" fmla="val 50000"/>
            </a:avLst>
          </a:prstGeom>
          <a:solidFill>
            <a:srgbClr val="9EE0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5" name="TextBox 14">
            <a:extLst>
              <a:ext uri="{FF2B5EF4-FFF2-40B4-BE49-F238E27FC236}">
                <a16:creationId xmlns:a16="http://schemas.microsoft.com/office/drawing/2014/main" id="{DF2AFCD1-744A-8422-BBBE-8E4B71C6C90B}"/>
              </a:ext>
            </a:extLst>
          </p:cNvPr>
          <p:cNvSpPr txBox="1"/>
          <p:nvPr/>
        </p:nvSpPr>
        <p:spPr>
          <a:xfrm>
            <a:off x="1523287" y="4887053"/>
            <a:ext cx="5550946" cy="646331"/>
          </a:xfrm>
          <a:prstGeom prst="rect">
            <a:avLst/>
          </a:prstGeom>
          <a:noFill/>
        </p:spPr>
        <p:txBody>
          <a:bodyPr wrap="square" rtlCol="0">
            <a:spAutoFit/>
          </a:bodyPr>
          <a:lstStyle/>
          <a:p>
            <a:r>
              <a:rPr lang="en-US" sz="3600" b="1" dirty="0">
                <a:latin typeface="Arial Rounded MT Bold" panose="020F0704030504030204" pitchFamily="34" charset="0"/>
              </a:rPr>
              <a:t>Linear Regression</a:t>
            </a:r>
            <a:endParaRPr lang="hi-IN" sz="3600" b="1" dirty="0">
              <a:latin typeface="Arial Rounded MT Bold" panose="020F0704030504030204" pitchFamily="34" charset="0"/>
            </a:endParaRPr>
          </a:p>
        </p:txBody>
      </p:sp>
      <p:sp>
        <p:nvSpPr>
          <p:cNvPr id="16" name="TextBox 15">
            <a:extLst>
              <a:ext uri="{FF2B5EF4-FFF2-40B4-BE49-F238E27FC236}">
                <a16:creationId xmlns:a16="http://schemas.microsoft.com/office/drawing/2014/main" id="{BA305C84-73CF-020D-254D-273946FFF002}"/>
              </a:ext>
            </a:extLst>
          </p:cNvPr>
          <p:cNvSpPr txBox="1"/>
          <p:nvPr/>
        </p:nvSpPr>
        <p:spPr>
          <a:xfrm>
            <a:off x="469985" y="1048568"/>
            <a:ext cx="6436044" cy="3477875"/>
          </a:xfrm>
          <a:prstGeom prst="rect">
            <a:avLst/>
          </a:prstGeom>
          <a:noFill/>
        </p:spPr>
        <p:txBody>
          <a:bodyPr wrap="square" rtlCol="0">
            <a:spAutoFit/>
          </a:bodyPr>
          <a:lstStyle/>
          <a:p>
            <a:pPr algn="just"/>
            <a:r>
              <a:rPr lang="en-US" sz="2000" dirty="0">
                <a:latin typeface="Arial Rounded MT Bold" panose="020F0704030504030204" pitchFamily="34" charset="0"/>
              </a:rPr>
              <a:t>This plot attempts to predict team names using linear regression by </a:t>
            </a:r>
            <a:r>
              <a:rPr lang="en-US" sz="2000" b="1" dirty="0">
                <a:solidFill>
                  <a:srgbClr val="8698DA"/>
                </a:solidFill>
                <a:latin typeface="Arial Rounded MT Bold" panose="020F0704030504030204" pitchFamily="34" charset="0"/>
              </a:rPr>
              <a:t>encoding them numerically</a:t>
            </a:r>
            <a:r>
              <a:rPr lang="en-US" sz="2000" dirty="0">
                <a:latin typeface="Arial Rounded MT Bold" panose="020F0704030504030204" pitchFamily="34" charset="0"/>
              </a:rPr>
              <a:t>. Although team names are categorical and not ideal for regression, the visualization helps demonstrate how features relate to classification. Points close to the red line indicate accurate predictions, while a spread shows inconsistency. This model primarily serves to demonstrate the predictive ability of numerical features. </a:t>
            </a:r>
            <a:r>
              <a:rPr lang="en-US" sz="2000" b="1" dirty="0">
                <a:solidFill>
                  <a:srgbClr val="8698DA"/>
                </a:solidFill>
                <a:latin typeface="Arial Rounded MT Bold" panose="020F0704030504030204" pitchFamily="34" charset="0"/>
              </a:rPr>
              <a:t>It underlines the need for classification models when predicting non-numeric targets like team names.</a:t>
            </a:r>
            <a:endParaRPr lang="hi-IN" sz="2000" b="1" dirty="0">
              <a:solidFill>
                <a:srgbClr val="8698DA"/>
              </a:solidFill>
              <a:latin typeface="Arial Rounded MT Bold" panose="020F0704030504030204" pitchFamily="34" charset="0"/>
            </a:endParaRPr>
          </a:p>
        </p:txBody>
      </p:sp>
    </p:spTree>
    <p:extLst>
      <p:ext uri="{BB962C8B-B14F-4D97-AF65-F5344CB8AC3E}">
        <p14:creationId xmlns:p14="http://schemas.microsoft.com/office/powerpoint/2010/main" val="29430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55"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2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animBg="1"/>
      <p:bldP spid="11" grpId="0" animBg="1"/>
      <p:bldP spid="14" grpId="0" animBg="1"/>
      <p:bldP spid="15" grpId="0"/>
      <p:bldP spid="16" grpId="0"/>
    </p:bldLst>
  </p:timing>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BF1A99-35F0-4B73-B737-B4DCDCD8CA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55A16D6-EDBE-419D-AF8F-74F00E41AFB5}">
  <ds:schemaRefs>
    <ds:schemaRef ds:uri="http://schemas.microsoft.com/sharepoint/v3/contenttype/forms"/>
  </ds:schemaRefs>
</ds:datastoreItem>
</file>

<file path=customXml/itemProps3.xml><?xml version="1.0" encoding="utf-8"?>
<ds:datastoreItem xmlns:ds="http://schemas.openxmlformats.org/officeDocument/2006/customXml" ds:itemID="{07093E94-C176-4FB3-93BB-02AEE1FEC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presentation</Template>
  <TotalTime>270</TotalTime>
  <Words>1015</Words>
  <Application>Microsoft Office PowerPoint</Application>
  <PresentationFormat>Widescreen</PresentationFormat>
  <Paragraphs>77</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Arial Rounded MT Bold</vt:lpstr>
      <vt:lpstr>Calibri</vt:lpstr>
      <vt:lpstr>Century Gothic</vt:lpstr>
      <vt:lpstr>Jumble</vt:lpstr>
      <vt:lpstr>Custom</vt:lpstr>
      <vt:lpstr>Sports Performance Analysis</vt:lpstr>
      <vt:lpstr>Agenda</vt:lpstr>
      <vt:lpstr>Objective :</vt:lpstr>
      <vt:lpstr>Dataset Overview :</vt:lpstr>
      <vt:lpstr>Visualizations</vt:lpstr>
      <vt:lpstr>PowerPoint Presentation</vt:lpstr>
      <vt:lpstr>PowerPoint Presentation</vt:lpstr>
      <vt:lpstr>Correlation &amp; Regression</vt:lpstr>
      <vt:lpstr>PowerPoint Presentation</vt:lpstr>
      <vt:lpstr>Clustering &amp; Dashboard</vt:lpstr>
      <vt:lpstr>PowerPoint Presentation</vt:lpstr>
      <vt:lpstr>PowerPoint Presentation</vt:lpstr>
      <vt:lpstr>Streamlit App: Sports Performance Analyzer</vt:lpstr>
      <vt:lpstr>Project Outcome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Ambali</dc:creator>
  <cp:lastModifiedBy>Sakshi Ambali</cp:lastModifiedBy>
  <cp:revision>1</cp:revision>
  <dcterms:created xsi:type="dcterms:W3CDTF">2025-06-08T17:03:59Z</dcterms:created>
  <dcterms:modified xsi:type="dcterms:W3CDTF">2025-06-09T11:31:04Z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