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79" r:id="rId7"/>
    <p:sldId id="258" r:id="rId8"/>
    <p:sldId id="280" r:id="rId9"/>
    <p:sldId id="265" r:id="rId10"/>
    <p:sldId id="281" r:id="rId11"/>
    <p:sldId id="284" r:id="rId12"/>
    <p:sldId id="282" r:id="rId13"/>
    <p:sldId id="285" r:id="rId14"/>
    <p:sldId id="283" r:id="rId15"/>
    <p:sldId id="277" r:id="rId16"/>
    <p:sldId id="28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698DA"/>
    <a:srgbClr val="9EE0F8"/>
    <a:srgbClr val="96D4C9"/>
    <a:srgbClr val="8BD1CF"/>
    <a:srgbClr val="F7B3C2"/>
    <a:srgbClr val="95A3D4"/>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4645" autoAdjust="0"/>
  </p:normalViewPr>
  <p:slideViewPr>
    <p:cSldViewPr snapToGrid="0">
      <p:cViewPr varScale="1">
        <p:scale>
          <a:sx n="78" d="100"/>
          <a:sy n="78" d="100"/>
        </p:scale>
        <p:origin x="501" y="66"/>
      </p:cViewPr>
      <p:guideLst/>
    </p:cSldViewPr>
  </p:slideViewPr>
  <p:outlineViewPr>
    <p:cViewPr>
      <p:scale>
        <a:sx n="33" d="100"/>
        <a:sy n="33" d="100"/>
      </p:scale>
      <p:origin x="0" y="-7421"/>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8" d="100"/>
          <a:sy n="58" d="100"/>
        </p:scale>
        <p:origin x="2386"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shi Ambali" userId="c52ac64cda8c9f8f" providerId="LiveId" clId="{A6C38395-FA27-42A4-BB17-8FC7242F55D1}"/>
    <pc:docChg chg="undo custSel addSld delSld modSld sldOrd">
      <pc:chgData name="Sakshi Ambali" userId="c52ac64cda8c9f8f" providerId="LiveId" clId="{A6C38395-FA27-42A4-BB17-8FC7242F55D1}" dt="2025-06-08T20:32:09.322" v="419"/>
      <pc:docMkLst>
        <pc:docMk/>
      </pc:docMkLst>
      <pc:sldChg chg="modTransition modAnim">
        <pc:chgData name="Sakshi Ambali" userId="c52ac64cda8c9f8f" providerId="LiveId" clId="{A6C38395-FA27-42A4-BB17-8FC7242F55D1}" dt="2025-06-08T20:26:55.710" v="393"/>
        <pc:sldMkLst>
          <pc:docMk/>
          <pc:sldMk cId="2259308896" sldId="256"/>
        </pc:sldMkLst>
      </pc:sldChg>
      <pc:sldChg chg="modSp mod modTransition modAnim">
        <pc:chgData name="Sakshi Ambali" userId="c52ac64cda8c9f8f" providerId="LiveId" clId="{A6C38395-FA27-42A4-BB17-8FC7242F55D1}" dt="2025-06-08T20:27:26.035" v="397"/>
        <pc:sldMkLst>
          <pc:docMk/>
          <pc:sldMk cId="1325608595" sldId="257"/>
        </pc:sldMkLst>
        <pc:spChg chg="mod">
          <ac:chgData name="Sakshi Ambali" userId="c52ac64cda8c9f8f" providerId="LiveId" clId="{A6C38395-FA27-42A4-BB17-8FC7242F55D1}" dt="2025-06-08T19:54:04.672" v="363" actId="1076"/>
          <ac:spMkLst>
            <pc:docMk/>
            <pc:sldMk cId="1325608595" sldId="257"/>
            <ac:spMk id="3" creationId="{22788C46-D0BC-4307-AE55-7601A139E7CB}"/>
          </ac:spMkLst>
        </pc:spChg>
      </pc:sldChg>
      <pc:sldChg chg="modTransition modAnim">
        <pc:chgData name="Sakshi Ambali" userId="c52ac64cda8c9f8f" providerId="LiveId" clId="{A6C38395-FA27-42A4-BB17-8FC7242F55D1}" dt="2025-06-08T20:27:47.242" v="401"/>
        <pc:sldMkLst>
          <pc:docMk/>
          <pc:sldMk cId="1639799154" sldId="258"/>
        </pc:sldMkLst>
      </pc:sldChg>
      <pc:sldChg chg="del">
        <pc:chgData name="Sakshi Ambali" userId="c52ac64cda8c9f8f" providerId="LiveId" clId="{A6C38395-FA27-42A4-BB17-8FC7242F55D1}" dt="2025-06-08T19:25:01.770" v="65" actId="2696"/>
        <pc:sldMkLst>
          <pc:docMk/>
          <pc:sldMk cId="4212917468" sldId="260"/>
        </pc:sldMkLst>
      </pc:sldChg>
      <pc:sldChg chg="modTransition modAnim">
        <pc:chgData name="Sakshi Ambali" userId="c52ac64cda8c9f8f" providerId="LiveId" clId="{A6C38395-FA27-42A4-BB17-8FC7242F55D1}" dt="2025-06-08T20:28:32.057" v="408"/>
        <pc:sldMkLst>
          <pc:docMk/>
          <pc:sldMk cId="2563119616" sldId="265"/>
        </pc:sldMkLst>
      </pc:sldChg>
      <pc:sldChg chg="modSp del mod modTransition">
        <pc:chgData name="Sakshi Ambali" userId="c52ac64cda8c9f8f" providerId="LiveId" clId="{A6C38395-FA27-42A4-BB17-8FC7242F55D1}" dt="2025-06-08T20:24:55.515" v="372" actId="2696"/>
        <pc:sldMkLst>
          <pc:docMk/>
          <pc:sldMk cId="3103683689" sldId="268"/>
        </pc:sldMkLst>
        <pc:spChg chg="mod">
          <ac:chgData name="Sakshi Ambali" userId="c52ac64cda8c9f8f" providerId="LiveId" clId="{A6C38395-FA27-42A4-BB17-8FC7242F55D1}" dt="2025-06-08T20:24:45.805" v="371" actId="6549"/>
          <ac:spMkLst>
            <pc:docMk/>
            <pc:sldMk cId="3103683689" sldId="268"/>
            <ac:spMk id="3" creationId="{BABC2CE0-8806-4B2A-A10A-32984D317434}"/>
          </ac:spMkLst>
        </pc:spChg>
      </pc:sldChg>
      <pc:sldChg chg="addSp delSp modSp mod modTransition modAnim">
        <pc:chgData name="Sakshi Ambali" userId="c52ac64cda8c9f8f" providerId="LiveId" clId="{A6C38395-FA27-42A4-BB17-8FC7242F55D1}" dt="2025-06-08T20:29:47.563" v="416"/>
        <pc:sldMkLst>
          <pc:docMk/>
          <pc:sldMk cId="3641361854" sldId="277"/>
        </pc:sldMkLst>
        <pc:spChg chg="mod">
          <ac:chgData name="Sakshi Ambali" userId="c52ac64cda8c9f8f" providerId="LiveId" clId="{A6C38395-FA27-42A4-BB17-8FC7242F55D1}" dt="2025-06-08T19:05:40.620" v="57" actId="123"/>
          <ac:spMkLst>
            <pc:docMk/>
            <pc:sldMk cId="3641361854" sldId="277"/>
            <ac:spMk id="2" creationId="{6C2BF529-2BDD-94C0-202F-CA0D13A190E6}"/>
          </ac:spMkLst>
        </pc:spChg>
        <pc:spChg chg="mod">
          <ac:chgData name="Sakshi Ambali" userId="c52ac64cda8c9f8f" providerId="LiveId" clId="{A6C38395-FA27-42A4-BB17-8FC7242F55D1}" dt="2025-06-08T19:04:40.331" v="44" actId="20577"/>
          <ac:spMkLst>
            <pc:docMk/>
            <pc:sldMk cId="3641361854" sldId="277"/>
            <ac:spMk id="3" creationId="{EB4F4095-BDED-C078-22D5-1BF1E3AAF3FC}"/>
          </ac:spMkLst>
        </pc:spChg>
        <pc:spChg chg="add del mod">
          <ac:chgData name="Sakshi Ambali" userId="c52ac64cda8c9f8f" providerId="LiveId" clId="{A6C38395-FA27-42A4-BB17-8FC7242F55D1}" dt="2025-06-08T19:04:58.160" v="49" actId="21"/>
          <ac:spMkLst>
            <pc:docMk/>
            <pc:sldMk cId="3641361854" sldId="277"/>
            <ac:spMk id="8" creationId="{9B43FE6B-51B1-5CEB-6D09-10F2092FAA03}"/>
          </ac:spMkLst>
        </pc:spChg>
        <pc:graphicFrameChg chg="del modGraphic">
          <ac:chgData name="Sakshi Ambali" userId="c52ac64cda8c9f8f" providerId="LiveId" clId="{A6C38395-FA27-42A4-BB17-8FC7242F55D1}" dt="2025-06-08T19:04:54.406" v="48" actId="21"/>
          <ac:graphicFrameMkLst>
            <pc:docMk/>
            <pc:sldMk cId="3641361854" sldId="277"/>
            <ac:graphicFrameMk id="7" creationId="{7416ADBF-875D-EDDB-76FB-AF4E0669E5BD}"/>
          </ac:graphicFrameMkLst>
        </pc:graphicFrameChg>
      </pc:sldChg>
      <pc:sldChg chg="del">
        <pc:chgData name="Sakshi Ambali" userId="c52ac64cda8c9f8f" providerId="LiveId" clId="{A6C38395-FA27-42A4-BB17-8FC7242F55D1}" dt="2025-06-08T19:24:57.440" v="64" actId="2696"/>
        <pc:sldMkLst>
          <pc:docMk/>
          <pc:sldMk cId="2590731716" sldId="278"/>
        </pc:sldMkLst>
      </pc:sldChg>
      <pc:sldChg chg="modTransition modAnim">
        <pc:chgData name="Sakshi Ambali" userId="c52ac64cda8c9f8f" providerId="LiveId" clId="{A6C38395-FA27-42A4-BB17-8FC7242F55D1}" dt="2025-06-08T20:27:38.792" v="399"/>
        <pc:sldMkLst>
          <pc:docMk/>
          <pc:sldMk cId="1323911591" sldId="279"/>
        </pc:sldMkLst>
      </pc:sldChg>
      <pc:sldChg chg="addSp delSp modSp modTransition modAnim">
        <pc:chgData name="Sakshi Ambali" userId="c52ac64cda8c9f8f" providerId="LiveId" clId="{A6C38395-FA27-42A4-BB17-8FC7242F55D1}" dt="2025-06-08T20:27:53.628" v="402"/>
        <pc:sldMkLst>
          <pc:docMk/>
          <pc:sldMk cId="3243362864" sldId="280"/>
        </pc:sldMkLst>
        <pc:spChg chg="del">
          <ac:chgData name="Sakshi Ambali" userId="c52ac64cda8c9f8f" providerId="LiveId" clId="{A6C38395-FA27-42A4-BB17-8FC7242F55D1}" dt="2025-06-08T19:24:27.574" v="63" actId="931"/>
          <ac:spMkLst>
            <pc:docMk/>
            <pc:sldMk cId="3243362864" sldId="280"/>
            <ac:spMk id="3" creationId="{84D4BC13-CBBF-0664-A928-5821A77CDAC1}"/>
          </ac:spMkLst>
        </pc:spChg>
        <pc:picChg chg="add mod">
          <ac:chgData name="Sakshi Ambali" userId="c52ac64cda8c9f8f" providerId="LiveId" clId="{A6C38395-FA27-42A4-BB17-8FC7242F55D1}" dt="2025-06-08T19:24:27.574" v="63" actId="931"/>
          <ac:picMkLst>
            <pc:docMk/>
            <pc:sldMk cId="3243362864" sldId="280"/>
            <ac:picMk id="7" creationId="{6CE2760A-BB97-F86F-B71E-F78D7EC296B6}"/>
          </ac:picMkLst>
        </pc:picChg>
      </pc:sldChg>
      <pc:sldChg chg="modTransition modAnim">
        <pc:chgData name="Sakshi Ambali" userId="c52ac64cda8c9f8f" providerId="LiveId" clId="{A6C38395-FA27-42A4-BB17-8FC7242F55D1}" dt="2025-06-08T20:28:55.952" v="412"/>
        <pc:sldMkLst>
          <pc:docMk/>
          <pc:sldMk cId="1897519530" sldId="281"/>
        </pc:sldMkLst>
      </pc:sldChg>
      <pc:sldChg chg="addSp delSp modSp mod modTransition modAnim">
        <pc:chgData name="Sakshi Ambali" userId="c52ac64cda8c9f8f" providerId="LiveId" clId="{A6C38395-FA27-42A4-BB17-8FC7242F55D1}" dt="2025-06-08T20:31:02.641" v="418"/>
        <pc:sldMkLst>
          <pc:docMk/>
          <pc:sldMk cId="2240598580" sldId="283"/>
        </pc:sldMkLst>
        <pc:spChg chg="add del">
          <ac:chgData name="Sakshi Ambali" userId="c52ac64cda8c9f8f" providerId="LiveId" clId="{A6C38395-FA27-42A4-BB17-8FC7242F55D1}" dt="2025-06-08T18:58:32.091" v="1" actId="21"/>
          <ac:spMkLst>
            <pc:docMk/>
            <pc:sldMk cId="2240598580" sldId="283"/>
            <ac:spMk id="2" creationId="{65F113A6-19B5-B08C-4E7D-D52FC61A8AD6}"/>
          </ac:spMkLst>
        </pc:spChg>
        <pc:spChg chg="mod">
          <ac:chgData name="Sakshi Ambali" userId="c52ac64cda8c9f8f" providerId="LiveId" clId="{A6C38395-FA27-42A4-BB17-8FC7242F55D1}" dt="2025-06-08T19:02:40.583" v="32" actId="1076"/>
          <ac:spMkLst>
            <pc:docMk/>
            <pc:sldMk cId="2240598580" sldId="283"/>
            <ac:spMk id="10" creationId="{824628AB-0D82-5C68-D1F7-8CF7094EA036}"/>
          </ac:spMkLst>
        </pc:spChg>
        <pc:spChg chg="mod">
          <ac:chgData name="Sakshi Ambali" userId="c52ac64cda8c9f8f" providerId="LiveId" clId="{A6C38395-FA27-42A4-BB17-8FC7242F55D1}" dt="2025-06-08T19:03:08.974" v="36" actId="1076"/>
          <ac:spMkLst>
            <pc:docMk/>
            <pc:sldMk cId="2240598580" sldId="283"/>
            <ac:spMk id="13" creationId="{FE223F96-3E76-095E-5B0F-6BA51A2AD975}"/>
          </ac:spMkLst>
        </pc:spChg>
        <pc:spChg chg="mod">
          <ac:chgData name="Sakshi Ambali" userId="c52ac64cda8c9f8f" providerId="LiveId" clId="{A6C38395-FA27-42A4-BB17-8FC7242F55D1}" dt="2025-06-08T19:03:20.963" v="38" actId="1076"/>
          <ac:spMkLst>
            <pc:docMk/>
            <pc:sldMk cId="2240598580" sldId="283"/>
            <ac:spMk id="22" creationId="{D6EC00E9-7DED-8F41-EA9A-DF6CACF49BFF}"/>
          </ac:spMkLst>
        </pc:spChg>
        <pc:picChg chg="mod">
          <ac:chgData name="Sakshi Ambali" userId="c52ac64cda8c9f8f" providerId="LiveId" clId="{A6C38395-FA27-42A4-BB17-8FC7242F55D1}" dt="2025-06-08T19:02:49.728" v="33" actId="1076"/>
          <ac:picMkLst>
            <pc:docMk/>
            <pc:sldMk cId="2240598580" sldId="283"/>
            <ac:picMk id="12" creationId="{A27F4289-9653-BEE0-404C-5F454F61D64D}"/>
          </ac:picMkLst>
        </pc:picChg>
      </pc:sldChg>
      <pc:sldChg chg="addSp delSp modSp new mod modTransition modAnim">
        <pc:chgData name="Sakshi Ambali" userId="c52ac64cda8c9f8f" providerId="LiveId" clId="{A6C38395-FA27-42A4-BB17-8FC7242F55D1}" dt="2025-06-08T20:29:02.427" v="413"/>
        <pc:sldMkLst>
          <pc:docMk/>
          <pc:sldMk cId="3315886748" sldId="284"/>
        </pc:sldMkLst>
        <pc:spChg chg="mod">
          <ac:chgData name="Sakshi Ambali" userId="c52ac64cda8c9f8f" providerId="LiveId" clId="{A6C38395-FA27-42A4-BB17-8FC7242F55D1}" dt="2025-06-08T19:27:59.343" v="93" actId="2711"/>
          <ac:spMkLst>
            <pc:docMk/>
            <pc:sldMk cId="3315886748" sldId="284"/>
            <ac:spMk id="2" creationId="{D7006E3B-C6AF-8236-0421-F0E3E38971B8}"/>
          </ac:spMkLst>
        </pc:spChg>
        <pc:spChg chg="del">
          <ac:chgData name="Sakshi Ambali" userId="c52ac64cda8c9f8f" providerId="LiveId" clId="{A6C38395-FA27-42A4-BB17-8FC7242F55D1}" dt="2025-06-08T19:36:22.081" v="94" actId="931"/>
          <ac:spMkLst>
            <pc:docMk/>
            <pc:sldMk cId="3315886748" sldId="284"/>
            <ac:spMk id="3" creationId="{E71342FA-05AD-36C5-20BA-1FCE3BF174B0}"/>
          </ac:spMkLst>
        </pc:spChg>
        <pc:picChg chg="add mod modCrop">
          <ac:chgData name="Sakshi Ambali" userId="c52ac64cda8c9f8f" providerId="LiveId" clId="{A6C38395-FA27-42A4-BB17-8FC7242F55D1}" dt="2025-06-08T19:38:19.228" v="107" actId="14100"/>
          <ac:picMkLst>
            <pc:docMk/>
            <pc:sldMk cId="3315886748" sldId="284"/>
            <ac:picMk id="7" creationId="{10F69144-8AFC-725A-67BC-D8B985038053}"/>
          </ac:picMkLst>
        </pc:picChg>
      </pc:sldChg>
      <pc:sldChg chg="addSp delSp modSp new mod ord modTransition modAnim">
        <pc:chgData name="Sakshi Ambali" userId="c52ac64cda8c9f8f" providerId="LiveId" clId="{A6C38395-FA27-42A4-BB17-8FC7242F55D1}" dt="2025-06-08T20:32:09.322" v="419"/>
        <pc:sldMkLst>
          <pc:docMk/>
          <pc:sldMk cId="3268956835" sldId="285"/>
        </pc:sldMkLst>
        <pc:spChg chg="mod">
          <ac:chgData name="Sakshi Ambali" userId="c52ac64cda8c9f8f" providerId="LiveId" clId="{A6C38395-FA27-42A4-BB17-8FC7242F55D1}" dt="2025-06-08T19:38:55.222" v="131" actId="2711"/>
          <ac:spMkLst>
            <pc:docMk/>
            <pc:sldMk cId="3268956835" sldId="285"/>
            <ac:spMk id="2" creationId="{ABD372F9-896B-0B8F-F9E9-DE18587080C6}"/>
          </ac:spMkLst>
        </pc:spChg>
        <pc:spChg chg="del">
          <ac:chgData name="Sakshi Ambali" userId="c52ac64cda8c9f8f" providerId="LiveId" clId="{A6C38395-FA27-42A4-BB17-8FC7242F55D1}" dt="2025-06-08T19:50:26.369" v="132" actId="931"/>
          <ac:spMkLst>
            <pc:docMk/>
            <pc:sldMk cId="3268956835" sldId="285"/>
            <ac:spMk id="3" creationId="{06ECDCC5-02B0-ECA4-07AE-FF89D5C02FF3}"/>
          </ac:spMkLst>
        </pc:spChg>
        <pc:picChg chg="add mod modCrop">
          <ac:chgData name="Sakshi Ambali" userId="c52ac64cda8c9f8f" providerId="LiveId" clId="{A6C38395-FA27-42A4-BB17-8FC7242F55D1}" dt="2025-06-08T19:51:09.820" v="139" actId="14100"/>
          <ac:picMkLst>
            <pc:docMk/>
            <pc:sldMk cId="3268956835" sldId="285"/>
            <ac:picMk id="7" creationId="{DD58ACAD-8711-5E18-7E42-87ABF5D8E39D}"/>
          </ac:picMkLst>
        </pc:picChg>
      </pc:sldChg>
      <pc:sldChg chg="delSp modSp new mod modTransition modAnim">
        <pc:chgData name="Sakshi Ambali" userId="c52ac64cda8c9f8f" providerId="LiveId" clId="{A6C38395-FA27-42A4-BB17-8FC7242F55D1}" dt="2025-06-08T20:29:53.860" v="417"/>
        <pc:sldMkLst>
          <pc:docMk/>
          <pc:sldMk cId="639619655" sldId="286"/>
        </pc:sldMkLst>
        <pc:spChg chg="mod">
          <ac:chgData name="Sakshi Ambali" userId="c52ac64cda8c9f8f" providerId="LiveId" clId="{A6C38395-FA27-42A4-BB17-8FC7242F55D1}" dt="2025-06-08T20:25:37.171" v="389" actId="122"/>
          <ac:spMkLst>
            <pc:docMk/>
            <pc:sldMk cId="639619655" sldId="286"/>
            <ac:spMk id="2" creationId="{E35E29BB-1196-0F20-C927-65E44F37AD2B}"/>
          </ac:spMkLst>
        </pc:spChg>
        <pc:spChg chg="del">
          <ac:chgData name="Sakshi Ambali" userId="c52ac64cda8c9f8f" providerId="LiveId" clId="{A6C38395-FA27-42A4-BB17-8FC7242F55D1}" dt="2025-06-08T20:25:12.446" v="374" actId="21"/>
          <ac:spMkLst>
            <pc:docMk/>
            <pc:sldMk cId="639619655" sldId="286"/>
            <ac:spMk id="3" creationId="{E8E5B391-D291-24E6-0F85-BCB524CFA7BC}"/>
          </ac:spMkLst>
        </pc:spChg>
      </pc:sldChg>
    </pc:docChg>
  </pc:docChgLst>
  <pc:docChgLst>
    <pc:chgData name="Sakshi Ambali" userId="c52ac64cda8c9f8f" providerId="LiveId" clId="{9AB6FF22-12EE-420D-BD8A-9E536A8F7326}"/>
    <pc:docChg chg="undo custSel addSld delSld modSld">
      <pc:chgData name="Sakshi Ambali" userId="c52ac64cda8c9f8f" providerId="LiveId" clId="{9AB6FF22-12EE-420D-BD8A-9E536A8F7326}" dt="2025-06-08T18:57:40.911" v="693"/>
      <pc:docMkLst>
        <pc:docMk/>
      </pc:docMkLst>
      <pc:sldChg chg="modSp mod">
        <pc:chgData name="Sakshi Ambali" userId="c52ac64cda8c9f8f" providerId="LiveId" clId="{9AB6FF22-12EE-420D-BD8A-9E536A8F7326}" dt="2025-06-08T17:10:43.080" v="30" actId="14100"/>
        <pc:sldMkLst>
          <pc:docMk/>
          <pc:sldMk cId="2259308896" sldId="256"/>
        </pc:sldMkLst>
        <pc:spChg chg="mod">
          <ac:chgData name="Sakshi Ambali" userId="c52ac64cda8c9f8f" providerId="LiveId" clId="{9AB6FF22-12EE-420D-BD8A-9E536A8F7326}" dt="2025-06-08T17:10:00.038" v="26" actId="2711"/>
          <ac:spMkLst>
            <pc:docMk/>
            <pc:sldMk cId="2259308896" sldId="256"/>
            <ac:spMk id="2" creationId="{51DF3D98-3C30-4CFC-8643-C81E829C8C25}"/>
          </ac:spMkLst>
        </pc:spChg>
        <pc:spChg chg="mod">
          <ac:chgData name="Sakshi Ambali" userId="c52ac64cda8c9f8f" providerId="LiveId" clId="{9AB6FF22-12EE-420D-BD8A-9E536A8F7326}" dt="2025-06-08T17:10:43.080" v="30" actId="14100"/>
          <ac:spMkLst>
            <pc:docMk/>
            <pc:sldMk cId="2259308896" sldId="256"/>
            <ac:spMk id="3" creationId="{EBA14783-4E61-3ECC-A0BE-D24E217E9179}"/>
          </ac:spMkLst>
        </pc:spChg>
      </pc:sldChg>
      <pc:sldChg chg="modSp mod">
        <pc:chgData name="Sakshi Ambali" userId="c52ac64cda8c9f8f" providerId="LiveId" clId="{9AB6FF22-12EE-420D-BD8A-9E536A8F7326}" dt="2025-06-08T17:10:31.218" v="28" actId="2711"/>
        <pc:sldMkLst>
          <pc:docMk/>
          <pc:sldMk cId="1325608595" sldId="257"/>
        </pc:sldMkLst>
        <pc:spChg chg="mod">
          <ac:chgData name="Sakshi Ambali" userId="c52ac64cda8c9f8f" providerId="LiveId" clId="{9AB6FF22-12EE-420D-BD8A-9E536A8F7326}" dt="2025-06-08T17:10:21.971" v="27" actId="2711"/>
          <ac:spMkLst>
            <pc:docMk/>
            <pc:sldMk cId="1325608595" sldId="257"/>
            <ac:spMk id="2" creationId="{912DF434-28DB-4621-A497-D62C41CE0419}"/>
          </ac:spMkLst>
        </pc:spChg>
        <pc:spChg chg="mod">
          <ac:chgData name="Sakshi Ambali" userId="c52ac64cda8c9f8f" providerId="LiveId" clId="{9AB6FF22-12EE-420D-BD8A-9E536A8F7326}" dt="2025-06-08T17:10:31.218" v="28" actId="2711"/>
          <ac:spMkLst>
            <pc:docMk/>
            <pc:sldMk cId="1325608595" sldId="257"/>
            <ac:spMk id="3" creationId="{22788C46-D0BC-4307-AE55-7601A139E7CB}"/>
          </ac:spMkLst>
        </pc:spChg>
      </pc:sldChg>
      <pc:sldChg chg="addSp delSp modSp mod">
        <pc:chgData name="Sakshi Ambali" userId="c52ac64cda8c9f8f" providerId="LiveId" clId="{9AB6FF22-12EE-420D-BD8A-9E536A8F7326}" dt="2025-06-08T17:42:10.033" v="116" actId="113"/>
        <pc:sldMkLst>
          <pc:docMk/>
          <pc:sldMk cId="1639799154" sldId="258"/>
        </pc:sldMkLst>
        <pc:spChg chg="mod">
          <ac:chgData name="Sakshi Ambali" userId="c52ac64cda8c9f8f" providerId="LiveId" clId="{9AB6FF22-12EE-420D-BD8A-9E536A8F7326}" dt="2025-06-08T17:40:06.522" v="112" actId="255"/>
          <ac:spMkLst>
            <pc:docMk/>
            <pc:sldMk cId="1639799154" sldId="258"/>
            <ac:spMk id="2" creationId="{8C543F67-9C70-4748-8C0C-3A7863422F99}"/>
          </ac:spMkLst>
        </pc:spChg>
        <pc:spChg chg="del">
          <ac:chgData name="Sakshi Ambali" userId="c52ac64cda8c9f8f" providerId="LiveId" clId="{9AB6FF22-12EE-420D-BD8A-9E536A8F7326}" dt="2025-06-08T17:38:59.406" v="98" actId="21"/>
          <ac:spMkLst>
            <pc:docMk/>
            <pc:sldMk cId="1639799154" sldId="258"/>
            <ac:spMk id="3" creationId="{95B371F2-DBA5-415A-82C8-651F587B857A}"/>
          </ac:spMkLst>
        </pc:spChg>
        <pc:spChg chg="add del mod">
          <ac:chgData name="Sakshi Ambali" userId="c52ac64cda8c9f8f" providerId="LiveId" clId="{9AB6FF22-12EE-420D-BD8A-9E536A8F7326}" dt="2025-06-08T17:39:03.546" v="99" actId="21"/>
          <ac:spMkLst>
            <pc:docMk/>
            <pc:sldMk cId="1639799154" sldId="258"/>
            <ac:spMk id="7" creationId="{EFA268F0-3331-23B5-5057-085C78C45979}"/>
          </ac:spMkLst>
        </pc:spChg>
        <pc:spChg chg="add mod">
          <ac:chgData name="Sakshi Ambali" userId="c52ac64cda8c9f8f" providerId="LiveId" clId="{9AB6FF22-12EE-420D-BD8A-9E536A8F7326}" dt="2025-06-08T17:42:10.033" v="116" actId="113"/>
          <ac:spMkLst>
            <pc:docMk/>
            <pc:sldMk cId="1639799154" sldId="258"/>
            <ac:spMk id="8" creationId="{49F3EFC7-227F-2C05-7C88-FBEAFC6CBD27}"/>
          </ac:spMkLst>
        </pc:spChg>
      </pc:sldChg>
      <pc:sldChg chg="addSp delSp modSp mod">
        <pc:chgData name="Sakshi Ambali" userId="c52ac64cda8c9f8f" providerId="LiveId" clId="{9AB6FF22-12EE-420D-BD8A-9E536A8F7326}" dt="2025-06-08T18:00:57.135" v="295" actId="207"/>
        <pc:sldMkLst>
          <pc:docMk/>
          <pc:sldMk cId="2563119616" sldId="265"/>
        </pc:sldMkLst>
        <pc:spChg chg="del">
          <ac:chgData name="Sakshi Ambali" userId="c52ac64cda8c9f8f" providerId="LiveId" clId="{9AB6FF22-12EE-420D-BD8A-9E536A8F7326}" dt="2025-06-08T17:52:11.406" v="203" actId="21"/>
          <ac:spMkLst>
            <pc:docMk/>
            <pc:sldMk cId="2563119616" sldId="265"/>
            <ac:spMk id="2" creationId="{19256B7E-1633-44AB-8584-82DF5B726834}"/>
          </ac:spMkLst>
        </pc:spChg>
        <pc:spChg chg="del mod">
          <ac:chgData name="Sakshi Ambali" userId="c52ac64cda8c9f8f" providerId="LiveId" clId="{9AB6FF22-12EE-420D-BD8A-9E536A8F7326}" dt="2025-06-08T17:47:30.750" v="178" actId="931"/>
          <ac:spMkLst>
            <pc:docMk/>
            <pc:sldMk cId="2563119616" sldId="265"/>
            <ac:spMk id="4" creationId="{950677C9-3E42-427F-93B8-526692906471}"/>
          </ac:spMkLst>
        </pc:spChg>
        <pc:spChg chg="del mod">
          <ac:chgData name="Sakshi Ambali" userId="c52ac64cda8c9f8f" providerId="LiveId" clId="{9AB6FF22-12EE-420D-BD8A-9E536A8F7326}" dt="2025-06-08T17:50:56.793" v="193" actId="931"/>
          <ac:spMkLst>
            <pc:docMk/>
            <pc:sldMk cId="2563119616" sldId="265"/>
            <ac:spMk id="5" creationId="{BDB9D020-1E25-453D-83DF-1420ACD3968D}"/>
          </ac:spMkLst>
        </pc:spChg>
        <pc:spChg chg="add del mod">
          <ac:chgData name="Sakshi Ambali" userId="c52ac64cda8c9f8f" providerId="LiveId" clId="{9AB6FF22-12EE-420D-BD8A-9E536A8F7326}" dt="2025-06-08T17:52:14.659" v="204" actId="21"/>
          <ac:spMkLst>
            <pc:docMk/>
            <pc:sldMk cId="2563119616" sldId="265"/>
            <ac:spMk id="12" creationId="{5708E3DE-BEE3-4742-C88E-F268ED176FCD}"/>
          </ac:spMkLst>
        </pc:spChg>
        <pc:spChg chg="add mod">
          <ac:chgData name="Sakshi Ambali" userId="c52ac64cda8c9f8f" providerId="LiveId" clId="{9AB6FF22-12EE-420D-BD8A-9E536A8F7326}" dt="2025-06-08T18:00:41.468" v="294" actId="207"/>
          <ac:spMkLst>
            <pc:docMk/>
            <pc:sldMk cId="2563119616" sldId="265"/>
            <ac:spMk id="13" creationId="{1F3BB32C-1192-A4A8-86DC-1848DB86CAF0}"/>
          </ac:spMkLst>
        </pc:spChg>
        <pc:spChg chg="add mod">
          <ac:chgData name="Sakshi Ambali" userId="c52ac64cda8c9f8f" providerId="LiveId" clId="{9AB6FF22-12EE-420D-BD8A-9E536A8F7326}" dt="2025-06-08T17:57:07.481" v="264" actId="207"/>
          <ac:spMkLst>
            <pc:docMk/>
            <pc:sldMk cId="2563119616" sldId="265"/>
            <ac:spMk id="14" creationId="{51A7ABCD-DE1A-A61A-40C6-5B02B9670085}"/>
          </ac:spMkLst>
        </pc:spChg>
        <pc:spChg chg="add mod">
          <ac:chgData name="Sakshi Ambali" userId="c52ac64cda8c9f8f" providerId="LiveId" clId="{9AB6FF22-12EE-420D-BD8A-9E536A8F7326}" dt="2025-06-08T18:00:57.135" v="295" actId="207"/>
          <ac:spMkLst>
            <pc:docMk/>
            <pc:sldMk cId="2563119616" sldId="265"/>
            <ac:spMk id="15" creationId="{44D8EC31-5F36-F208-1775-8BEE83D45C3E}"/>
          </ac:spMkLst>
        </pc:spChg>
        <pc:picChg chg="add mod modCrop">
          <ac:chgData name="Sakshi Ambali" userId="c52ac64cda8c9f8f" providerId="LiveId" clId="{9AB6FF22-12EE-420D-BD8A-9E536A8F7326}" dt="2025-06-08T17:52:31.073" v="207" actId="1076"/>
          <ac:picMkLst>
            <pc:docMk/>
            <pc:sldMk cId="2563119616" sldId="265"/>
            <ac:picMk id="6" creationId="{55189A5F-BBA0-3954-2FF7-55F72496B8F7}"/>
          </ac:picMkLst>
        </pc:picChg>
        <pc:picChg chg="add mod modCrop">
          <ac:chgData name="Sakshi Ambali" userId="c52ac64cda8c9f8f" providerId="LiveId" clId="{9AB6FF22-12EE-420D-BD8A-9E536A8F7326}" dt="2025-06-08T17:51:39.090" v="201" actId="14100"/>
          <ac:picMkLst>
            <pc:docMk/>
            <pc:sldMk cId="2563119616" sldId="265"/>
            <ac:picMk id="10" creationId="{A84695DC-B726-815A-F01F-B6B9D23DE591}"/>
          </ac:picMkLst>
        </pc:picChg>
      </pc:sldChg>
      <pc:sldChg chg="modSp del mod">
        <pc:chgData name="Sakshi Ambali" userId="c52ac64cda8c9f8f" providerId="LiveId" clId="{9AB6FF22-12EE-420D-BD8A-9E536A8F7326}" dt="2025-06-08T17:38:21.086" v="94" actId="2696"/>
        <pc:sldMkLst>
          <pc:docMk/>
          <pc:sldMk cId="2501041532" sldId="272"/>
        </pc:sldMkLst>
        <pc:spChg chg="mod">
          <ac:chgData name="Sakshi Ambali" userId="c52ac64cda8c9f8f" providerId="LiveId" clId="{9AB6FF22-12EE-420D-BD8A-9E536A8F7326}" dt="2025-06-08T17:11:06.137" v="52" actId="2711"/>
          <ac:spMkLst>
            <pc:docMk/>
            <pc:sldMk cId="2501041532" sldId="272"/>
            <ac:spMk id="2" creationId="{60ADE968-F0ED-3582-74DC-29D7D72EE833}"/>
          </ac:spMkLst>
        </pc:spChg>
      </pc:sldChg>
      <pc:sldChg chg="modSp del mod">
        <pc:chgData name="Sakshi Ambali" userId="c52ac64cda8c9f8f" providerId="LiveId" clId="{9AB6FF22-12EE-420D-BD8A-9E536A8F7326}" dt="2025-06-08T17:38:29.011" v="95" actId="2696"/>
        <pc:sldMkLst>
          <pc:docMk/>
          <pc:sldMk cId="2819577886" sldId="273"/>
        </pc:sldMkLst>
        <pc:spChg chg="mod">
          <ac:chgData name="Sakshi Ambali" userId="c52ac64cda8c9f8f" providerId="LiveId" clId="{9AB6FF22-12EE-420D-BD8A-9E536A8F7326}" dt="2025-06-08T17:11:14.971" v="53" actId="2711"/>
          <ac:spMkLst>
            <pc:docMk/>
            <pc:sldMk cId="2819577886" sldId="273"/>
            <ac:spMk id="51" creationId="{BC1C6AA9-DC5B-EF9C-8A42-5F7467D89A18}"/>
          </ac:spMkLst>
        </pc:spChg>
      </pc:sldChg>
      <pc:sldChg chg="del">
        <pc:chgData name="Sakshi Ambali" userId="c52ac64cda8c9f8f" providerId="LiveId" clId="{9AB6FF22-12EE-420D-BD8A-9E536A8F7326}" dt="2025-06-08T18:36:13.843" v="566" actId="2696"/>
        <pc:sldMkLst>
          <pc:docMk/>
          <pc:sldMk cId="3017281800" sldId="274"/>
        </pc:sldMkLst>
      </pc:sldChg>
      <pc:sldChg chg="addSp delSp modSp del mod">
        <pc:chgData name="Sakshi Ambali" userId="c52ac64cda8c9f8f" providerId="LiveId" clId="{9AB6FF22-12EE-420D-BD8A-9E536A8F7326}" dt="2025-06-08T17:44:45.829" v="175" actId="47"/>
        <pc:sldMkLst>
          <pc:docMk/>
          <pc:sldMk cId="4292537794" sldId="275"/>
        </pc:sldMkLst>
        <pc:spChg chg="mod">
          <ac:chgData name="Sakshi Ambali" userId="c52ac64cda8c9f8f" providerId="LiveId" clId="{9AB6FF22-12EE-420D-BD8A-9E536A8F7326}" dt="2025-06-08T17:43:09.559" v="154" actId="14100"/>
          <ac:spMkLst>
            <pc:docMk/>
            <pc:sldMk cId="4292537794" sldId="275"/>
            <ac:spMk id="2" creationId="{BC652607-79F4-9A91-3A0B-429BDED9CA50}"/>
          </ac:spMkLst>
        </pc:spChg>
        <pc:spChg chg="add del mod">
          <ac:chgData name="Sakshi Ambali" userId="c52ac64cda8c9f8f" providerId="LiveId" clId="{9AB6FF22-12EE-420D-BD8A-9E536A8F7326}" dt="2025-06-08T17:43:30.229" v="156" actId="21"/>
          <ac:spMkLst>
            <pc:docMk/>
            <pc:sldMk cId="4292537794" sldId="275"/>
            <ac:spMk id="4" creationId="{FAEFC448-02C8-BDA4-6F5B-B78C6481CED2}"/>
          </ac:spMkLst>
        </pc:spChg>
        <pc:spChg chg="del">
          <ac:chgData name="Sakshi Ambali" userId="c52ac64cda8c9f8f" providerId="LiveId" clId="{9AB6FF22-12EE-420D-BD8A-9E536A8F7326}" dt="2025-06-08T17:43:26.356" v="155" actId="478"/>
          <ac:spMkLst>
            <pc:docMk/>
            <pc:sldMk cId="4292537794" sldId="275"/>
            <ac:spMk id="5" creationId="{CAE2AC3F-3A0B-14BC-D93E-2AF099DC21CD}"/>
          </ac:spMkLst>
        </pc:spChg>
      </pc:sldChg>
      <pc:sldChg chg="del">
        <pc:chgData name="Sakshi Ambali" userId="c52ac64cda8c9f8f" providerId="LiveId" clId="{9AB6FF22-12EE-420D-BD8A-9E536A8F7326}" dt="2025-06-08T18:10:03.608" v="391" actId="2696"/>
        <pc:sldMkLst>
          <pc:docMk/>
          <pc:sldMk cId="1098851413" sldId="276"/>
        </pc:sldMkLst>
      </pc:sldChg>
      <pc:sldChg chg="addSp delSp modSp new mod">
        <pc:chgData name="Sakshi Ambali" userId="c52ac64cda8c9f8f" providerId="LiveId" clId="{9AB6FF22-12EE-420D-BD8A-9E536A8F7326}" dt="2025-06-08T17:37:58.525" v="93" actId="123"/>
        <pc:sldMkLst>
          <pc:docMk/>
          <pc:sldMk cId="1323911591" sldId="279"/>
        </pc:sldMkLst>
        <pc:spChg chg="mod">
          <ac:chgData name="Sakshi Ambali" userId="c52ac64cda8c9f8f" providerId="LiveId" clId="{9AB6FF22-12EE-420D-BD8A-9E536A8F7326}" dt="2025-06-08T17:17:00.067" v="77" actId="20577"/>
          <ac:spMkLst>
            <pc:docMk/>
            <pc:sldMk cId="1323911591" sldId="279"/>
            <ac:spMk id="2" creationId="{C975AA2E-30A3-50F8-630D-0B36FBDC062F}"/>
          </ac:spMkLst>
        </pc:spChg>
        <pc:spChg chg="del mod">
          <ac:chgData name="Sakshi Ambali" userId="c52ac64cda8c9f8f" providerId="LiveId" clId="{9AB6FF22-12EE-420D-BD8A-9E536A8F7326}" dt="2025-06-08T17:36:03.190" v="85" actId="21"/>
          <ac:spMkLst>
            <pc:docMk/>
            <pc:sldMk cId="1323911591" sldId="279"/>
            <ac:spMk id="3" creationId="{135E4382-E5A4-C56C-C7DF-D2F7EBCAD7D1}"/>
          </ac:spMkLst>
        </pc:spChg>
        <pc:spChg chg="add mod">
          <ac:chgData name="Sakshi Ambali" userId="c52ac64cda8c9f8f" providerId="LiveId" clId="{9AB6FF22-12EE-420D-BD8A-9E536A8F7326}" dt="2025-06-08T17:37:58.525" v="93" actId="123"/>
          <ac:spMkLst>
            <pc:docMk/>
            <pc:sldMk cId="1323911591" sldId="279"/>
            <ac:spMk id="6" creationId="{461C72BD-6D52-75F6-E9CA-E748D52AF6F7}"/>
          </ac:spMkLst>
        </pc:spChg>
      </pc:sldChg>
      <pc:sldChg chg="new del">
        <pc:chgData name="Sakshi Ambali" userId="c52ac64cda8c9f8f" providerId="LiveId" clId="{9AB6FF22-12EE-420D-BD8A-9E536A8F7326}" dt="2025-06-08T17:44:15.707" v="158" actId="47"/>
        <pc:sldMkLst>
          <pc:docMk/>
          <pc:sldMk cId="2206523871" sldId="280"/>
        </pc:sldMkLst>
      </pc:sldChg>
      <pc:sldChg chg="modSp new mod">
        <pc:chgData name="Sakshi Ambali" userId="c52ac64cda8c9f8f" providerId="LiveId" clId="{9AB6FF22-12EE-420D-BD8A-9E536A8F7326}" dt="2025-06-08T17:44:31.759" v="174" actId="2711"/>
        <pc:sldMkLst>
          <pc:docMk/>
          <pc:sldMk cId="3243362864" sldId="280"/>
        </pc:sldMkLst>
        <pc:spChg chg="mod">
          <ac:chgData name="Sakshi Ambali" userId="c52ac64cda8c9f8f" providerId="LiveId" clId="{9AB6FF22-12EE-420D-BD8A-9E536A8F7326}" dt="2025-06-08T17:44:31.759" v="174" actId="2711"/>
          <ac:spMkLst>
            <pc:docMk/>
            <pc:sldMk cId="3243362864" sldId="280"/>
            <ac:spMk id="2" creationId="{EDB30B00-FFAC-0732-1E06-B19F7447605A}"/>
          </ac:spMkLst>
        </pc:spChg>
      </pc:sldChg>
      <pc:sldChg chg="addSp delSp modSp new mod">
        <pc:chgData name="Sakshi Ambali" userId="c52ac64cda8c9f8f" providerId="LiveId" clId="{9AB6FF22-12EE-420D-BD8A-9E536A8F7326}" dt="2025-06-08T18:12:38.907" v="402" actId="113"/>
        <pc:sldMkLst>
          <pc:docMk/>
          <pc:sldMk cId="1897519530" sldId="281"/>
        </pc:sldMkLst>
        <pc:spChg chg="del">
          <ac:chgData name="Sakshi Ambali" userId="c52ac64cda8c9f8f" providerId="LiveId" clId="{9AB6FF22-12EE-420D-BD8A-9E536A8F7326}" dt="2025-06-08T18:01:48.656" v="297" actId="21"/>
          <ac:spMkLst>
            <pc:docMk/>
            <pc:sldMk cId="1897519530" sldId="281"/>
            <ac:spMk id="2" creationId="{4D380DAB-84E7-E670-AD6B-98A2042BD432}"/>
          </ac:spMkLst>
        </pc:spChg>
        <pc:spChg chg="del">
          <ac:chgData name="Sakshi Ambali" userId="c52ac64cda8c9f8f" providerId="LiveId" clId="{9AB6FF22-12EE-420D-BD8A-9E536A8F7326}" dt="2025-06-08T18:02:01.634" v="298" actId="931"/>
          <ac:spMkLst>
            <pc:docMk/>
            <pc:sldMk cId="1897519530" sldId="281"/>
            <ac:spMk id="3" creationId="{F83C1EA1-FA9F-F2CB-E236-38F6ABA2BEA6}"/>
          </ac:spMkLst>
        </pc:spChg>
        <pc:spChg chg="del">
          <ac:chgData name="Sakshi Ambali" userId="c52ac64cda8c9f8f" providerId="LiveId" clId="{9AB6FF22-12EE-420D-BD8A-9E536A8F7326}" dt="2025-06-08T18:02:56.386" v="309" actId="931"/>
          <ac:spMkLst>
            <pc:docMk/>
            <pc:sldMk cId="1897519530" sldId="281"/>
            <ac:spMk id="4" creationId="{A18CB492-237E-9E86-F1C0-33153B0C3E8B}"/>
          </ac:spMkLst>
        </pc:spChg>
        <pc:spChg chg="add mod">
          <ac:chgData name="Sakshi Ambali" userId="c52ac64cda8c9f8f" providerId="LiveId" clId="{9AB6FF22-12EE-420D-BD8A-9E536A8F7326}" dt="2025-06-08T18:05:56.399" v="368" actId="113"/>
          <ac:spMkLst>
            <pc:docMk/>
            <pc:sldMk cId="1897519530" sldId="281"/>
            <ac:spMk id="11" creationId="{018555CF-64C0-377E-643D-D68A602D8165}"/>
          </ac:spMkLst>
        </pc:spChg>
        <pc:spChg chg="add del mod">
          <ac:chgData name="Sakshi Ambali" userId="c52ac64cda8c9f8f" providerId="LiveId" clId="{9AB6FF22-12EE-420D-BD8A-9E536A8F7326}" dt="2025-06-08T18:06:19.471" v="374"/>
          <ac:spMkLst>
            <pc:docMk/>
            <pc:sldMk cId="1897519530" sldId="281"/>
            <ac:spMk id="12" creationId="{00BFE8E4-CC1E-7490-4EEC-03CCCB2AC304}"/>
          </ac:spMkLst>
        </pc:spChg>
        <pc:spChg chg="add mod">
          <ac:chgData name="Sakshi Ambali" userId="c52ac64cda8c9f8f" providerId="LiveId" clId="{9AB6FF22-12EE-420D-BD8A-9E536A8F7326}" dt="2025-06-08T18:06:07.816" v="370"/>
          <ac:spMkLst>
            <pc:docMk/>
            <pc:sldMk cId="1897519530" sldId="281"/>
            <ac:spMk id="13" creationId="{4D380DAB-84E7-E670-AD6B-98A2042BD432}"/>
          </ac:spMkLst>
        </pc:spChg>
        <pc:spChg chg="add mod">
          <ac:chgData name="Sakshi Ambali" userId="c52ac64cda8c9f8f" providerId="LiveId" clId="{9AB6FF22-12EE-420D-BD8A-9E536A8F7326}" dt="2025-06-08T18:12:20.362" v="400" actId="113"/>
          <ac:spMkLst>
            <pc:docMk/>
            <pc:sldMk cId="1897519530" sldId="281"/>
            <ac:spMk id="14" creationId="{D219A430-F366-4317-33F2-1CE3CF57ADF1}"/>
          </ac:spMkLst>
        </pc:spChg>
        <pc:spChg chg="add mod">
          <ac:chgData name="Sakshi Ambali" userId="c52ac64cda8c9f8f" providerId="LiveId" clId="{9AB6FF22-12EE-420D-BD8A-9E536A8F7326}" dt="2025-06-08T18:12:38.907" v="402" actId="113"/>
          <ac:spMkLst>
            <pc:docMk/>
            <pc:sldMk cId="1897519530" sldId="281"/>
            <ac:spMk id="15" creationId="{646EB71D-04C8-D959-1595-4A5FA0D556A2}"/>
          </ac:spMkLst>
        </pc:spChg>
        <pc:picChg chg="add mod modCrop">
          <ac:chgData name="Sakshi Ambali" userId="c52ac64cda8c9f8f" providerId="LiveId" clId="{9AB6FF22-12EE-420D-BD8A-9E536A8F7326}" dt="2025-06-08T18:02:42.298" v="308" actId="14100"/>
          <ac:picMkLst>
            <pc:docMk/>
            <pc:sldMk cId="1897519530" sldId="281"/>
            <ac:picMk id="8" creationId="{47EDCEBB-5E2B-C8C8-500D-8A827079A953}"/>
          </ac:picMkLst>
        </pc:picChg>
        <pc:picChg chg="add mod modCrop">
          <ac:chgData name="Sakshi Ambali" userId="c52ac64cda8c9f8f" providerId="LiveId" clId="{9AB6FF22-12EE-420D-BD8A-9E536A8F7326}" dt="2025-06-08T18:03:58.239" v="322" actId="14100"/>
          <ac:picMkLst>
            <pc:docMk/>
            <pc:sldMk cId="1897519530" sldId="281"/>
            <ac:picMk id="10" creationId="{43EA8F1D-B301-0A6F-9C17-FCCB801E6575}"/>
          </ac:picMkLst>
        </pc:picChg>
      </pc:sldChg>
      <pc:sldChg chg="addSp delSp modSp new mod modAnim">
        <pc:chgData name="Sakshi Ambali" userId="c52ac64cda8c9f8f" providerId="LiveId" clId="{9AB6FF22-12EE-420D-BD8A-9E536A8F7326}" dt="2025-06-08T18:35:32.368" v="565"/>
        <pc:sldMkLst>
          <pc:docMk/>
          <pc:sldMk cId="294307089" sldId="282"/>
        </pc:sldMkLst>
        <pc:spChg chg="del">
          <ac:chgData name="Sakshi Ambali" userId="c52ac64cda8c9f8f" providerId="LiveId" clId="{9AB6FF22-12EE-420D-BD8A-9E536A8F7326}" dt="2025-06-08T18:18:11.234" v="420" actId="21"/>
          <ac:spMkLst>
            <pc:docMk/>
            <pc:sldMk cId="294307089" sldId="282"/>
            <ac:spMk id="2" creationId="{FCDEEF1E-C9EC-239D-5056-79DCC688AA04}"/>
          </ac:spMkLst>
        </pc:spChg>
        <pc:spChg chg="mod">
          <ac:chgData name="Sakshi Ambali" userId="c52ac64cda8c9f8f" providerId="LiveId" clId="{9AB6FF22-12EE-420D-BD8A-9E536A8F7326}" dt="2025-06-08T18:19:20.304" v="449" actId="1076"/>
          <ac:spMkLst>
            <pc:docMk/>
            <pc:sldMk cId="294307089" sldId="282"/>
            <ac:spMk id="3" creationId="{C654B711-81F1-69FE-B24A-EC80756E9210}"/>
          </ac:spMkLst>
        </pc:spChg>
        <pc:spChg chg="del">
          <ac:chgData name="Sakshi Ambali" userId="c52ac64cda8c9f8f" providerId="LiveId" clId="{9AB6FF22-12EE-420D-BD8A-9E536A8F7326}" dt="2025-06-08T18:16:35.407" v="404" actId="931"/>
          <ac:spMkLst>
            <pc:docMk/>
            <pc:sldMk cId="294307089" sldId="282"/>
            <ac:spMk id="4" creationId="{1E79014F-9582-793B-F989-0B9D01994E70}"/>
          </ac:spMkLst>
        </pc:spChg>
        <pc:spChg chg="add mod">
          <ac:chgData name="Sakshi Ambali" userId="c52ac64cda8c9f8f" providerId="LiveId" clId="{9AB6FF22-12EE-420D-BD8A-9E536A8F7326}" dt="2025-06-08T18:32:35.149" v="551" actId="113"/>
          <ac:spMkLst>
            <pc:docMk/>
            <pc:sldMk cId="294307089" sldId="282"/>
            <ac:spMk id="9" creationId="{14F39D11-EC57-9DC7-D349-767221745AAC}"/>
          </ac:spMkLst>
        </pc:spChg>
        <pc:spChg chg="add mod">
          <ac:chgData name="Sakshi Ambali" userId="c52ac64cda8c9f8f" providerId="LiveId" clId="{9AB6FF22-12EE-420D-BD8A-9E536A8F7326}" dt="2025-06-08T18:32:44.835" v="553" actId="1076"/>
          <ac:spMkLst>
            <pc:docMk/>
            <pc:sldMk cId="294307089" sldId="282"/>
            <ac:spMk id="10" creationId="{754C5AA3-EB19-3453-B4B2-EDB89FD3295B}"/>
          </ac:spMkLst>
        </pc:spChg>
        <pc:spChg chg="add mod">
          <ac:chgData name="Sakshi Ambali" userId="c52ac64cda8c9f8f" providerId="LiveId" clId="{9AB6FF22-12EE-420D-BD8A-9E536A8F7326}" dt="2025-06-08T18:23:58.887" v="481" actId="207"/>
          <ac:spMkLst>
            <pc:docMk/>
            <pc:sldMk cId="294307089" sldId="282"/>
            <ac:spMk id="11" creationId="{8AE12318-753E-E6F3-A0CE-9E226EEED3E7}"/>
          </ac:spMkLst>
        </pc:spChg>
        <pc:spChg chg="add mod">
          <ac:chgData name="Sakshi Ambali" userId="c52ac64cda8c9f8f" providerId="LiveId" clId="{9AB6FF22-12EE-420D-BD8A-9E536A8F7326}" dt="2025-06-08T18:27:47.843" v="509" actId="2085"/>
          <ac:spMkLst>
            <pc:docMk/>
            <pc:sldMk cId="294307089" sldId="282"/>
            <ac:spMk id="14" creationId="{80CF60FF-D778-6669-066D-3167066EABC2}"/>
          </ac:spMkLst>
        </pc:spChg>
        <pc:spChg chg="add mod">
          <ac:chgData name="Sakshi Ambali" userId="c52ac64cda8c9f8f" providerId="LiveId" clId="{9AB6FF22-12EE-420D-BD8A-9E536A8F7326}" dt="2025-06-08T18:28:41.542" v="534" actId="1076"/>
          <ac:spMkLst>
            <pc:docMk/>
            <pc:sldMk cId="294307089" sldId="282"/>
            <ac:spMk id="15" creationId="{DF2AFCD1-744A-8422-BBBE-8E4B71C6C90B}"/>
          </ac:spMkLst>
        </pc:spChg>
        <pc:spChg chg="add mod">
          <ac:chgData name="Sakshi Ambali" userId="c52ac64cda8c9f8f" providerId="LiveId" clId="{9AB6FF22-12EE-420D-BD8A-9E536A8F7326}" dt="2025-06-08T18:33:27.013" v="558" actId="207"/>
          <ac:spMkLst>
            <pc:docMk/>
            <pc:sldMk cId="294307089" sldId="282"/>
            <ac:spMk id="16" creationId="{BA305C84-73CF-020D-254D-273946FFF002}"/>
          </ac:spMkLst>
        </pc:spChg>
        <pc:picChg chg="add mod modCrop">
          <ac:chgData name="Sakshi Ambali" userId="c52ac64cda8c9f8f" providerId="LiveId" clId="{9AB6FF22-12EE-420D-BD8A-9E536A8F7326}" dt="2025-06-08T18:17:55.498" v="419" actId="14100"/>
          <ac:picMkLst>
            <pc:docMk/>
            <pc:sldMk cId="294307089" sldId="282"/>
            <ac:picMk id="8" creationId="{41F91D68-6383-0F96-C302-2CB8A1E5EF50}"/>
          </ac:picMkLst>
        </pc:picChg>
        <pc:picChg chg="add mod modCrop">
          <ac:chgData name="Sakshi Ambali" userId="c52ac64cda8c9f8f" providerId="LiveId" clId="{9AB6FF22-12EE-420D-BD8A-9E536A8F7326}" dt="2025-06-08T18:25:25.889" v="493" actId="1076"/>
          <ac:picMkLst>
            <pc:docMk/>
            <pc:sldMk cId="294307089" sldId="282"/>
            <ac:picMk id="13" creationId="{6A76CE17-1F1B-4F58-6889-201D281556BD}"/>
          </ac:picMkLst>
        </pc:picChg>
      </pc:sldChg>
      <pc:sldChg chg="new del">
        <pc:chgData name="Sakshi Ambali" userId="c52ac64cda8c9f8f" providerId="LiveId" clId="{9AB6FF22-12EE-420D-BD8A-9E536A8F7326}" dt="2025-06-08T18:12:04.258" v="398" actId="2696"/>
        <pc:sldMkLst>
          <pc:docMk/>
          <pc:sldMk cId="2817342830" sldId="282"/>
        </pc:sldMkLst>
      </pc:sldChg>
      <pc:sldChg chg="addSp delSp modSp new del mod">
        <pc:chgData name="Sakshi Ambali" userId="c52ac64cda8c9f8f" providerId="LiveId" clId="{9AB6FF22-12EE-420D-BD8A-9E536A8F7326}" dt="2025-06-08T18:11:30.459" v="396" actId="2696"/>
        <pc:sldMkLst>
          <pc:docMk/>
          <pc:sldMk cId="3772880425" sldId="282"/>
        </pc:sldMkLst>
        <pc:spChg chg="del">
          <ac:chgData name="Sakshi Ambali" userId="c52ac64cda8c9f8f" providerId="LiveId" clId="{9AB6FF22-12EE-420D-BD8A-9E536A8F7326}" dt="2025-06-08T18:10:16.995" v="393" actId="21"/>
          <ac:spMkLst>
            <pc:docMk/>
            <pc:sldMk cId="3772880425" sldId="282"/>
            <ac:spMk id="2" creationId="{1A617790-CD9D-ED4E-D6A8-9B030D2CDE05}"/>
          </ac:spMkLst>
        </pc:spChg>
        <pc:spChg chg="del">
          <ac:chgData name="Sakshi Ambali" userId="c52ac64cda8c9f8f" providerId="LiveId" clId="{9AB6FF22-12EE-420D-BD8A-9E536A8F7326}" dt="2025-06-08T18:10:37.344" v="394" actId="931"/>
          <ac:spMkLst>
            <pc:docMk/>
            <pc:sldMk cId="3772880425" sldId="282"/>
            <ac:spMk id="3" creationId="{6356E2F3-6AC3-AAE2-7AB9-E67163DEED60}"/>
          </ac:spMkLst>
        </pc:spChg>
        <pc:spChg chg="add mod">
          <ac:chgData name="Sakshi Ambali" userId="c52ac64cda8c9f8f" providerId="LiveId" clId="{9AB6FF22-12EE-420D-BD8A-9E536A8F7326}" dt="2025-06-08T18:10:49.182" v="395" actId="478"/>
          <ac:spMkLst>
            <pc:docMk/>
            <pc:sldMk cId="3772880425" sldId="282"/>
            <ac:spMk id="10" creationId="{0B554AD9-1163-10BB-4DA5-57F26932482A}"/>
          </ac:spMkLst>
        </pc:spChg>
        <pc:picChg chg="add del mod">
          <ac:chgData name="Sakshi Ambali" userId="c52ac64cda8c9f8f" providerId="LiveId" clId="{9AB6FF22-12EE-420D-BD8A-9E536A8F7326}" dt="2025-06-08T18:10:49.182" v="395" actId="478"/>
          <ac:picMkLst>
            <pc:docMk/>
            <pc:sldMk cId="3772880425" sldId="282"/>
            <ac:picMk id="8" creationId="{8E546373-B0EC-2B17-7059-0620D70B4F18}"/>
          </ac:picMkLst>
        </pc:picChg>
      </pc:sldChg>
      <pc:sldChg chg="addSp delSp modSp new mod modAnim">
        <pc:chgData name="Sakshi Ambali" userId="c52ac64cda8c9f8f" providerId="LiveId" clId="{9AB6FF22-12EE-420D-BD8A-9E536A8F7326}" dt="2025-06-08T18:57:40.911" v="693"/>
        <pc:sldMkLst>
          <pc:docMk/>
          <pc:sldMk cId="2240598580" sldId="283"/>
        </pc:sldMkLst>
        <pc:spChg chg="del">
          <ac:chgData name="Sakshi Ambali" userId="c52ac64cda8c9f8f" providerId="LiveId" clId="{9AB6FF22-12EE-420D-BD8A-9E536A8F7326}" dt="2025-06-08T18:36:41.217" v="568" actId="21"/>
          <ac:spMkLst>
            <pc:docMk/>
            <pc:sldMk cId="2240598580" sldId="283"/>
            <ac:spMk id="2" creationId="{FC7ACA62-6C73-5315-D9EB-86373D8CA30D}"/>
          </ac:spMkLst>
        </pc:spChg>
        <pc:spChg chg="del mod">
          <ac:chgData name="Sakshi Ambali" userId="c52ac64cda8c9f8f" providerId="LiveId" clId="{9AB6FF22-12EE-420D-BD8A-9E536A8F7326}" dt="2025-06-08T18:37:07.590" v="575" actId="931"/>
          <ac:spMkLst>
            <pc:docMk/>
            <pc:sldMk cId="2240598580" sldId="283"/>
            <ac:spMk id="3" creationId="{47F2DD93-5132-F33D-80CD-432D61606CBF}"/>
          </ac:spMkLst>
        </pc:spChg>
        <pc:spChg chg="add mod">
          <ac:chgData name="Sakshi Ambali" userId="c52ac64cda8c9f8f" providerId="LiveId" clId="{9AB6FF22-12EE-420D-BD8A-9E536A8F7326}" dt="2025-06-08T18:41:09.254" v="603" actId="207"/>
          <ac:spMkLst>
            <pc:docMk/>
            <pc:sldMk cId="2240598580" sldId="283"/>
            <ac:spMk id="8" creationId="{15E19A7F-42DB-0173-B91B-A9CEF4F89D10}"/>
          </ac:spMkLst>
        </pc:spChg>
        <pc:spChg chg="add del mod">
          <ac:chgData name="Sakshi Ambali" userId="c52ac64cda8c9f8f" providerId="LiveId" clId="{9AB6FF22-12EE-420D-BD8A-9E536A8F7326}" dt="2025-06-08T18:45:49.764" v="605" actId="21"/>
          <ac:spMkLst>
            <pc:docMk/>
            <pc:sldMk cId="2240598580" sldId="283"/>
            <ac:spMk id="9" creationId="{7209D78A-6C3F-5B46-A3B3-B0D9E651603C}"/>
          </ac:spMkLst>
        </pc:spChg>
        <pc:spChg chg="add mod">
          <ac:chgData name="Sakshi Ambali" userId="c52ac64cda8c9f8f" providerId="LiveId" clId="{9AB6FF22-12EE-420D-BD8A-9E536A8F7326}" dt="2025-06-08T18:46:10.785" v="610" actId="207"/>
          <ac:spMkLst>
            <pc:docMk/>
            <pc:sldMk cId="2240598580" sldId="283"/>
            <ac:spMk id="10" creationId="{824628AB-0D82-5C68-D1F7-8CF7094EA036}"/>
          </ac:spMkLst>
        </pc:spChg>
        <pc:spChg chg="add mod">
          <ac:chgData name="Sakshi Ambali" userId="c52ac64cda8c9f8f" providerId="LiveId" clId="{9AB6FF22-12EE-420D-BD8A-9E536A8F7326}" dt="2025-06-08T18:50:18.300" v="651" actId="2085"/>
          <ac:spMkLst>
            <pc:docMk/>
            <pc:sldMk cId="2240598580" sldId="283"/>
            <ac:spMk id="13" creationId="{FE223F96-3E76-095E-5B0F-6BA51A2AD975}"/>
          </ac:spMkLst>
        </pc:spChg>
        <pc:spChg chg="add del mod">
          <ac:chgData name="Sakshi Ambali" userId="c52ac64cda8c9f8f" providerId="LiveId" clId="{9AB6FF22-12EE-420D-BD8A-9E536A8F7326}" dt="2025-06-08T18:55:41.023" v="666" actId="21"/>
          <ac:spMkLst>
            <pc:docMk/>
            <pc:sldMk cId="2240598580" sldId="283"/>
            <ac:spMk id="14" creationId="{6440F200-4E3E-F453-E0C4-9595AA10A1F6}"/>
          </ac:spMkLst>
        </pc:spChg>
        <pc:spChg chg="add">
          <ac:chgData name="Sakshi Ambali" userId="c52ac64cda8c9f8f" providerId="LiveId" clId="{9AB6FF22-12EE-420D-BD8A-9E536A8F7326}" dt="2025-06-08T18:54:31.439" v="656"/>
          <ac:spMkLst>
            <pc:docMk/>
            <pc:sldMk cId="2240598580" sldId="283"/>
            <ac:spMk id="15" creationId="{90F7B36A-6BEF-84BA-094F-ABB9DC04E304}"/>
          </ac:spMkLst>
        </pc:spChg>
        <pc:spChg chg="add">
          <ac:chgData name="Sakshi Ambali" userId="c52ac64cda8c9f8f" providerId="LiveId" clId="{9AB6FF22-12EE-420D-BD8A-9E536A8F7326}" dt="2025-06-08T18:54:35.031" v="657"/>
          <ac:spMkLst>
            <pc:docMk/>
            <pc:sldMk cId="2240598580" sldId="283"/>
            <ac:spMk id="16" creationId="{3B01AC45-A0A7-3AF9-578B-908F23A8B38D}"/>
          </ac:spMkLst>
        </pc:spChg>
        <pc:spChg chg="add">
          <ac:chgData name="Sakshi Ambali" userId="c52ac64cda8c9f8f" providerId="LiveId" clId="{9AB6FF22-12EE-420D-BD8A-9E536A8F7326}" dt="2025-06-08T18:54:40.531" v="659"/>
          <ac:spMkLst>
            <pc:docMk/>
            <pc:sldMk cId="2240598580" sldId="283"/>
            <ac:spMk id="17" creationId="{FC299AED-3983-83E2-8CCB-E3F5B789E65D}"/>
          </ac:spMkLst>
        </pc:spChg>
        <pc:spChg chg="add">
          <ac:chgData name="Sakshi Ambali" userId="c52ac64cda8c9f8f" providerId="LiveId" clId="{9AB6FF22-12EE-420D-BD8A-9E536A8F7326}" dt="2025-06-08T18:55:05.726" v="660"/>
          <ac:spMkLst>
            <pc:docMk/>
            <pc:sldMk cId="2240598580" sldId="283"/>
            <ac:spMk id="18" creationId="{28AEDA01-AE70-A4AB-D15A-605DEC3A40BF}"/>
          </ac:spMkLst>
        </pc:spChg>
        <pc:spChg chg="add mod">
          <ac:chgData name="Sakshi Ambali" userId="c52ac64cda8c9f8f" providerId="LiveId" clId="{9AB6FF22-12EE-420D-BD8A-9E536A8F7326}" dt="2025-06-08T18:55:21.067" v="665" actId="15"/>
          <ac:spMkLst>
            <pc:docMk/>
            <pc:sldMk cId="2240598580" sldId="283"/>
            <ac:spMk id="19" creationId="{D8A9667E-4CA4-753E-B19C-29F6B2C771E1}"/>
          </ac:spMkLst>
        </pc:spChg>
        <pc:spChg chg="add del mod">
          <ac:chgData name="Sakshi Ambali" userId="c52ac64cda8c9f8f" providerId="LiveId" clId="{9AB6FF22-12EE-420D-BD8A-9E536A8F7326}" dt="2025-06-08T18:55:57.145" v="670"/>
          <ac:spMkLst>
            <pc:docMk/>
            <pc:sldMk cId="2240598580" sldId="283"/>
            <ac:spMk id="20" creationId="{D9248A89-9AB5-09BD-020D-FF579CD52CCE}"/>
          </ac:spMkLst>
        </pc:spChg>
        <pc:spChg chg="add del mod">
          <ac:chgData name="Sakshi Ambali" userId="c52ac64cda8c9f8f" providerId="LiveId" clId="{9AB6FF22-12EE-420D-BD8A-9E536A8F7326}" dt="2025-06-08T18:56:11.208" v="673" actId="21"/>
          <ac:spMkLst>
            <pc:docMk/>
            <pc:sldMk cId="2240598580" sldId="283"/>
            <ac:spMk id="21" creationId="{6440F200-4E3E-F453-E0C4-9595AA10A1F6}"/>
          </ac:spMkLst>
        </pc:spChg>
        <pc:spChg chg="add del mod">
          <ac:chgData name="Sakshi Ambali" userId="c52ac64cda8c9f8f" providerId="LiveId" clId="{9AB6FF22-12EE-420D-BD8A-9E536A8F7326}" dt="2025-06-08T18:57:26.918" v="692" actId="47"/>
          <ac:spMkLst>
            <pc:docMk/>
            <pc:sldMk cId="2240598580" sldId="283"/>
            <ac:spMk id="22" creationId="{D6EC00E9-7DED-8F41-EA9A-DF6CACF49BFF}"/>
          </ac:spMkLst>
        </pc:spChg>
        <pc:spChg chg="add mod">
          <ac:chgData name="Sakshi Ambali" userId="c52ac64cda8c9f8f" providerId="LiveId" clId="{9AB6FF22-12EE-420D-BD8A-9E536A8F7326}" dt="2025-06-08T18:57:26.072" v="691" actId="15"/>
          <ac:spMkLst>
            <pc:docMk/>
            <pc:sldMk cId="2240598580" sldId="283"/>
            <ac:spMk id="23" creationId="{BC239D81-5F69-B338-BECD-29F2F87A76E7}"/>
          </ac:spMkLst>
        </pc:spChg>
        <pc:spChg chg="add">
          <ac:chgData name="Sakshi Ambali" userId="c52ac64cda8c9f8f" providerId="LiveId" clId="{9AB6FF22-12EE-420D-BD8A-9E536A8F7326}" dt="2025-06-08T18:57:40.911" v="693"/>
          <ac:spMkLst>
            <pc:docMk/>
            <pc:sldMk cId="2240598580" sldId="283"/>
            <ac:spMk id="24" creationId="{A0157A54-DCC3-4E54-E897-72AA880F118A}"/>
          </ac:spMkLst>
        </pc:spChg>
        <pc:picChg chg="add mod modCrop">
          <ac:chgData name="Sakshi Ambali" userId="c52ac64cda8c9f8f" providerId="LiveId" clId="{9AB6FF22-12EE-420D-BD8A-9E536A8F7326}" dt="2025-06-08T18:38:07.089" v="587" actId="14100"/>
          <ac:picMkLst>
            <pc:docMk/>
            <pc:sldMk cId="2240598580" sldId="283"/>
            <ac:picMk id="7" creationId="{7C7371C7-EDE2-8BCC-AEF3-0E8C8DD82281}"/>
          </ac:picMkLst>
        </pc:picChg>
        <pc:picChg chg="add mod modCrop">
          <ac:chgData name="Sakshi Ambali" userId="c52ac64cda8c9f8f" providerId="LiveId" clId="{9AB6FF22-12EE-420D-BD8A-9E536A8F7326}" dt="2025-06-08T18:48:32.840" v="637" actId="1076"/>
          <ac:picMkLst>
            <pc:docMk/>
            <pc:sldMk cId="2240598580" sldId="283"/>
            <ac:picMk id="12" creationId="{A27F4289-9653-BEE0-404C-5F454F61D64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2B61F67-4219-82BD-D357-355AA7591C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4FE2BF-AD88-9811-C6DD-79DABAC559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4DDA53-17BB-4810-91A8-94FE944ADC38}" type="datetimeFigureOut">
              <a:rPr lang="en-US" smtClean="0"/>
              <a:t>6/9/2025</a:t>
            </a:fld>
            <a:endParaRPr lang="en-US" dirty="0"/>
          </a:p>
        </p:txBody>
      </p:sp>
      <p:sp>
        <p:nvSpPr>
          <p:cNvPr id="4" name="Footer Placeholder 3">
            <a:extLst>
              <a:ext uri="{FF2B5EF4-FFF2-40B4-BE49-F238E27FC236}">
                <a16:creationId xmlns:a16="http://schemas.microsoft.com/office/drawing/2014/main" id="{F18F7338-476F-59A1-B752-865882DA12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B9C2ED2-F5D9-8398-9B1F-9E1D760B07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D8BCF56-022D-4E84-9600-36794E4DE26E}" type="slidenum">
              <a:rPr lang="en-US" smtClean="0"/>
              <a:t>‹#›</a:t>
            </a:fld>
            <a:endParaRPr lang="en-US" dirty="0"/>
          </a:p>
        </p:txBody>
      </p:sp>
    </p:spTree>
    <p:extLst>
      <p:ext uri="{BB962C8B-B14F-4D97-AF65-F5344CB8AC3E}">
        <p14:creationId xmlns:p14="http://schemas.microsoft.com/office/powerpoint/2010/main" val="10455058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08D30-F807-4561-A81E-6E077448AA00}" type="datetimeFigureOut">
              <a:rPr lang="en-US" smtClean="0"/>
              <a:t>6/9/2025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618507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109506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33905289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3714997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12</a:t>
            </a:fld>
            <a:endParaRPr lang="en-US" dirty="0"/>
          </a:p>
        </p:txBody>
      </p:sp>
    </p:spTree>
    <p:extLst>
      <p:ext uri="{BB962C8B-B14F-4D97-AF65-F5344CB8AC3E}">
        <p14:creationId xmlns:p14="http://schemas.microsoft.com/office/powerpoint/2010/main" val="1279995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hemeOverride" Target="../theme/themeOverride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3.svg"/><Relationship Id="rId9"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839686" y="1209643"/>
            <a:ext cx="8508273" cy="4968000"/>
          </a:xfrm>
        </p:spPr>
        <p:txBody>
          <a:bodyPr anchor="ct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273499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643137"/>
            <a:chOff x="1698170" y="691024"/>
            <a:chExt cx="11430000" cy="1643137"/>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643137"/>
              <a:chOff x="1466849" y="380320"/>
              <a:chExt cx="12031205" cy="1729565"/>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23426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252872"/>
            <a:ext cx="11429999" cy="3635330"/>
            <a:chOff x="1698170" y="691024"/>
            <a:chExt cx="11429999" cy="363533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635330"/>
              <a:chOff x="1466849" y="380320"/>
              <a:chExt cx="12031203" cy="3826546"/>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33124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itle 1">
            <a:extLst>
              <a:ext uri="{FF2B5EF4-FFF2-40B4-BE49-F238E27FC236}">
                <a16:creationId xmlns:a16="http://schemas.microsoft.com/office/drawing/2014/main" id="{DD7FB8EE-5B3A-2DFB-6FDF-44E5B3D93935}"/>
              </a:ext>
            </a:extLst>
          </p:cNvPr>
          <p:cNvSpPr>
            <a:spLocks noGrp="1"/>
          </p:cNvSpPr>
          <p:nvPr>
            <p:ph type="title" hasCustomPrompt="1"/>
          </p:nvPr>
        </p:nvSpPr>
        <p:spPr>
          <a:xfrm>
            <a:off x="641350" y="990005"/>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059961"/>
            <a:ext cx="3961039" cy="2467383"/>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able Placeholder 8">
            <a:extLst>
              <a:ext uri="{FF2B5EF4-FFF2-40B4-BE49-F238E27FC236}">
                <a16:creationId xmlns:a16="http://schemas.microsoft.com/office/drawing/2014/main" id="{6539386C-EDE8-05CD-6687-DDB57EB0D55D}"/>
              </a:ext>
            </a:extLst>
          </p:cNvPr>
          <p:cNvSpPr>
            <a:spLocks noGrp="1"/>
          </p:cNvSpPr>
          <p:nvPr>
            <p:ph type="tbl" sz="quarter" idx="10" hasCustomPrompt="1"/>
          </p:nvPr>
        </p:nvSpPr>
        <p:spPr>
          <a:xfrm>
            <a:off x="5048250" y="3059960"/>
            <a:ext cx="6500116" cy="2467383"/>
          </a:xfrm>
        </p:spPr>
        <p:txBody>
          <a:bodyPr/>
          <a:lstStyle>
            <a:lvl1pPr>
              <a:defRPr sz="2000"/>
            </a:lvl1pPr>
          </a:lstStyle>
          <a:p>
            <a:pPr lvl="0"/>
            <a:r>
              <a:rPr lang="en-US" dirty="0"/>
              <a:t>Click to add table</a:t>
            </a:r>
          </a:p>
        </p:txBody>
      </p:sp>
      <p:sp>
        <p:nvSpPr>
          <p:cNvPr id="10" name="Rectangle 9">
            <a:extLst>
              <a:ext uri="{FF2B5EF4-FFF2-40B4-BE49-F238E27FC236}">
                <a16:creationId xmlns:a16="http://schemas.microsoft.com/office/drawing/2014/main" id="{1E150A47-3CDE-6A2F-544A-5F98134DFA4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50829F0F-DBDF-07B3-7893-FA37927FB30E}"/>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48B8345A-1B48-25C5-67AE-D78987BEF15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13" name="Graphic 12">
            <a:extLst>
              <a:ext uri="{FF2B5EF4-FFF2-40B4-BE49-F238E27FC236}">
                <a16:creationId xmlns:a16="http://schemas.microsoft.com/office/drawing/2014/main" id="{938A89FC-B8CA-14B7-D2D8-E768D99D863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4" name="Graphic 13">
            <a:extLst>
              <a:ext uri="{FF2B5EF4-FFF2-40B4-BE49-F238E27FC236}">
                <a16:creationId xmlns:a16="http://schemas.microsoft.com/office/drawing/2014/main" id="{3FF78B34-411F-1CA2-E7AE-72EE59FB9109}"/>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3F0324D9-6571-4E22-7F05-EB7C4C25242C}"/>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5AD4638-F38E-56C0-D181-3C9488FAF123}"/>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0E8BB575-A42F-625D-F8C0-71BACF904A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4654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4">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50494" y="1933575"/>
            <a:ext cx="3421255" cy="3661683"/>
          </a:xfrm>
          <a:prstGeom prst="roundRect">
            <a:avLst>
              <a:gd name="adj" fmla="val 9932"/>
            </a:avLst>
          </a:prstGeom>
          <a:solidFill>
            <a:schemeClr val="accent2">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4371976" y="1933575"/>
            <a:ext cx="7174103"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038E9543-72F0-3B98-EBDB-95F36BA54FA1}"/>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1945" y="2343150"/>
            <a:ext cx="3062967" cy="299085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4619626" y="2343150"/>
            <a:ext cx="6626226" cy="2994868"/>
          </a:xfrm>
        </p:spPr>
        <p:txBody>
          <a:bodyPr/>
          <a:lstStyle>
            <a:lvl1pPr marL="0" indent="0">
              <a:lnSpc>
                <a:spcPts val="1900"/>
              </a:lnSpc>
              <a:buNone/>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E0299C66-96F4-78D6-A62C-38668D590AE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EC2A6D20-3BBC-4875-E1DD-C75389BF2676}"/>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ate Placeholder 3">
            <a:extLst>
              <a:ext uri="{FF2B5EF4-FFF2-40B4-BE49-F238E27FC236}">
                <a16:creationId xmlns:a16="http://schemas.microsoft.com/office/drawing/2014/main" id="{0375AD72-FEF2-7BD7-B33E-DE98FDD651EC}"/>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17" name="Graphic 16">
            <a:extLst>
              <a:ext uri="{FF2B5EF4-FFF2-40B4-BE49-F238E27FC236}">
                <a16:creationId xmlns:a16="http://schemas.microsoft.com/office/drawing/2014/main" id="{45C69E5E-6C22-57DA-0C62-9C6B3203222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8" name="Graphic 17">
            <a:extLst>
              <a:ext uri="{FF2B5EF4-FFF2-40B4-BE49-F238E27FC236}">
                <a16:creationId xmlns:a16="http://schemas.microsoft.com/office/drawing/2014/main" id="{34542827-11B9-15CF-AB8E-86115BEF9FA8}"/>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9" name="Graphic 18">
            <a:extLst>
              <a:ext uri="{FF2B5EF4-FFF2-40B4-BE49-F238E27FC236}">
                <a16:creationId xmlns:a16="http://schemas.microsoft.com/office/drawing/2014/main" id="{BEF1536F-20D9-1950-220E-4E6B881E9E50}"/>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0" name="Slide Number Placeholder 5">
            <a:extLst>
              <a:ext uri="{FF2B5EF4-FFF2-40B4-BE49-F238E27FC236}">
                <a16:creationId xmlns:a16="http://schemas.microsoft.com/office/drawing/2014/main" id="{F8E904D7-AB01-FD2A-6191-37814CBD08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1" name="Rectangle 20">
            <a:extLst>
              <a:ext uri="{FF2B5EF4-FFF2-40B4-BE49-F238E27FC236}">
                <a16:creationId xmlns:a16="http://schemas.microsoft.com/office/drawing/2014/main" id="{2E5DD3E5-31DE-DE3C-B506-E5AF1EC658C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63059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 name="Table Placeholder 3">
            <a:extLst>
              <a:ext uri="{FF2B5EF4-FFF2-40B4-BE49-F238E27FC236}">
                <a16:creationId xmlns:a16="http://schemas.microsoft.com/office/drawing/2014/main" id="{18AADC3C-8146-4144-3ABA-28E1B1F4AADD}"/>
              </a:ext>
            </a:extLst>
          </p:cNvPr>
          <p:cNvSpPr>
            <a:spLocks noGrp="1"/>
          </p:cNvSpPr>
          <p:nvPr>
            <p:ph type="tbl" sz="quarter" idx="10"/>
          </p:nvPr>
        </p:nvSpPr>
        <p:spPr>
          <a:xfrm>
            <a:off x="4934493" y="1202058"/>
            <a:ext cx="6876504" cy="4270248"/>
          </a:xfrm>
        </p:spPr>
        <p:txBody>
          <a:bodyPr/>
          <a:lstStyle/>
          <a:p>
            <a:r>
              <a:rPr lang="en-US"/>
              <a:t>Click icon to add table</a:t>
            </a:r>
            <a:endParaRPr lang="en-US" dirty="0"/>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227521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964746" y="327023"/>
            <a:ext cx="5931354" cy="5561465"/>
          </a:xfrm>
        </p:spPr>
        <p:txBody>
          <a:bodyPr vert="horz" lIns="91440" tIns="45720" rIns="91440" bIns="45720" rtlCol="0" anchor="ctr">
            <a:noAutofit/>
          </a:bodyPr>
          <a:lstStyle>
            <a:lvl1pPr algn="ctr">
              <a:defRPr lang="en-US" sz="60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7575684" y="1200589"/>
            <a:ext cx="3365366" cy="3804114"/>
            <a:chOff x="1698171" y="691024"/>
            <a:chExt cx="3365366" cy="3804114"/>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3365366" cy="3804114"/>
              <a:chOff x="1466850" y="380320"/>
              <a:chExt cx="3542380" cy="4004209"/>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3542380" cy="350890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354238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7717199" y="1788339"/>
            <a:ext cx="3103201" cy="3092539"/>
          </a:xfrm>
        </p:spPr>
        <p:txBody>
          <a:bodyPr tIns="0" bIns="0" anchor="ctr"/>
          <a:lstStyle>
            <a:lvl1pPr marL="342900" indent="-342900">
              <a:lnSpc>
                <a:spcPct val="150000"/>
              </a:lnSpc>
              <a:buFont typeface="Arial" panose="020B0604020202020204" pitchFamily="34" charset="0"/>
              <a:buChar char="•"/>
              <a:defRPr sz="18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a:t>Click to edit Master text styles</a:t>
            </a:r>
          </a:p>
        </p:txBody>
      </p:sp>
      <p:sp>
        <p:nvSpPr>
          <p:cNvPr id="4" name="Rectangle 3">
            <a:extLst>
              <a:ext uri="{FF2B5EF4-FFF2-40B4-BE49-F238E27FC236}">
                <a16:creationId xmlns:a16="http://schemas.microsoft.com/office/drawing/2014/main" id="{5B5DDDB5-9047-790A-C8B0-D67E44B72323}"/>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E29A5963-0FEC-D9BF-54CB-A3D6D118AF4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3">
            <a:extLst>
              <a:ext uri="{FF2B5EF4-FFF2-40B4-BE49-F238E27FC236}">
                <a16:creationId xmlns:a16="http://schemas.microsoft.com/office/drawing/2014/main" id="{427DBEC2-F0F7-1E8A-EDBA-2EB37950966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11" name="Graphic 10">
            <a:extLst>
              <a:ext uri="{FF2B5EF4-FFF2-40B4-BE49-F238E27FC236}">
                <a16:creationId xmlns:a16="http://schemas.microsoft.com/office/drawing/2014/main" id="{3947C04A-7458-C36D-EE89-0C1F41AF32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CC13B35D-F747-92EE-37C0-27E1CA8B587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DD40548-01E2-C4C3-74D5-E53F4A1C3942}"/>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4" name="Slide Number Placeholder 5">
            <a:extLst>
              <a:ext uri="{FF2B5EF4-FFF2-40B4-BE49-F238E27FC236}">
                <a16:creationId xmlns:a16="http://schemas.microsoft.com/office/drawing/2014/main" id="{F021946D-D90D-3F7E-3E92-78C7E120AFF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7" name="Rectangle 26">
            <a:extLst>
              <a:ext uri="{FF2B5EF4-FFF2-40B4-BE49-F238E27FC236}">
                <a16:creationId xmlns:a16="http://schemas.microsoft.com/office/drawing/2014/main" id="{3797D881-DBBF-010E-A63C-99B4B0D412AA}"/>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0920577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8" name="Graphic 4">
            <a:extLst>
              <a:ext uri="{FF2B5EF4-FFF2-40B4-BE49-F238E27FC236}">
                <a16:creationId xmlns:a16="http://schemas.microsoft.com/office/drawing/2014/main" id="{5C92998A-0580-8711-F2CD-BA025D3B492D}"/>
              </a:ext>
              <a:ext uri="{C183D7F6-B498-43B3-948B-1728B52AA6E4}">
                <adec:decorative xmlns:adec="http://schemas.microsoft.com/office/drawing/2017/decorative" val="1"/>
              </a:ext>
            </a:extLst>
          </p:cNvPr>
          <p:cNvGrpSpPr/>
          <p:nvPr/>
        </p:nvGrpSpPr>
        <p:grpSpPr>
          <a:xfrm>
            <a:off x="9573457" y="3490004"/>
            <a:ext cx="2760781" cy="2636487"/>
            <a:chOff x="9757762" y="3673334"/>
            <a:chExt cx="2760781" cy="2636487"/>
          </a:xfrm>
          <a:solidFill>
            <a:schemeClr val="bg1">
              <a:alpha val="50000"/>
            </a:schemeClr>
          </a:solidFill>
        </p:grpSpPr>
        <p:sp>
          <p:nvSpPr>
            <p:cNvPr id="9" name="Freeform: Shape 8">
              <a:extLst>
                <a:ext uri="{FF2B5EF4-FFF2-40B4-BE49-F238E27FC236}">
                  <a16:creationId xmlns:a16="http://schemas.microsoft.com/office/drawing/2014/main" id="{309E8E44-AD09-0DCB-79DA-F363143EB715}"/>
                </a:ext>
              </a:extLst>
            </p:cNvPr>
            <p:cNvSpPr/>
            <p:nvPr/>
          </p:nvSpPr>
          <p:spPr>
            <a:xfrm>
              <a:off x="9757762"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F0C32798-3973-1B39-EA92-336F776B7AA7}"/>
                </a:ext>
              </a:extLst>
            </p:cNvPr>
            <p:cNvSpPr/>
            <p:nvPr/>
          </p:nvSpPr>
          <p:spPr>
            <a:xfrm>
              <a:off x="10777316"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6F2D963B-D621-02DD-1619-684F4DC91490}"/>
                </a:ext>
              </a:extLst>
            </p:cNvPr>
            <p:cNvSpPr/>
            <p:nvPr/>
          </p:nvSpPr>
          <p:spPr>
            <a:xfrm>
              <a:off x="11796885" y="3673334"/>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491E75D-715D-B554-6983-B8D0F0FF7ECE}"/>
                </a:ext>
              </a:extLst>
            </p:cNvPr>
            <p:cNvSpPr/>
            <p:nvPr/>
          </p:nvSpPr>
          <p:spPr>
            <a:xfrm>
              <a:off x="9757762"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80BE3828-09E2-3B37-DAF2-0F1EF6FBB447}"/>
                </a:ext>
              </a:extLst>
            </p:cNvPr>
            <p:cNvSpPr/>
            <p:nvPr/>
          </p:nvSpPr>
          <p:spPr>
            <a:xfrm>
              <a:off x="10777316"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5" y="503602"/>
                    <a:pt x="0" y="390867"/>
                    <a:pt x="0" y="251801"/>
                  </a:cubicBezTo>
                  <a:cubicBezTo>
                    <a:pt x="0" y="112735"/>
                    <a:pt x="112735"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11BD5FBB-6BCD-9E17-CA4C-DA3621F258BF}"/>
                </a:ext>
              </a:extLst>
            </p:cNvPr>
            <p:cNvSpPr/>
            <p:nvPr/>
          </p:nvSpPr>
          <p:spPr>
            <a:xfrm>
              <a:off x="11796885" y="4731130"/>
              <a:ext cx="503603" cy="503601"/>
            </a:xfrm>
            <a:custGeom>
              <a:avLst/>
              <a:gdLst>
                <a:gd name="connsiteX0" fmla="*/ 503604 w 503603"/>
                <a:gd name="connsiteY0" fmla="*/ 251801 h 503601"/>
                <a:gd name="connsiteX1" fmla="*/ 251802 w 503603"/>
                <a:gd name="connsiteY1" fmla="*/ 503602 h 503601"/>
                <a:gd name="connsiteX2" fmla="*/ 0 w 503603"/>
                <a:gd name="connsiteY2" fmla="*/ 251801 h 503601"/>
                <a:gd name="connsiteX3" fmla="*/ 251802 w 503603"/>
                <a:gd name="connsiteY3" fmla="*/ 0 h 503601"/>
                <a:gd name="connsiteX4" fmla="*/ 503604 w 503603"/>
                <a:gd name="connsiteY4" fmla="*/ 251801 h 5036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1">
                  <a:moveTo>
                    <a:pt x="503604" y="251801"/>
                  </a:moveTo>
                  <a:cubicBezTo>
                    <a:pt x="503604" y="390867"/>
                    <a:pt x="390868" y="503602"/>
                    <a:pt x="251802" y="503602"/>
                  </a:cubicBezTo>
                  <a:cubicBezTo>
                    <a:pt x="112736" y="503602"/>
                    <a:pt x="0" y="390867"/>
                    <a:pt x="0" y="251801"/>
                  </a:cubicBezTo>
                  <a:cubicBezTo>
                    <a:pt x="0" y="112735"/>
                    <a:pt x="112736" y="0"/>
                    <a:pt x="251802" y="0"/>
                  </a:cubicBezTo>
                  <a:cubicBezTo>
                    <a:pt x="390868" y="0"/>
                    <a:pt x="503604" y="112735"/>
                    <a:pt x="503604" y="251801"/>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64AD5227-34EB-06BB-7D33-8014F2DE4711}"/>
                </a:ext>
              </a:extLst>
            </p:cNvPr>
            <p:cNvSpPr/>
            <p:nvPr/>
          </p:nvSpPr>
          <p:spPr>
            <a:xfrm>
              <a:off x="9757762" y="5788920"/>
              <a:ext cx="503603" cy="503606"/>
            </a:xfrm>
            <a:custGeom>
              <a:avLst/>
              <a:gdLst>
                <a:gd name="connsiteX0" fmla="*/ 0 w 503603"/>
                <a:gd name="connsiteY0" fmla="*/ 251798 h 503606"/>
                <a:gd name="connsiteX1" fmla="*/ 251802 w 503603"/>
                <a:gd name="connsiteY1" fmla="*/ 0 h 503606"/>
                <a:gd name="connsiteX2" fmla="*/ 503604 w 503603"/>
                <a:gd name="connsiteY2" fmla="*/ 251798 h 503606"/>
                <a:gd name="connsiteX3" fmla="*/ 251802 w 503603"/>
                <a:gd name="connsiteY3" fmla="*/ 503606 h 503606"/>
                <a:gd name="connsiteX4" fmla="*/ 0 w 503603"/>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3" h="503606">
                  <a:moveTo>
                    <a:pt x="0" y="251798"/>
                  </a:moveTo>
                  <a:cubicBezTo>
                    <a:pt x="0" y="112736"/>
                    <a:pt x="112737" y="0"/>
                    <a:pt x="251802" y="0"/>
                  </a:cubicBezTo>
                  <a:cubicBezTo>
                    <a:pt x="390867" y="0"/>
                    <a:pt x="503604" y="112736"/>
                    <a:pt x="503604" y="251798"/>
                  </a:cubicBezTo>
                  <a:cubicBezTo>
                    <a:pt x="503604" y="390859"/>
                    <a:pt x="390869" y="503606"/>
                    <a:pt x="251802" y="503606"/>
                  </a:cubicBezTo>
                  <a:cubicBezTo>
                    <a:pt x="112734"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8A22BFF6-8FC1-1C45-6065-DDBFC3366BC5}"/>
                </a:ext>
              </a:extLst>
            </p:cNvPr>
            <p:cNvSpPr/>
            <p:nvPr/>
          </p:nvSpPr>
          <p:spPr>
            <a:xfrm>
              <a:off x="10777320"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A146F39A-3BE2-E627-E2A8-097C4BA7329F}"/>
                </a:ext>
              </a:extLst>
            </p:cNvPr>
            <p:cNvSpPr/>
            <p:nvPr/>
          </p:nvSpPr>
          <p:spPr>
            <a:xfrm>
              <a:off x="11796889" y="5788920"/>
              <a:ext cx="503608" cy="503606"/>
            </a:xfrm>
            <a:custGeom>
              <a:avLst/>
              <a:gdLst>
                <a:gd name="connsiteX0" fmla="*/ 0 w 503608"/>
                <a:gd name="connsiteY0" fmla="*/ 251798 h 503606"/>
                <a:gd name="connsiteX1" fmla="*/ 251799 w 503608"/>
                <a:gd name="connsiteY1" fmla="*/ 0 h 503606"/>
                <a:gd name="connsiteX2" fmla="*/ 503608 w 503608"/>
                <a:gd name="connsiteY2" fmla="*/ 251798 h 503606"/>
                <a:gd name="connsiteX3" fmla="*/ 251799 w 503608"/>
                <a:gd name="connsiteY3" fmla="*/ 503606 h 503606"/>
                <a:gd name="connsiteX4" fmla="*/ 0 w 503608"/>
                <a:gd name="connsiteY4" fmla="*/ 251798 h 5036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3608" h="503606">
                  <a:moveTo>
                    <a:pt x="0" y="251798"/>
                  </a:moveTo>
                  <a:cubicBezTo>
                    <a:pt x="0" y="112736"/>
                    <a:pt x="112737" y="0"/>
                    <a:pt x="251799" y="0"/>
                  </a:cubicBezTo>
                  <a:cubicBezTo>
                    <a:pt x="390872" y="0"/>
                    <a:pt x="503608" y="112736"/>
                    <a:pt x="503608" y="251798"/>
                  </a:cubicBezTo>
                  <a:cubicBezTo>
                    <a:pt x="503608" y="390859"/>
                    <a:pt x="390872" y="503606"/>
                    <a:pt x="251799" y="503606"/>
                  </a:cubicBezTo>
                  <a:cubicBezTo>
                    <a:pt x="112737" y="503606"/>
                    <a:pt x="0" y="390870"/>
                    <a:pt x="0" y="251798"/>
                  </a:cubicBezTo>
                  <a:close/>
                </a:path>
              </a:pathLst>
            </a:custGeom>
            <a:solidFill>
              <a:schemeClr val="bg1">
                <a:alpha val="50000"/>
              </a:schemeClr>
            </a:solidFill>
            <a:ln w="136180" cap="flat">
              <a:noFill/>
              <a:prstDash val="solid"/>
              <a:miter/>
            </a:ln>
          </p:spPr>
          <p:txBody>
            <a:bodyPr rtlCol="0" anchor="ctr"/>
            <a:lstStyle/>
            <a:p>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3077710"/>
            <a:ext cx="4269017" cy="2109186"/>
          </a:xfrm>
        </p:spPr>
        <p:txBody>
          <a:bodyPr/>
          <a:lstStyle>
            <a:lvl1pPr algn="ctr">
              <a:defRPr sz="32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34495" y="1202058"/>
            <a:ext cx="6876502" cy="426852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r="15256"/>
          <a:stretch/>
        </p:blipFill>
        <p:spPr>
          <a:xfrm rot="16200000">
            <a:off x="1495710" y="-1028662"/>
            <a:ext cx="2029124" cy="4086444"/>
          </a:xfrm>
          <a:prstGeom prst="rect">
            <a:avLst/>
          </a:prstGeom>
        </p:spPr>
      </p:pic>
      <p:sp>
        <p:nvSpPr>
          <p:cNvPr id="40" name="Rectangle 39">
            <a:extLst>
              <a:ext uri="{FF2B5EF4-FFF2-40B4-BE49-F238E27FC236}">
                <a16:creationId xmlns:a16="http://schemas.microsoft.com/office/drawing/2014/main" id="{8D3D389B-1A71-78E3-E524-47DEFE36F4F5}"/>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63E7AF89-C0F4-4BB7-8B68-933CBF0B38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Date Placeholder 3">
            <a:extLst>
              <a:ext uri="{FF2B5EF4-FFF2-40B4-BE49-F238E27FC236}">
                <a16:creationId xmlns:a16="http://schemas.microsoft.com/office/drawing/2014/main" id="{17933C8A-8E9F-F250-DAB7-5B1C82537C7F}"/>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43" name="Graphic 42">
            <a:extLst>
              <a:ext uri="{FF2B5EF4-FFF2-40B4-BE49-F238E27FC236}">
                <a16:creationId xmlns:a16="http://schemas.microsoft.com/office/drawing/2014/main" id="{824FC607-995F-898A-B4E2-47161383123B}"/>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4" name="Graphic 43">
            <a:extLst>
              <a:ext uri="{FF2B5EF4-FFF2-40B4-BE49-F238E27FC236}">
                <a16:creationId xmlns:a16="http://schemas.microsoft.com/office/drawing/2014/main" id="{2D6615CA-D60B-84EA-CBF6-70186E3CF675}"/>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5" name="Graphic 44">
            <a:extLst>
              <a:ext uri="{FF2B5EF4-FFF2-40B4-BE49-F238E27FC236}">
                <a16:creationId xmlns:a16="http://schemas.microsoft.com/office/drawing/2014/main" id="{88C02DF0-EBE4-4C6F-CE9A-61B39F1F7A18}"/>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46" name="Slide Number Placeholder 5">
            <a:extLst>
              <a:ext uri="{FF2B5EF4-FFF2-40B4-BE49-F238E27FC236}">
                <a16:creationId xmlns:a16="http://schemas.microsoft.com/office/drawing/2014/main" id="{AFEE4071-4B5B-AFB4-B178-D09387257F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47" name="Rectangle 46">
            <a:extLst>
              <a:ext uri="{FF2B5EF4-FFF2-40B4-BE49-F238E27FC236}">
                <a16:creationId xmlns:a16="http://schemas.microsoft.com/office/drawing/2014/main" id="{F3023153-9A4E-D9D3-6DE0-2D3EA610BB1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907152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DD1964D-F9CA-9278-BD33-03FD979E662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AB9857CF-1C39-27BB-9B6B-6A0C1DD02B04}"/>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F8B31A7E-FD72-B42E-26A8-319F776C10E0}"/>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8" name="Graphic 7">
            <a:extLst>
              <a:ext uri="{FF2B5EF4-FFF2-40B4-BE49-F238E27FC236}">
                <a16:creationId xmlns:a16="http://schemas.microsoft.com/office/drawing/2014/main" id="{92487FC0-E254-7086-CC55-D7BFCEACEF0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9" name="Graphic 8">
            <a:extLst>
              <a:ext uri="{FF2B5EF4-FFF2-40B4-BE49-F238E27FC236}">
                <a16:creationId xmlns:a16="http://schemas.microsoft.com/office/drawing/2014/main" id="{2F41C3E4-FF61-A611-F912-98F344213661}"/>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0" name="Graphic 9">
            <a:extLst>
              <a:ext uri="{FF2B5EF4-FFF2-40B4-BE49-F238E27FC236}">
                <a16:creationId xmlns:a16="http://schemas.microsoft.com/office/drawing/2014/main" id="{0B15F18C-70F5-E214-E8DA-4CFAE27FE30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1" name="Slide Number Placeholder 5">
            <a:extLst>
              <a:ext uri="{FF2B5EF4-FFF2-40B4-BE49-F238E27FC236}">
                <a16:creationId xmlns:a16="http://schemas.microsoft.com/office/drawing/2014/main" id="{7A727095-DB42-91AA-4BB8-1CE63D89BCA2}"/>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6E89DC3C-8238-2625-2CBD-974CA4F819FE}"/>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pic>
        <p:nvPicPr>
          <p:cNvPr id="46" name="Graphic 45">
            <a:extLst>
              <a:ext uri="{FF2B5EF4-FFF2-40B4-BE49-F238E27FC236}">
                <a16:creationId xmlns:a16="http://schemas.microsoft.com/office/drawing/2014/main" id="{FFDE191C-52DF-6A6D-EC88-18A052FFB29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b="37716"/>
          <a:stretch/>
        </p:blipFill>
        <p:spPr>
          <a:xfrm rot="16200000">
            <a:off x="9722190" y="160175"/>
            <a:ext cx="2394401" cy="2545223"/>
          </a:xfrm>
          <a:prstGeom prst="rect">
            <a:avLst/>
          </a:prstGeom>
        </p:spPr>
      </p:pic>
      <p:pic>
        <p:nvPicPr>
          <p:cNvPr id="31" name="Graphic 30">
            <a:extLst>
              <a:ext uri="{FF2B5EF4-FFF2-40B4-BE49-F238E27FC236}">
                <a16:creationId xmlns:a16="http://schemas.microsoft.com/office/drawing/2014/main" id="{6D30DCAC-B495-853F-9921-FBA3901866A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rot="5400000">
            <a:off x="1140620" y="2616531"/>
            <a:ext cx="2394401" cy="4086444"/>
          </a:xfrm>
          <a:prstGeom prst="rect">
            <a:avLst/>
          </a:prstGeom>
        </p:spPr>
      </p:pic>
      <p:grpSp>
        <p:nvGrpSpPr>
          <p:cNvPr id="32" name="Group 31">
            <a:extLst>
              <a:ext uri="{FF2B5EF4-FFF2-40B4-BE49-F238E27FC236}">
                <a16:creationId xmlns:a16="http://schemas.microsoft.com/office/drawing/2014/main" id="{8CB78A71-D8F9-12A2-1D4E-A2C2E4E15530}"/>
              </a:ext>
              <a:ext uri="{C183D7F6-B498-43B3-948B-1728B52AA6E4}">
                <adec:decorative xmlns:adec="http://schemas.microsoft.com/office/drawing/2017/decorative" val="1"/>
              </a:ext>
            </a:extLst>
          </p:cNvPr>
          <p:cNvGrpSpPr/>
          <p:nvPr userDrawn="1"/>
        </p:nvGrpSpPr>
        <p:grpSpPr>
          <a:xfrm>
            <a:off x="3594100" y="380999"/>
            <a:ext cx="4972050" cy="5475954"/>
            <a:chOff x="1698171" y="691024"/>
            <a:chExt cx="4972050" cy="5475954"/>
          </a:xfrm>
        </p:grpSpPr>
        <p:grpSp>
          <p:nvGrpSpPr>
            <p:cNvPr id="33" name="Group 32">
              <a:extLst>
                <a:ext uri="{FF2B5EF4-FFF2-40B4-BE49-F238E27FC236}">
                  <a16:creationId xmlns:a16="http://schemas.microsoft.com/office/drawing/2014/main" id="{D1FCBAB4-0CBD-A738-A058-100C35A0BDF1}"/>
                </a:ext>
              </a:extLst>
            </p:cNvPr>
            <p:cNvGrpSpPr/>
            <p:nvPr userDrawn="1"/>
          </p:nvGrpSpPr>
          <p:grpSpPr>
            <a:xfrm>
              <a:off x="1698171" y="691024"/>
              <a:ext cx="4972050" cy="5475954"/>
              <a:chOff x="1466850" y="380320"/>
              <a:chExt cx="5233574" cy="5763985"/>
            </a:xfrm>
          </p:grpSpPr>
          <p:sp>
            <p:nvSpPr>
              <p:cNvPr id="38" name="Rectangle 37">
                <a:extLst>
                  <a:ext uri="{FF2B5EF4-FFF2-40B4-BE49-F238E27FC236}">
                    <a16:creationId xmlns:a16="http://schemas.microsoft.com/office/drawing/2014/main" id="{A67098CE-4555-2BEE-5226-2E2F9EE1D5BB}"/>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A0CBAEB-0BE9-F75E-CB8D-A411C52E889A}"/>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0EDFCBD7-3731-A5D1-BB82-218531D6BA6E}"/>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AA6D4634-51B3-BE70-0479-199D811D75F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2B1D16B-1A18-4890-4596-F24DD1C0BA94}"/>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E98E60AF-0ABD-505A-4D5D-18B025CCA331}"/>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Title 1">
            <a:extLst>
              <a:ext uri="{FF2B5EF4-FFF2-40B4-BE49-F238E27FC236}">
                <a16:creationId xmlns:a16="http://schemas.microsoft.com/office/drawing/2014/main" id="{A048DF11-5712-A1DF-9E33-2C705AF54B80}"/>
              </a:ext>
            </a:extLst>
          </p:cNvPr>
          <p:cNvSpPr>
            <a:spLocks noGrp="1"/>
          </p:cNvSpPr>
          <p:nvPr>
            <p:ph type="title" hasCustomPrompt="1"/>
          </p:nvPr>
        </p:nvSpPr>
        <p:spPr>
          <a:xfrm>
            <a:off x="3957068" y="851547"/>
            <a:ext cx="4275364" cy="1979634"/>
          </a:xfrm>
        </p:spPr>
        <p:txBody>
          <a:bodyPr anchor="ctr"/>
          <a:lstStyle>
            <a:lvl1pPr>
              <a:defRPr sz="3200"/>
            </a:lvl1pPr>
          </a:lstStyle>
          <a:p>
            <a:r>
              <a:rPr lang="en-US" dirty="0"/>
              <a:t>Click to add title</a:t>
            </a:r>
          </a:p>
        </p:txBody>
      </p:sp>
      <p:sp>
        <p:nvSpPr>
          <p:cNvPr id="41" name="Content Placeholder 2">
            <a:extLst>
              <a:ext uri="{FF2B5EF4-FFF2-40B4-BE49-F238E27FC236}">
                <a16:creationId xmlns:a16="http://schemas.microsoft.com/office/drawing/2014/main" id="{5FC08F1C-3206-A42D-3BCD-F04FBA78394F}"/>
              </a:ext>
            </a:extLst>
          </p:cNvPr>
          <p:cNvSpPr>
            <a:spLocks noGrp="1"/>
          </p:cNvSpPr>
          <p:nvPr>
            <p:ph idx="1" hasCustomPrompt="1"/>
          </p:nvPr>
        </p:nvSpPr>
        <p:spPr>
          <a:xfrm>
            <a:off x="3947886" y="2831182"/>
            <a:ext cx="4275364" cy="2660213"/>
          </a:xfrm>
        </p:spPr>
        <p:txBody>
          <a:bodyPr tIns="0" bIns="0"/>
          <a:lstStyle>
            <a:lvl1pPr>
              <a:lnSpc>
                <a:spcPct val="15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Rectangle 41">
            <a:extLst>
              <a:ext uri="{FF2B5EF4-FFF2-40B4-BE49-F238E27FC236}">
                <a16:creationId xmlns:a16="http://schemas.microsoft.com/office/drawing/2014/main" id="{19671B5C-5A86-C6A6-2913-1F73F100E32C}"/>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542D9D8C-0E11-E268-D458-EC3BC4FD2425}"/>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Date Placeholder 3">
            <a:extLst>
              <a:ext uri="{FF2B5EF4-FFF2-40B4-BE49-F238E27FC236}">
                <a16:creationId xmlns:a16="http://schemas.microsoft.com/office/drawing/2014/main" id="{8E4CD02A-FF2F-864A-138B-368FE9BFDEE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47" name="Graphic 46">
            <a:extLst>
              <a:ext uri="{FF2B5EF4-FFF2-40B4-BE49-F238E27FC236}">
                <a16:creationId xmlns:a16="http://schemas.microsoft.com/office/drawing/2014/main" id="{5B0F505A-EE51-9D7A-42EA-2CD2CD432E72}"/>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542011" y="6405154"/>
            <a:ext cx="274320" cy="274320"/>
          </a:xfrm>
          <a:prstGeom prst="rect">
            <a:avLst/>
          </a:prstGeom>
        </p:spPr>
      </p:pic>
      <p:pic>
        <p:nvPicPr>
          <p:cNvPr id="48" name="Graphic 47">
            <a:extLst>
              <a:ext uri="{FF2B5EF4-FFF2-40B4-BE49-F238E27FC236}">
                <a16:creationId xmlns:a16="http://schemas.microsoft.com/office/drawing/2014/main" id="{B4905353-8D75-B3E2-2489-1D6907755CF2}"/>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168948" y="6405154"/>
            <a:ext cx="274320" cy="274320"/>
          </a:xfrm>
          <a:prstGeom prst="rect">
            <a:avLst/>
          </a:prstGeom>
        </p:spPr>
      </p:pic>
      <p:pic>
        <p:nvPicPr>
          <p:cNvPr id="49" name="Graphic 48">
            <a:extLst>
              <a:ext uri="{FF2B5EF4-FFF2-40B4-BE49-F238E27FC236}">
                <a16:creationId xmlns:a16="http://schemas.microsoft.com/office/drawing/2014/main" id="{4DBFD95C-0912-3222-EECA-8F84031BCDF4}"/>
              </a:ext>
              <a:ext uri="{C183D7F6-B498-43B3-948B-1728B52AA6E4}">
                <adec:decorative xmlns:adec="http://schemas.microsoft.com/office/drawing/2017/decorative" val="1"/>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8795884" y="6405154"/>
            <a:ext cx="274320" cy="274320"/>
          </a:xfrm>
          <a:prstGeom prst="rect">
            <a:avLst/>
          </a:prstGeom>
        </p:spPr>
      </p:pic>
      <p:sp>
        <p:nvSpPr>
          <p:cNvPr id="50" name="Slide Number Placeholder 5">
            <a:extLst>
              <a:ext uri="{FF2B5EF4-FFF2-40B4-BE49-F238E27FC236}">
                <a16:creationId xmlns:a16="http://schemas.microsoft.com/office/drawing/2014/main" id="{7F30B651-FA38-151D-A122-6186F222CA8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51" name="Rectangle 50">
            <a:extLst>
              <a:ext uri="{FF2B5EF4-FFF2-40B4-BE49-F238E27FC236}">
                <a16:creationId xmlns:a16="http://schemas.microsoft.com/office/drawing/2014/main" id="{B343855C-EC70-E12C-3368-415B1AC40C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52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34784" y="1059463"/>
            <a:ext cx="6008915" cy="4431932"/>
          </a:xfrm>
        </p:spPr>
        <p:txBody>
          <a:bodyPr/>
          <a:lstStyle>
            <a:lvl1pPr algn="ctr">
              <a:defRPr sz="6000"/>
            </a:lvl1pPr>
          </a:lstStyle>
          <a:p>
            <a:r>
              <a:rPr lang="en-US" dirty="0"/>
              <a:t>Click to add 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81871" y="881363"/>
            <a:ext cx="4297680" cy="4937760"/>
          </a:xfrm>
        </p:spPr>
        <p:txBody>
          <a:bodyPr/>
          <a:lstStyle>
            <a:lvl1pPr marL="0" indent="0" algn="ctr">
              <a:buNone/>
              <a:defRPr sz="2000"/>
            </a:lvl1pPr>
          </a:lstStyle>
          <a:p>
            <a:r>
              <a:rPr lang="en-US"/>
              <a:t>Click icon to add picture</a:t>
            </a:r>
            <a:endParaRPr lang="en-US" dirty="0"/>
          </a:p>
        </p:txBody>
      </p:sp>
      <p:sp>
        <p:nvSpPr>
          <p:cNvPr id="3" name="Rectangle 2">
            <a:extLst>
              <a:ext uri="{FF2B5EF4-FFF2-40B4-BE49-F238E27FC236}">
                <a16:creationId xmlns:a16="http://schemas.microsoft.com/office/drawing/2014/main" id="{2F8B87FB-2727-2ED0-7E72-76E55BE45CAA}"/>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9C4F77E-C259-1702-5FF7-B1EF4F060EAB}"/>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3">
            <a:extLst>
              <a:ext uri="{FF2B5EF4-FFF2-40B4-BE49-F238E27FC236}">
                <a16:creationId xmlns:a16="http://schemas.microsoft.com/office/drawing/2014/main" id="{BE4EF1CA-0713-F725-CD7A-054E12143376}"/>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8" name="Graphic 7">
            <a:extLst>
              <a:ext uri="{FF2B5EF4-FFF2-40B4-BE49-F238E27FC236}">
                <a16:creationId xmlns:a16="http://schemas.microsoft.com/office/drawing/2014/main" id="{C7C27500-80A5-ACE3-E5FE-30B63950C8C1}"/>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1" name="Graphic 10">
            <a:extLst>
              <a:ext uri="{FF2B5EF4-FFF2-40B4-BE49-F238E27FC236}">
                <a16:creationId xmlns:a16="http://schemas.microsoft.com/office/drawing/2014/main" id="{06256C1F-A548-F457-2753-E96A83E5E1B3}"/>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2" name="Graphic 11">
            <a:extLst>
              <a:ext uri="{FF2B5EF4-FFF2-40B4-BE49-F238E27FC236}">
                <a16:creationId xmlns:a16="http://schemas.microsoft.com/office/drawing/2014/main" id="{797F79C1-FB83-AC51-70F8-8E7305F7C8E1}"/>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15" name="Slide Number Placeholder 5">
            <a:extLst>
              <a:ext uri="{FF2B5EF4-FFF2-40B4-BE49-F238E27FC236}">
                <a16:creationId xmlns:a16="http://schemas.microsoft.com/office/drawing/2014/main" id="{BBDD93F0-5136-93CB-0125-942AA638272F}"/>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6" name="Rectangle 15">
            <a:extLst>
              <a:ext uri="{FF2B5EF4-FFF2-40B4-BE49-F238E27FC236}">
                <a16:creationId xmlns:a16="http://schemas.microsoft.com/office/drawing/2014/main" id="{1FE7A212-2920-1971-09FB-8F2CF45120D7}"/>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04480642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9B9D92F9-7505-2024-1DF6-10DB1241A72C}"/>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 uri="{96DAC541-7B7A-43D3-8B79-37D633B846F1}">
                <asvg:svgBlip xmlns:asvg="http://schemas.microsoft.com/office/drawing/2016/SVG/main" r:embed="rId4"/>
              </a:ext>
            </a:extLst>
          </a:blip>
          <a:srcRect l="40898"/>
          <a:stretch/>
        </p:blipFill>
        <p:spPr>
          <a:xfrm>
            <a:off x="0" y="1448221"/>
            <a:ext cx="2197076" cy="3717471"/>
          </a:xfrm>
          <a:prstGeom prst="rect">
            <a:avLst/>
          </a:prstGeom>
        </p:spPr>
      </p:pic>
      <p:sp>
        <p:nvSpPr>
          <p:cNvPr id="21" name="Rectangle 20">
            <a:extLst>
              <a:ext uri="{FF2B5EF4-FFF2-40B4-BE49-F238E27FC236}">
                <a16:creationId xmlns:a16="http://schemas.microsoft.com/office/drawing/2014/main" id="{7D296A0E-AA2F-B543-BCEA-D30C665A2BA2}"/>
              </a:ext>
              <a:ext uri="{C183D7F6-B498-43B3-948B-1728B52AA6E4}">
                <adec:decorative xmlns:adec="http://schemas.microsoft.com/office/drawing/2017/decorative" val="1"/>
              </a:ext>
            </a:extLst>
          </p:cNvPr>
          <p:cNvSpPr/>
          <p:nvPr userDrawn="1"/>
        </p:nvSpPr>
        <p:spPr>
          <a:xfrm>
            <a:off x="380999" y="851548"/>
            <a:ext cx="6687981"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2" name="Rectangle 21">
            <a:extLst>
              <a:ext uri="{FF2B5EF4-FFF2-40B4-BE49-F238E27FC236}">
                <a16:creationId xmlns:a16="http://schemas.microsoft.com/office/drawing/2014/main" id="{FF4E35C9-2754-CF70-29E7-27AC12CE482E}"/>
              </a:ext>
              <a:ext uri="{C183D7F6-B498-43B3-948B-1728B52AA6E4}">
                <adec:decorative xmlns:adec="http://schemas.microsoft.com/office/drawing/2017/decorative" val="1"/>
              </a:ext>
            </a:extLst>
          </p:cNvPr>
          <p:cNvSpPr/>
          <p:nvPr userDrawn="1"/>
        </p:nvSpPr>
        <p:spPr>
          <a:xfrm>
            <a:off x="380999" y="380999"/>
            <a:ext cx="668798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9AAB6D3-CF07-3A44-F37A-9DEF7B82B56B}"/>
              </a:ext>
              <a:ext uri="{C183D7F6-B498-43B3-948B-1728B52AA6E4}">
                <adec:decorative xmlns:adec="http://schemas.microsoft.com/office/drawing/2017/decorative" val="1"/>
              </a:ext>
            </a:extLst>
          </p:cNvPr>
          <p:cNvGrpSpPr/>
          <p:nvPr userDrawn="1"/>
        </p:nvGrpSpPr>
        <p:grpSpPr>
          <a:xfrm>
            <a:off x="522515" y="505268"/>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5644" y="841808"/>
            <a:ext cx="6712153" cy="4012867"/>
          </a:xfrm>
        </p:spPr>
        <p:txBody>
          <a:bodyPr anchor="ctr"/>
          <a:lstStyle>
            <a:lvl1pPr algn="ctr">
              <a:defRPr sz="5400"/>
            </a:lvl1pPr>
          </a:lstStyle>
          <a:p>
            <a:r>
              <a:rPr lang="en-US" dirty="0"/>
              <a:t>Click to add title</a:t>
            </a:r>
          </a:p>
        </p:txBody>
      </p:sp>
      <p:sp>
        <p:nvSpPr>
          <p:cNvPr id="3" name="Rectangle: Rounded Corners 2">
            <a:extLst>
              <a:ext uri="{FF2B5EF4-FFF2-40B4-BE49-F238E27FC236}">
                <a16:creationId xmlns:a16="http://schemas.microsoft.com/office/drawing/2014/main" id="{A63774F2-22B6-2050-1FA9-905E2B2B5FD4}"/>
              </a:ext>
              <a:ext uri="{C183D7F6-B498-43B3-948B-1728B52AA6E4}">
                <adec:decorative xmlns:adec="http://schemas.microsoft.com/office/drawing/2017/decorative" val="1"/>
              </a:ext>
            </a:extLst>
          </p:cNvPr>
          <p:cNvSpPr/>
          <p:nvPr userDrawn="1"/>
        </p:nvSpPr>
        <p:spPr>
          <a:xfrm>
            <a:off x="720532" y="4854677"/>
            <a:ext cx="6008915" cy="652923"/>
          </a:xfrm>
          <a:prstGeom prst="roundRect">
            <a:avLst>
              <a:gd name="adj" fmla="val 50000"/>
            </a:avLst>
          </a:prstGeom>
          <a:solidFill>
            <a:schemeClr val="accent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ubtitle 2">
            <a:extLst>
              <a:ext uri="{FF2B5EF4-FFF2-40B4-BE49-F238E27FC236}">
                <a16:creationId xmlns:a16="http://schemas.microsoft.com/office/drawing/2014/main" id="{D406CD66-4AAA-6429-2E99-B4514373C2AE}"/>
              </a:ext>
            </a:extLst>
          </p:cNvPr>
          <p:cNvSpPr>
            <a:spLocks noGrp="1"/>
          </p:cNvSpPr>
          <p:nvPr>
            <p:ph type="subTitle" idx="1" hasCustomPrompt="1"/>
          </p:nvPr>
        </p:nvSpPr>
        <p:spPr>
          <a:xfrm>
            <a:off x="734784" y="4854677"/>
            <a:ext cx="6008915"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1" name="Freeform: Shape 30">
            <a:extLst>
              <a:ext uri="{FF2B5EF4-FFF2-40B4-BE49-F238E27FC236}">
                <a16:creationId xmlns:a16="http://schemas.microsoft.com/office/drawing/2014/main" id="{A037F58E-633A-20EC-118A-2A3039E204FC}"/>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Rectangle 3">
            <a:extLst>
              <a:ext uri="{FF2B5EF4-FFF2-40B4-BE49-F238E27FC236}">
                <a16:creationId xmlns:a16="http://schemas.microsoft.com/office/drawing/2014/main" id="{683E7202-D4FD-97A5-44A7-EC8436DA2BFF}"/>
              </a:ext>
              <a:ext uri="{C183D7F6-B498-43B3-948B-1728B52AA6E4}">
                <adec:decorative xmlns:adec="http://schemas.microsoft.com/office/drawing/2017/decorative" val="1"/>
              </a:ext>
            </a:extLst>
          </p:cNvPr>
          <p:cNvSpPr/>
          <p:nvPr userDrawn="1"/>
        </p:nvSpPr>
        <p:spPr>
          <a:xfrm>
            <a:off x="7453932" y="851548"/>
            <a:ext cx="4353117" cy="500540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680E844-DC94-8DC4-9D32-BFCC7888727A}"/>
              </a:ext>
              <a:ext uri="{C183D7F6-B498-43B3-948B-1728B52AA6E4}">
                <adec:decorative xmlns:adec="http://schemas.microsoft.com/office/drawing/2017/decorative" val="1"/>
              </a:ext>
            </a:extLst>
          </p:cNvPr>
          <p:cNvSpPr/>
          <p:nvPr userDrawn="1"/>
        </p:nvSpPr>
        <p:spPr>
          <a:xfrm>
            <a:off x="7453932" y="380999"/>
            <a:ext cx="4353117"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890C8A32-35EB-644B-4A78-F0837BB8C9A5}"/>
              </a:ext>
              <a:ext uri="{C183D7F6-B498-43B3-948B-1728B52AA6E4}">
                <adec:decorative xmlns:adec="http://schemas.microsoft.com/office/drawing/2017/decorative" val="1"/>
              </a:ext>
            </a:extLst>
          </p:cNvPr>
          <p:cNvGrpSpPr/>
          <p:nvPr userDrawn="1"/>
        </p:nvGrpSpPr>
        <p:grpSpPr>
          <a:xfrm>
            <a:off x="7595447" y="505268"/>
            <a:ext cx="810985" cy="212272"/>
            <a:chOff x="1883229" y="800099"/>
            <a:chExt cx="810985" cy="212272"/>
          </a:xfrm>
        </p:grpSpPr>
        <p:sp>
          <p:nvSpPr>
            <p:cNvPr id="29" name="Oval 28">
              <a:extLst>
                <a:ext uri="{FF2B5EF4-FFF2-40B4-BE49-F238E27FC236}">
                  <a16:creationId xmlns:a16="http://schemas.microsoft.com/office/drawing/2014/main" id="{7D61DD85-A825-A396-2A30-039913643826}"/>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E29ECB8-2561-5C06-11F4-9DAB13E88AF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AE27364-A704-A922-E89E-C44E9040E1E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6" name="Picture Placeholder 35">
            <a:extLst>
              <a:ext uri="{FF2B5EF4-FFF2-40B4-BE49-F238E27FC236}">
                <a16:creationId xmlns:a16="http://schemas.microsoft.com/office/drawing/2014/main" id="{E5704C24-F4AD-72DA-159C-32CBFB1AFD4B}"/>
              </a:ext>
            </a:extLst>
          </p:cNvPr>
          <p:cNvSpPr>
            <a:spLocks noGrp="1"/>
          </p:cNvSpPr>
          <p:nvPr>
            <p:ph type="pic" sz="quarter" idx="18"/>
          </p:nvPr>
        </p:nvSpPr>
        <p:spPr>
          <a:xfrm>
            <a:off x="7466631" y="859509"/>
            <a:ext cx="4324485" cy="4983480"/>
          </a:xfrm>
        </p:spPr>
        <p:txBody>
          <a:bodyPr/>
          <a:lstStyle>
            <a:lvl1pPr marL="0" indent="0" algn="ctr">
              <a:buNone/>
              <a:defRPr sz="2000"/>
            </a:lvl1pPr>
          </a:lstStyle>
          <a:p>
            <a:r>
              <a:rPr lang="en-US"/>
              <a:t>Click icon to add picture</a:t>
            </a:r>
            <a:endParaRPr lang="en-US" dirty="0"/>
          </a:p>
        </p:txBody>
      </p:sp>
      <p:sp>
        <p:nvSpPr>
          <p:cNvPr id="7" name="Rectangle 6">
            <a:extLst>
              <a:ext uri="{FF2B5EF4-FFF2-40B4-BE49-F238E27FC236}">
                <a16:creationId xmlns:a16="http://schemas.microsoft.com/office/drawing/2014/main" id="{579CD2F2-6C1D-5B8C-C5CF-40222BAE8609}"/>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B216551A-8E0E-2E51-2D2F-BD765A674C3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B612F406-221C-DFC9-5B2E-A6B4A06FF4C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12" name="Graphic 11">
            <a:extLst>
              <a:ext uri="{FF2B5EF4-FFF2-40B4-BE49-F238E27FC236}">
                <a16:creationId xmlns:a16="http://schemas.microsoft.com/office/drawing/2014/main" id="{A08FB81D-7980-C91F-E68F-CA152DB4AD8D}"/>
              </a:ext>
              <a:ext uri="{C183D7F6-B498-43B3-948B-1728B52AA6E4}">
                <adec:decorative xmlns:adec="http://schemas.microsoft.com/office/drawing/2017/decorative" val="1"/>
              </a:ext>
            </a:extLst>
          </p:cNvPr>
          <p:cNvPicPr>
            <a:picLocks noChangeAspect="1"/>
          </p:cNvPicPr>
          <p:nvPr userDrawn="1"/>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542011" y="6405154"/>
            <a:ext cx="274320" cy="274320"/>
          </a:xfrm>
          <a:prstGeom prst="rect">
            <a:avLst/>
          </a:prstGeom>
        </p:spPr>
      </p:pic>
      <p:pic>
        <p:nvPicPr>
          <p:cNvPr id="15" name="Graphic 14">
            <a:extLst>
              <a:ext uri="{FF2B5EF4-FFF2-40B4-BE49-F238E27FC236}">
                <a16:creationId xmlns:a16="http://schemas.microsoft.com/office/drawing/2014/main" id="{C790F93D-BC22-F46A-6921-211237434936}"/>
              </a:ext>
              <a:ext uri="{C183D7F6-B498-43B3-948B-1728B52AA6E4}">
                <adec:decorative xmlns:adec="http://schemas.microsoft.com/office/drawing/2017/decorative" val="1"/>
              </a:ext>
            </a:extLst>
          </p:cNvPr>
          <p:cNvPicPr>
            <a:picLocks noChangeAspect="1"/>
          </p:cNvPicPr>
          <p:nvPr userDrawn="1"/>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a:stretch/>
        </p:blipFill>
        <p:spPr>
          <a:xfrm>
            <a:off x="9168948" y="6405154"/>
            <a:ext cx="274320" cy="274320"/>
          </a:xfrm>
          <a:prstGeom prst="rect">
            <a:avLst/>
          </a:prstGeom>
        </p:spPr>
      </p:pic>
      <p:pic>
        <p:nvPicPr>
          <p:cNvPr id="16" name="Graphic 15">
            <a:extLst>
              <a:ext uri="{FF2B5EF4-FFF2-40B4-BE49-F238E27FC236}">
                <a16:creationId xmlns:a16="http://schemas.microsoft.com/office/drawing/2014/main" id="{CBA151EE-A96C-A1AB-6996-3FF8F8AFA1D2}"/>
              </a:ext>
              <a:ext uri="{C183D7F6-B498-43B3-948B-1728B52AA6E4}">
                <adec:decorative xmlns:adec="http://schemas.microsoft.com/office/drawing/2017/decorative" val="1"/>
              </a:ext>
            </a:extLst>
          </p:cNvPr>
          <p:cNvPicPr>
            <a:picLocks noChangeAspect="1"/>
          </p:cNvPicPr>
          <p:nvPr userDrawn="1"/>
        </p:nvPicPr>
        <p:blipFill rotWithShape="1">
          <a:blip r:embed="rId9" cstate="hqprint">
            <a:extLst>
              <a:ext uri="{28A0092B-C50C-407E-A947-70E740481C1C}">
                <a14:useLocalDpi xmlns:a14="http://schemas.microsoft.com/office/drawing/2010/main"/>
              </a:ext>
              <a:ext uri="{96DAC541-7B7A-43D3-8B79-37D633B846F1}">
                <asvg:svgBlip xmlns:asvg="http://schemas.microsoft.com/office/drawing/2016/SVG/main" r:embed="rId10"/>
              </a:ext>
            </a:extLst>
          </a:blip>
          <a:srcRect l="13558" t="13558" r="13558" b="13558"/>
          <a:stretch/>
        </p:blipFill>
        <p:spPr>
          <a:xfrm>
            <a:off x="8795884" y="6405154"/>
            <a:ext cx="274320" cy="274320"/>
          </a:xfrm>
          <a:prstGeom prst="rect">
            <a:avLst/>
          </a:prstGeom>
        </p:spPr>
      </p:pic>
      <p:sp>
        <p:nvSpPr>
          <p:cNvPr id="33" name="Slide Number Placeholder 5">
            <a:extLst>
              <a:ext uri="{FF2B5EF4-FFF2-40B4-BE49-F238E27FC236}">
                <a16:creationId xmlns:a16="http://schemas.microsoft.com/office/drawing/2014/main" id="{0FBE0826-C479-F9B2-BE8C-B31F4CD98E4C}"/>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34" name="Rectangle 33">
            <a:extLst>
              <a:ext uri="{FF2B5EF4-FFF2-40B4-BE49-F238E27FC236}">
                <a16:creationId xmlns:a16="http://schemas.microsoft.com/office/drawing/2014/main" id="{62278FC6-6AA7-8092-6593-32685312359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338392265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BA79ADB4-793B-694B-0F44-63AED5A3B60F}"/>
              </a:ext>
            </a:extLst>
          </p:cNvPr>
          <p:cNvSpPr>
            <a:spLocks noGrp="1"/>
          </p:cNvSpPr>
          <p:nvPr>
            <p:ph type="title" hasCustomPrompt="1"/>
          </p:nvPr>
        </p:nvSpPr>
        <p:spPr>
          <a:xfrm>
            <a:off x="641350" y="530572"/>
            <a:ext cx="10907016" cy="1162882"/>
          </a:xfrm>
        </p:spPr>
        <p:txBody>
          <a:bodyPr tIns="182880"/>
          <a:lstStyle>
            <a:lvl1pPr algn="l">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50" y="1917700"/>
            <a:ext cx="10907016" cy="3340099"/>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874C63F8-081B-3D1E-1EC2-A59B7627A0FF}"/>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80B6F8D9-3C25-DDB8-6C45-D06BF5D837DD}"/>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BA069417-406B-7583-F175-EE9B3830EE82}"/>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11" name="Graphic 10">
            <a:extLst>
              <a:ext uri="{FF2B5EF4-FFF2-40B4-BE49-F238E27FC236}">
                <a16:creationId xmlns:a16="http://schemas.microsoft.com/office/drawing/2014/main" id="{8DDC80A3-1127-C309-CCCF-459D4B365B0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2" name="Graphic 11">
            <a:extLst>
              <a:ext uri="{FF2B5EF4-FFF2-40B4-BE49-F238E27FC236}">
                <a16:creationId xmlns:a16="http://schemas.microsoft.com/office/drawing/2014/main" id="{A7D4C341-6443-CB24-41AE-09E84AA6E89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3" name="Graphic 12">
            <a:extLst>
              <a:ext uri="{FF2B5EF4-FFF2-40B4-BE49-F238E27FC236}">
                <a16:creationId xmlns:a16="http://schemas.microsoft.com/office/drawing/2014/main" id="{553FCF92-6C55-D212-BCA4-51709D62AC13}"/>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6" name="Slide Number Placeholder 5">
            <a:extLst>
              <a:ext uri="{FF2B5EF4-FFF2-40B4-BE49-F238E27FC236}">
                <a16:creationId xmlns:a16="http://schemas.microsoft.com/office/drawing/2014/main" id="{25EF7369-613A-D7D3-3478-17904CF31D29}"/>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17" name="Rectangle 16">
            <a:extLst>
              <a:ext uri="{FF2B5EF4-FFF2-40B4-BE49-F238E27FC236}">
                <a16:creationId xmlns:a16="http://schemas.microsoft.com/office/drawing/2014/main" id="{72B5CA49-A7D8-662B-28C7-95B7B7AD441B}"/>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170599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327CAC6E-6513-EFEF-80DD-DC09D9C4B1CD}"/>
              </a:ext>
              <a:ext uri="{C183D7F6-B498-43B3-948B-1728B52AA6E4}">
                <adec:decorative xmlns:adec="http://schemas.microsoft.com/office/drawing/2017/decorative" val="1"/>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4" name="Graphic 13">
            <a:extLst>
              <a:ext uri="{FF2B5EF4-FFF2-40B4-BE49-F238E27FC236}">
                <a16:creationId xmlns:a16="http://schemas.microsoft.com/office/drawing/2014/main" id="{39D0D1EA-36A7-6453-1FD4-3D8EDB9E322A}"/>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8795658" cy="5475954"/>
              <a:chOff x="1466850" y="380320"/>
              <a:chExt cx="9258300" cy="5763985"/>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626326" y="1224098"/>
            <a:ext cx="8939349" cy="3717472"/>
          </a:xfrm>
        </p:spPr>
        <p:txBody>
          <a:bodyPr anchor="ctr">
            <a:noAutofit/>
          </a:bodyPr>
          <a:lstStyle>
            <a:lvl1pPr algn="ctr">
              <a:defRPr sz="6000"/>
            </a:lvl1pPr>
          </a:lstStyle>
          <a:p>
            <a:r>
              <a:rPr lang="en-US" dirty="0"/>
              <a:t>Click to add title</a:t>
            </a:r>
          </a:p>
        </p:txBody>
      </p:sp>
      <p:sp>
        <p:nvSpPr>
          <p:cNvPr id="13" name="Rectangle: Rounded Corners 12">
            <a:extLst>
              <a:ext uri="{FF2B5EF4-FFF2-40B4-BE49-F238E27FC236}">
                <a16:creationId xmlns:a16="http://schemas.microsoft.com/office/drawing/2014/main" id="{CB0A1C84-853A-628A-A9BA-CA6C9B1A535E}"/>
              </a:ext>
              <a:ext uri="{C183D7F6-B498-43B3-948B-1728B52AA6E4}">
                <adec:decorative xmlns:adec="http://schemas.microsoft.com/office/drawing/2017/decorative" val="1"/>
              </a:ext>
            </a:extLst>
          </p:cNvPr>
          <p:cNvSpPr/>
          <p:nvPr userDrawn="1"/>
        </p:nvSpPr>
        <p:spPr>
          <a:xfrm>
            <a:off x="2460173" y="5017288"/>
            <a:ext cx="7271656" cy="652923"/>
          </a:xfrm>
          <a:prstGeom prst="roundRect">
            <a:avLst>
              <a:gd name="adj" fmla="val 50000"/>
            </a:avLst>
          </a:prstGeom>
          <a:solidFill>
            <a:schemeClr val="accent6"/>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2460171" y="5017288"/>
            <a:ext cx="7271657" cy="652923"/>
          </a:xfrm>
        </p:spPr>
        <p:txBody>
          <a:bodyPr anchor="ctr">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1649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6233416" y="1933575"/>
            <a:ext cx="5312664"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50" y="1933575"/>
            <a:ext cx="5314950" cy="3661683"/>
          </a:xfrm>
          <a:prstGeom prst="roundRect">
            <a:avLst>
              <a:gd name="adj" fmla="val 9932"/>
            </a:avLst>
          </a:prstGeom>
          <a:solidFill>
            <a:schemeClr val="accent5">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7AB85A72-D42C-6248-9886-01A284D0AE4C}"/>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10" name="Rectangle 9">
            <a:extLst>
              <a:ext uri="{FF2B5EF4-FFF2-40B4-BE49-F238E27FC236}">
                <a16:creationId xmlns:a16="http://schemas.microsoft.com/office/drawing/2014/main" id="{A0C8E618-75F9-458D-3A62-1F2682AD94FB}"/>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a:extLst>
              <a:ext uri="{FF2B5EF4-FFF2-40B4-BE49-F238E27FC236}">
                <a16:creationId xmlns:a16="http://schemas.microsoft.com/office/drawing/2014/main" id="{1A417590-A410-1B88-C23B-74EA0E7EA5A9}"/>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20C0BEF1-6AFB-D9F2-2B8C-DF15558CAB57}"/>
              </a:ext>
            </a:extLst>
          </p:cNvPr>
          <p:cNvSpPr>
            <a:spLocks noGrp="1"/>
          </p:cNvSpPr>
          <p:nvPr>
            <p:ph sz="half" idx="14" hasCustomPrompt="1"/>
          </p:nvPr>
        </p:nvSpPr>
        <p:spPr>
          <a:xfrm>
            <a:off x="888999" y="2343150"/>
            <a:ext cx="4873446"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F9B32CC6-748C-4CAB-2EAB-F498EBD8B32C}"/>
              </a:ext>
            </a:extLst>
          </p:cNvPr>
          <p:cNvSpPr>
            <a:spLocks noGrp="1"/>
          </p:cNvSpPr>
          <p:nvPr>
            <p:ph sz="half" idx="15" hasCustomPrompt="1"/>
          </p:nvPr>
        </p:nvSpPr>
        <p:spPr>
          <a:xfrm>
            <a:off x="6496321" y="2343150"/>
            <a:ext cx="4873446" cy="2990850"/>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3">
            <a:extLst>
              <a:ext uri="{FF2B5EF4-FFF2-40B4-BE49-F238E27FC236}">
                <a16:creationId xmlns:a16="http://schemas.microsoft.com/office/drawing/2014/main" id="{95B39729-974D-AA19-321C-259F9E677498}"/>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15" name="Graphic 14">
            <a:extLst>
              <a:ext uri="{FF2B5EF4-FFF2-40B4-BE49-F238E27FC236}">
                <a16:creationId xmlns:a16="http://schemas.microsoft.com/office/drawing/2014/main" id="{D0225ACC-FFD9-6B8F-F487-1D67910EA85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7" name="Graphic 16">
            <a:extLst>
              <a:ext uri="{FF2B5EF4-FFF2-40B4-BE49-F238E27FC236}">
                <a16:creationId xmlns:a16="http://schemas.microsoft.com/office/drawing/2014/main" id="{61D0E68D-DD6F-159D-E995-52C3D7D5EAA7}"/>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18" name="Graphic 17">
            <a:extLst>
              <a:ext uri="{FF2B5EF4-FFF2-40B4-BE49-F238E27FC236}">
                <a16:creationId xmlns:a16="http://schemas.microsoft.com/office/drawing/2014/main" id="{FB0E3525-56EE-84A4-2487-4BBC37B43DF1}"/>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19" name="Slide Number Placeholder 5">
            <a:extLst>
              <a:ext uri="{FF2B5EF4-FFF2-40B4-BE49-F238E27FC236}">
                <a16:creationId xmlns:a16="http://schemas.microsoft.com/office/drawing/2014/main" id="{3F9CA93E-AA01-748E-065E-20F3E1A1A058}"/>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0" name="Rectangle 19">
            <a:extLst>
              <a:ext uri="{FF2B5EF4-FFF2-40B4-BE49-F238E27FC236}">
                <a16:creationId xmlns:a16="http://schemas.microsoft.com/office/drawing/2014/main" id="{0043D476-B609-7D5A-A9DF-7D73B31B13A5}"/>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2430898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FE720C36-0F8D-D8C0-9900-9ABBBFF54324}"/>
              </a:ext>
              <a:ext uri="{C183D7F6-B498-43B3-948B-1728B52AA6E4}">
                <adec:decorative xmlns:adec="http://schemas.microsoft.com/office/drawing/2017/decorative" val="1"/>
              </a:ext>
            </a:extLst>
          </p:cNvPr>
          <p:cNvSpPr/>
          <p:nvPr userDrawn="1"/>
        </p:nvSpPr>
        <p:spPr>
          <a:xfrm>
            <a:off x="8124824" y="1933575"/>
            <a:ext cx="3421255" cy="3661683"/>
          </a:xfrm>
          <a:prstGeom prst="roundRect">
            <a:avLst>
              <a:gd name="adj" fmla="val 9932"/>
            </a:avLst>
          </a:prstGeom>
          <a:solidFill>
            <a:schemeClr val="accent6">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6CA4DA47-F1FE-347F-D205-7E5F76A50351}"/>
              </a:ext>
              <a:ext uri="{C183D7F6-B498-43B3-948B-1728B52AA6E4}">
                <adec:decorative xmlns:adec="http://schemas.microsoft.com/office/drawing/2017/decorative" val="1"/>
              </a:ext>
            </a:extLst>
          </p:cNvPr>
          <p:cNvSpPr/>
          <p:nvPr userDrawn="1"/>
        </p:nvSpPr>
        <p:spPr>
          <a:xfrm>
            <a:off x="641349" y="1933575"/>
            <a:ext cx="7174103" cy="3661683"/>
          </a:xfrm>
          <a:prstGeom prst="roundRect">
            <a:avLst>
              <a:gd name="adj" fmla="val 9932"/>
            </a:avLst>
          </a:prstGeom>
          <a:solidFill>
            <a:schemeClr val="accent3">
              <a:alpha val="20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48533775-BAF7-CC9D-D6AD-AD60D3BA94FD}"/>
              </a:ext>
            </a:extLst>
          </p:cNvPr>
          <p:cNvSpPr>
            <a:spLocks noGrp="1"/>
          </p:cNvSpPr>
          <p:nvPr>
            <p:ph type="title" hasCustomPrompt="1"/>
          </p:nvPr>
        </p:nvSpPr>
        <p:spPr>
          <a:xfrm>
            <a:off x="641350" y="576292"/>
            <a:ext cx="10907016" cy="922516"/>
          </a:xfrm>
        </p:spPr>
        <p:txBody>
          <a:bodyPr tIns="182880"/>
          <a:lstStyle>
            <a:lvl1pPr algn="l">
              <a:defRPr sz="3200"/>
            </a:lvl1pPr>
          </a:lstStyle>
          <a:p>
            <a:r>
              <a:rPr lang="en-US" dirty="0"/>
              <a:t>Click to add title</a:t>
            </a:r>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hasCustomPrompt="1"/>
          </p:nvPr>
        </p:nvSpPr>
        <p:spPr>
          <a:xfrm>
            <a:off x="888998" y="2343150"/>
            <a:ext cx="6762631" cy="2994868"/>
          </a:xfrm>
        </p:spPr>
        <p:txBody>
          <a:bodyPr/>
          <a:lstStyle>
            <a:lvl1pPr marL="0" indent="0">
              <a:lnSpc>
                <a:spcPts val="1900"/>
              </a:lnSpc>
              <a:spcBef>
                <a:spcPts val="1000"/>
              </a:spcBef>
              <a:buNone/>
              <a:defRPr sz="1800"/>
            </a:lvl1pPr>
            <a:lvl2pPr marL="228600">
              <a:lnSpc>
                <a:spcPts val="1900"/>
              </a:lnSpc>
              <a:spcBef>
                <a:spcPts val="1000"/>
              </a:spcBef>
              <a:defRPr sz="1800"/>
            </a:lvl2pPr>
            <a:lvl3pPr marL="685800">
              <a:lnSpc>
                <a:spcPts val="1900"/>
              </a:lnSpc>
              <a:spcBef>
                <a:spcPts val="1000"/>
              </a:spcBef>
              <a:defRPr sz="1800"/>
            </a:lvl3pPr>
            <a:lvl4pPr marL="1143000">
              <a:lnSpc>
                <a:spcPts val="1900"/>
              </a:lnSpc>
              <a:spcBef>
                <a:spcPts val="1000"/>
              </a:spcBef>
              <a:defRPr sz="1800"/>
            </a:lvl4pPr>
            <a:lvl5pPr marL="1600200">
              <a:lnSpc>
                <a:spcPts val="1900"/>
              </a:lnSpc>
              <a:spcBef>
                <a:spcPts val="1000"/>
              </a:spcBef>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EEF67B58-AA53-B48D-DD97-72B3116B22D2}"/>
              </a:ext>
            </a:extLst>
          </p:cNvPr>
          <p:cNvSpPr>
            <a:spLocks noGrp="1"/>
          </p:cNvSpPr>
          <p:nvPr>
            <p:ph sz="half" idx="13" hasCustomPrompt="1"/>
          </p:nvPr>
        </p:nvSpPr>
        <p:spPr>
          <a:xfrm>
            <a:off x="8296275" y="2343150"/>
            <a:ext cx="3062967" cy="2990850"/>
          </a:xfrm>
        </p:spPr>
        <p:txBody>
          <a:bodyPr/>
          <a:lstStyle>
            <a:lvl1pPr>
              <a:lnSpc>
                <a:spcPts val="1900"/>
              </a:lnSpc>
              <a:defRPr sz="1800"/>
            </a:lvl1pPr>
            <a:lvl2pPr>
              <a:lnSpc>
                <a:spcPts val="1900"/>
              </a:lnSpc>
              <a:defRPr sz="1800"/>
            </a:lvl2pPr>
            <a:lvl3pPr>
              <a:lnSpc>
                <a:spcPts val="1900"/>
              </a:lnSpc>
              <a:defRPr sz="1800"/>
            </a:lvl3pPr>
            <a:lvl4pPr>
              <a:lnSpc>
                <a:spcPts val="1900"/>
              </a:lnSpc>
              <a:defRPr sz="1800"/>
            </a:lvl4pPr>
            <a:lvl5pPr>
              <a:lnSpc>
                <a:spcPts val="19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7E94BBE0-379D-0165-CAC7-1F8B11D76D1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F202F7C8-DEF9-7613-2C2E-1BE67CDD0A47}"/>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Date Placeholder 3">
            <a:extLst>
              <a:ext uri="{FF2B5EF4-FFF2-40B4-BE49-F238E27FC236}">
                <a16:creationId xmlns:a16="http://schemas.microsoft.com/office/drawing/2014/main" id="{160EE65A-711D-F38D-9188-D4EAE00310C9}"/>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pic>
        <p:nvPicPr>
          <p:cNvPr id="18" name="Graphic 17">
            <a:extLst>
              <a:ext uri="{FF2B5EF4-FFF2-40B4-BE49-F238E27FC236}">
                <a16:creationId xmlns:a16="http://schemas.microsoft.com/office/drawing/2014/main" id="{528D3B9C-A39A-B7F4-9EF1-8DACD6392DB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19" name="Graphic 18">
            <a:extLst>
              <a:ext uri="{FF2B5EF4-FFF2-40B4-BE49-F238E27FC236}">
                <a16:creationId xmlns:a16="http://schemas.microsoft.com/office/drawing/2014/main" id="{025BC426-76D2-E6A7-7ACC-B430676DC17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0" name="Graphic 19">
            <a:extLst>
              <a:ext uri="{FF2B5EF4-FFF2-40B4-BE49-F238E27FC236}">
                <a16:creationId xmlns:a16="http://schemas.microsoft.com/office/drawing/2014/main" id="{BEC2F84A-080B-721D-C47A-BA27BCE90CA7}"/>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21" name="Slide Number Placeholder 5">
            <a:extLst>
              <a:ext uri="{FF2B5EF4-FFF2-40B4-BE49-F238E27FC236}">
                <a16:creationId xmlns:a16="http://schemas.microsoft.com/office/drawing/2014/main" id="{AEAD915F-02B9-E376-AEE8-C9188A70E1AA}"/>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
        <p:nvSpPr>
          <p:cNvPr id="22" name="Rectangle 21">
            <a:extLst>
              <a:ext uri="{FF2B5EF4-FFF2-40B4-BE49-F238E27FC236}">
                <a16:creationId xmlns:a16="http://schemas.microsoft.com/office/drawing/2014/main" id="{2991E374-28A1-DAB0-74F1-E14DD4733741}"/>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Tree>
    <p:extLst>
      <p:ext uri="{BB962C8B-B14F-4D97-AF65-F5344CB8AC3E}">
        <p14:creationId xmlns:p14="http://schemas.microsoft.com/office/powerpoint/2010/main" val="49354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641349" y="403224"/>
            <a:ext cx="5946389" cy="2219552"/>
          </a:xfrm>
        </p:spPr>
        <p:txBody>
          <a:bodyPr anchor="b"/>
          <a:lstStyle>
            <a:lvl1pPr>
              <a:defRPr sz="3200"/>
            </a:lvl1pPr>
          </a:lstStyle>
          <a:p>
            <a:r>
              <a:rPr lang="en-US" dirty="0"/>
              <a:t>Click to 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641349" y="2884714"/>
            <a:ext cx="5946389" cy="1997530"/>
          </a:xfrm>
        </p:spPr>
        <p:txBody>
          <a:bodyPr/>
          <a:lstStyle>
            <a:lvl1pPr marL="285750" indent="-285750">
              <a:lnSpc>
                <a:spcPts val="1900"/>
              </a:lnSpc>
              <a:buFont typeface="Arial" panose="020B0604020202020204" pitchFamily="34" charset="0"/>
              <a:buChar char="•"/>
              <a:defRPr sz="1800"/>
            </a:lvl1pPr>
            <a:lvl2pPr marL="742950" indent="-285750">
              <a:lnSpc>
                <a:spcPts val="1900"/>
              </a:lnSpc>
              <a:buFont typeface="Arial" panose="020B0604020202020204" pitchFamily="34" charset="0"/>
              <a:buChar char="•"/>
              <a:defRPr sz="1800"/>
            </a:lvl2pPr>
            <a:lvl3pPr marL="1200150" indent="-285750">
              <a:lnSpc>
                <a:spcPts val="1900"/>
              </a:lnSpc>
              <a:buFont typeface="Arial" panose="020B0604020202020204" pitchFamily="34" charset="0"/>
              <a:buChar char="•"/>
              <a:defRPr sz="1800"/>
            </a:lvl3pPr>
            <a:lvl4pPr marL="1657350" indent="-285750">
              <a:lnSpc>
                <a:spcPts val="1900"/>
              </a:lnSpc>
              <a:buFont typeface="Arial" panose="020B0604020202020204" pitchFamily="34" charset="0"/>
              <a:buChar char="•"/>
              <a:defRPr sz="1800"/>
            </a:lvl4pPr>
            <a:lvl5pPr marL="2114550" indent="-285750">
              <a:lnSpc>
                <a:spcPts val="1900"/>
              </a:lnSpc>
              <a:buFont typeface="Arial" panose="020B0604020202020204" pitchFamily="34" charset="0"/>
              <a:buChar cha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9" name="Rectangle 8">
            <a:extLst>
              <a:ext uri="{FF2B5EF4-FFF2-40B4-BE49-F238E27FC236}">
                <a16:creationId xmlns:a16="http://schemas.microsoft.com/office/drawing/2014/main" id="{8208C6DE-C3F7-D9D8-5020-CC917762A357}"/>
              </a:ext>
              <a:ext uri="{C183D7F6-B498-43B3-948B-1728B52AA6E4}">
                <adec:decorative xmlns:adec="http://schemas.microsoft.com/office/drawing/2017/decorative" val="1"/>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AD6D2E6-00C3-DFC4-E3CC-F7667A4CF42A}"/>
              </a:ext>
              <a:ext uri="{C183D7F6-B498-43B3-948B-1728B52AA6E4}">
                <adec:decorative xmlns:adec="http://schemas.microsoft.com/office/drawing/2017/decorative" val="1"/>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A1250816-70E6-472B-5427-B70F068971C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542011" y="6405154"/>
            <a:ext cx="274320" cy="274320"/>
          </a:xfrm>
          <a:prstGeom prst="rect">
            <a:avLst/>
          </a:prstGeom>
        </p:spPr>
      </p:pic>
      <p:pic>
        <p:nvPicPr>
          <p:cNvPr id="28" name="Graphic 27">
            <a:extLst>
              <a:ext uri="{FF2B5EF4-FFF2-40B4-BE49-F238E27FC236}">
                <a16:creationId xmlns:a16="http://schemas.microsoft.com/office/drawing/2014/main" id="{843018F2-43DC-265A-AC49-91D41C8BF00C}"/>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168948" y="6405154"/>
            <a:ext cx="274320" cy="274320"/>
          </a:xfrm>
          <a:prstGeom prst="rect">
            <a:avLst/>
          </a:prstGeom>
        </p:spPr>
      </p:pic>
      <p:pic>
        <p:nvPicPr>
          <p:cNvPr id="29" name="Graphic 28">
            <a:extLst>
              <a:ext uri="{FF2B5EF4-FFF2-40B4-BE49-F238E27FC236}">
                <a16:creationId xmlns:a16="http://schemas.microsoft.com/office/drawing/2014/main" id="{42402DB9-1860-2811-AF1D-2D4273F21768}"/>
              </a:ext>
              <a:ext uri="{C183D7F6-B498-43B3-948B-1728B52AA6E4}">
                <adec:decorative xmlns:adec="http://schemas.microsoft.com/office/drawing/2017/decorative" val="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8795884" y="6405154"/>
            <a:ext cx="274320" cy="274320"/>
          </a:xfrm>
          <a:prstGeom prst="rect">
            <a:avLst/>
          </a:prstGeom>
        </p:spPr>
      </p:pic>
      <p:sp>
        <p:nvSpPr>
          <p:cNvPr id="5" name="Picture Placeholder 4">
            <a:extLst>
              <a:ext uri="{FF2B5EF4-FFF2-40B4-BE49-F238E27FC236}">
                <a16:creationId xmlns:a16="http://schemas.microsoft.com/office/drawing/2014/main" id="{62D499E7-F68F-77A3-7384-16F7358B1FAF}"/>
              </a:ext>
            </a:extLst>
          </p:cNvPr>
          <p:cNvSpPr>
            <a:spLocks noGrp="1"/>
          </p:cNvSpPr>
          <p:nvPr>
            <p:ph type="pic" sz="quarter" idx="11"/>
          </p:nvPr>
        </p:nvSpPr>
        <p:spPr>
          <a:xfrm>
            <a:off x="7377033" y="1809865"/>
            <a:ext cx="3520440" cy="3063240"/>
          </a:xfrm>
          <a:ln w="38100">
            <a:noFill/>
          </a:ln>
        </p:spPr>
        <p:txBody>
          <a:bodyPr/>
          <a:lstStyle>
            <a:lvl1pPr marL="0" indent="0" algn="ctr">
              <a:buNone/>
              <a:defRPr sz="2000"/>
            </a:lvl1pPr>
          </a:lstStyle>
          <a:p>
            <a:r>
              <a:rPr lang="en-US"/>
              <a:t>Click icon to add picture</a:t>
            </a:r>
            <a:endParaRPr lang="en-US" dirty="0"/>
          </a:p>
        </p:txBody>
      </p:sp>
      <p:sp>
        <p:nvSpPr>
          <p:cNvPr id="12" name="Date Placeholder 3">
            <a:extLst>
              <a:ext uri="{FF2B5EF4-FFF2-40B4-BE49-F238E27FC236}">
                <a16:creationId xmlns:a16="http://schemas.microsoft.com/office/drawing/2014/main" id="{3215DAD2-571F-6D7B-15E5-224268BDE287}"/>
              </a:ext>
            </a:extLst>
          </p:cNvPr>
          <p:cNvSpPr>
            <a:spLocks noGrp="1"/>
          </p:cNvSpPr>
          <p:nvPr>
            <p:ph type="dt" sz="half" idx="2"/>
          </p:nvPr>
        </p:nvSpPr>
        <p:spPr>
          <a:xfrm>
            <a:off x="10011833" y="6226628"/>
            <a:ext cx="1560304" cy="631372"/>
          </a:xfrm>
          <a:prstGeom prst="rect">
            <a:avLst/>
          </a:prstGeom>
        </p:spPr>
        <p:txBody>
          <a:bodyPr vert="horz" lIns="91440" tIns="91440" rIns="91440" bIns="45720" rtlCol="0" anchor="ctr"/>
          <a:lstStyle>
            <a:lvl1pPr algn="ctr">
              <a:defRPr sz="1800">
                <a:solidFill>
                  <a:schemeClr val="tx1"/>
                </a:solidFill>
                <a:latin typeface="+mj-lt"/>
              </a:defRPr>
            </a:lvl1pPr>
          </a:lstStyle>
          <a:p>
            <a:fld id="{72B8B865-6043-45BC-B48D-1676CB43D17A}" type="datetime1">
              <a:rPr lang="en-US" smtClean="0"/>
              <a:pPr/>
              <a:t>6/9/2025</a:t>
            </a:fld>
            <a:endParaRPr lang="en-US" dirty="0"/>
          </a:p>
        </p:txBody>
      </p:sp>
      <p:sp>
        <p:nvSpPr>
          <p:cNvPr id="31" name="Rectangle 30">
            <a:extLst>
              <a:ext uri="{FF2B5EF4-FFF2-40B4-BE49-F238E27FC236}">
                <a16:creationId xmlns:a16="http://schemas.microsoft.com/office/drawing/2014/main" id="{FE724EE9-07D6-911A-3D7F-82EBAF5605E3}"/>
              </a:ext>
              <a:ext uri="{C183D7F6-B498-43B3-948B-1728B52AA6E4}">
                <adec:decorative xmlns:adec="http://schemas.microsoft.com/office/drawing/2017/decorative" val="1"/>
              </a:ext>
            </a:extLst>
          </p:cNvPr>
          <p:cNvSpPr/>
          <p:nvPr userDrawn="1"/>
        </p:nvSpPr>
        <p:spPr>
          <a:xfrm>
            <a:off x="381001" y="6352731"/>
            <a:ext cx="1306286" cy="397329"/>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US" sz="1800" b="1" dirty="0">
                <a:solidFill>
                  <a:schemeClr val="tx1"/>
                </a:solidFill>
                <a:latin typeface="+mn-lt"/>
              </a:rPr>
              <a:t>START</a:t>
            </a:r>
            <a:endParaRPr lang="en-US" b="1" dirty="0">
              <a:solidFill>
                <a:schemeClr val="tx1"/>
              </a:solidFill>
              <a:latin typeface="+mn-lt"/>
            </a:endParaRPr>
          </a:p>
        </p:txBody>
      </p:sp>
      <p:sp>
        <p:nvSpPr>
          <p:cNvPr id="30" name="Slide Number Placeholder 5">
            <a:extLst>
              <a:ext uri="{FF2B5EF4-FFF2-40B4-BE49-F238E27FC236}">
                <a16:creationId xmlns:a16="http://schemas.microsoft.com/office/drawing/2014/main" id="{6DE1CF9C-D85F-CED5-1FFF-902538AAD6D5}"/>
              </a:ext>
            </a:extLst>
          </p:cNvPr>
          <p:cNvSpPr>
            <a:spLocks noGrp="1"/>
          </p:cNvSpPr>
          <p:nvPr>
            <p:ph type="sldNum" sz="quarter" idx="4"/>
          </p:nvPr>
        </p:nvSpPr>
        <p:spPr>
          <a:xfrm>
            <a:off x="11572137" y="6226628"/>
            <a:ext cx="630748" cy="631372"/>
          </a:xfrm>
          <a:prstGeom prst="rect">
            <a:avLst/>
          </a:prstGeom>
        </p:spPr>
        <p:txBody>
          <a:bodyPr vert="horz" lIns="91440" tIns="91440" rIns="91440" bIns="45720" rtlCol="0" anchor="ctr"/>
          <a:lstStyle>
            <a:lvl1pPr algn="ctr">
              <a:defRPr lang="en-US" sz="1800"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4D8EA3-B846-4160-95E9-486302147031}" type="datetime1">
              <a:rPr lang="en-US" smtClean="0"/>
              <a:t>6/9/2025</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1" r:id="rId1"/>
    <p:sldLayoutId id="2147483680" r:id="rId2"/>
    <p:sldLayoutId id="2147483672" r:id="rId3"/>
    <p:sldLayoutId id="2147483673" r:id="rId4"/>
    <p:sldLayoutId id="2147483674" r:id="rId5"/>
    <p:sldLayoutId id="2147483649" r:id="rId6"/>
    <p:sldLayoutId id="2147483675" r:id="rId7"/>
    <p:sldLayoutId id="2147483676" r:id="rId8"/>
    <p:sldLayoutId id="2147483664" r:id="rId9"/>
    <p:sldLayoutId id="2147483677" r:id="rId10"/>
    <p:sldLayoutId id="2147483678" r:id="rId11"/>
    <p:sldLayoutId id="2147483681" r:id="rId12"/>
    <p:sldLayoutId id="2147483679" r:id="rId13"/>
    <p:sldLayoutId id="2147483662" r:id="rId14"/>
    <p:sldLayoutId id="2147483655" r:id="rId15"/>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hqprint">
            <a:alphaModFix amt="80000"/>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841863" y="1562728"/>
            <a:ext cx="8508273" cy="3425731"/>
          </a:xfrm>
        </p:spPr>
        <p:txBody>
          <a:bodyPr/>
          <a:lstStyle/>
          <a:p>
            <a:r>
              <a:rPr lang="en-US" dirty="0">
                <a:latin typeface="Arial Rounded MT Bold" panose="020F0704030504030204" pitchFamily="34" charset="0"/>
              </a:rPr>
              <a:t>Sports Performance Analysis</a:t>
            </a:r>
          </a:p>
        </p:txBody>
      </p:sp>
      <p:sp>
        <p:nvSpPr>
          <p:cNvPr id="3" name="TextBox 2">
            <a:extLst>
              <a:ext uri="{FF2B5EF4-FFF2-40B4-BE49-F238E27FC236}">
                <a16:creationId xmlns:a16="http://schemas.microsoft.com/office/drawing/2014/main" id="{EBA14783-4E61-3ECC-A0BE-D24E217E9179}"/>
              </a:ext>
            </a:extLst>
          </p:cNvPr>
          <p:cNvSpPr txBox="1"/>
          <p:nvPr/>
        </p:nvSpPr>
        <p:spPr>
          <a:xfrm>
            <a:off x="4698750" y="5095217"/>
            <a:ext cx="3259246" cy="400110"/>
          </a:xfrm>
          <a:prstGeom prst="rect">
            <a:avLst/>
          </a:prstGeom>
          <a:noFill/>
        </p:spPr>
        <p:txBody>
          <a:bodyPr wrap="square" rtlCol="0">
            <a:spAutoFit/>
          </a:bodyPr>
          <a:lstStyle/>
          <a:p>
            <a:r>
              <a:rPr lang="en-US" sz="2000" b="1" dirty="0">
                <a:latin typeface="Arial Rounded MT Bold" panose="020F0704030504030204" pitchFamily="34" charset="0"/>
              </a:rPr>
              <a:t>Presented By : Sakshi A</a:t>
            </a:r>
            <a:endParaRPr lang="hi-IN" sz="2000" b="1" dirty="0">
              <a:latin typeface="Arial Rounded MT Bold" panose="020F0704030504030204" pitchFamily="34" charset="0"/>
            </a:endParaRPr>
          </a:p>
        </p:txBody>
      </p:sp>
    </p:spTree>
    <p:extLst>
      <p:ext uri="{BB962C8B-B14F-4D97-AF65-F5344CB8AC3E}">
        <p14:creationId xmlns:p14="http://schemas.microsoft.com/office/powerpoint/2010/main" val="22593088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372F9-896B-0B8F-F9E9-DE18587080C6}"/>
              </a:ext>
            </a:extLst>
          </p:cNvPr>
          <p:cNvSpPr>
            <a:spLocks noGrp="1"/>
          </p:cNvSpPr>
          <p:nvPr>
            <p:ph type="title"/>
          </p:nvPr>
        </p:nvSpPr>
        <p:spPr/>
        <p:txBody>
          <a:bodyPr/>
          <a:lstStyle/>
          <a:p>
            <a:r>
              <a:rPr lang="en-US" dirty="0">
                <a:latin typeface="Arial Rounded MT Bold" panose="020F0704030504030204" pitchFamily="34" charset="0"/>
              </a:rPr>
              <a:t>Clustering &amp; Dashboard</a:t>
            </a:r>
            <a:endParaRPr lang="hi-IN" dirty="0">
              <a:latin typeface="Arial Rounded MT Bold" panose="020F0704030504030204" pitchFamily="34" charset="0"/>
            </a:endParaRPr>
          </a:p>
        </p:txBody>
      </p:sp>
      <p:pic>
        <p:nvPicPr>
          <p:cNvPr id="7" name="Picture Placeholder 6">
            <a:extLst>
              <a:ext uri="{FF2B5EF4-FFF2-40B4-BE49-F238E27FC236}">
                <a16:creationId xmlns:a16="http://schemas.microsoft.com/office/drawing/2014/main" id="{DD58ACAD-8711-5E18-7E42-87ABF5D8E39D}"/>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27211" t="7086" r="23075" b="8388"/>
          <a:stretch>
            <a:fillRect/>
          </a:stretch>
        </p:blipFill>
        <p:spPr>
          <a:xfrm>
            <a:off x="7496270" y="914400"/>
            <a:ext cx="4255128" cy="4879818"/>
          </a:xfrm>
        </p:spPr>
      </p:pic>
      <p:sp>
        <p:nvSpPr>
          <p:cNvPr id="4" name="Date Placeholder 3">
            <a:extLst>
              <a:ext uri="{FF2B5EF4-FFF2-40B4-BE49-F238E27FC236}">
                <a16:creationId xmlns:a16="http://schemas.microsoft.com/office/drawing/2014/main" id="{31D9E514-121D-F4C7-A67B-CDCAA7CA8973}"/>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5" name="Slide Number Placeholder 4">
            <a:extLst>
              <a:ext uri="{FF2B5EF4-FFF2-40B4-BE49-F238E27FC236}">
                <a16:creationId xmlns:a16="http://schemas.microsoft.com/office/drawing/2014/main" id="{2BD9F535-7729-978D-B76B-427F661473E3}"/>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32689568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a:extLst>
              <a:ext uri="{FF2B5EF4-FFF2-40B4-BE49-F238E27FC236}">
                <a16:creationId xmlns:a16="http://schemas.microsoft.com/office/drawing/2014/main" id="{7C7371C7-EDE2-8BCC-AEF3-0E8C8DD82281}"/>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689" t="3923" r="2402" b="3642"/>
          <a:stretch>
            <a:fillRect/>
          </a:stretch>
        </p:blipFill>
        <p:spPr>
          <a:xfrm>
            <a:off x="430306" y="849854"/>
            <a:ext cx="6616252" cy="4970033"/>
          </a:xfrm>
        </p:spPr>
      </p:pic>
      <p:sp>
        <p:nvSpPr>
          <p:cNvPr id="4" name="Date Placeholder 3">
            <a:extLst>
              <a:ext uri="{FF2B5EF4-FFF2-40B4-BE49-F238E27FC236}">
                <a16:creationId xmlns:a16="http://schemas.microsoft.com/office/drawing/2014/main" id="{B5A0F06A-8D14-AA42-2D4F-87AC77C86DE7}"/>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5" name="Slide Number Placeholder 4">
            <a:extLst>
              <a:ext uri="{FF2B5EF4-FFF2-40B4-BE49-F238E27FC236}">
                <a16:creationId xmlns:a16="http://schemas.microsoft.com/office/drawing/2014/main" id="{5A41E714-CE45-227C-3E26-90D5043A9162}"/>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
        <p:nvSpPr>
          <p:cNvPr id="8" name="TextBox 7">
            <a:extLst>
              <a:ext uri="{FF2B5EF4-FFF2-40B4-BE49-F238E27FC236}">
                <a16:creationId xmlns:a16="http://schemas.microsoft.com/office/drawing/2014/main" id="{15E19A7F-42DB-0173-B91B-A9CEF4F89D10}"/>
              </a:ext>
            </a:extLst>
          </p:cNvPr>
          <p:cNvSpPr txBox="1"/>
          <p:nvPr/>
        </p:nvSpPr>
        <p:spPr>
          <a:xfrm>
            <a:off x="7433534" y="797510"/>
            <a:ext cx="4328160" cy="4893647"/>
          </a:xfrm>
          <a:prstGeom prst="rect">
            <a:avLst/>
          </a:prstGeom>
          <a:noFill/>
        </p:spPr>
        <p:txBody>
          <a:bodyPr wrap="square" rtlCol="0">
            <a:spAutoFit/>
          </a:bodyPr>
          <a:lstStyle/>
          <a:p>
            <a:pPr algn="just"/>
            <a:r>
              <a:rPr lang="en-US" sz="2400" dirty="0">
                <a:latin typeface="Arial Rounded MT Bold" panose="020F0704030504030204" pitchFamily="34" charset="0"/>
              </a:rPr>
              <a:t>Clustering was conducted using the </a:t>
            </a:r>
            <a:r>
              <a:rPr lang="en-US" sz="2400" b="1" dirty="0">
                <a:solidFill>
                  <a:srgbClr val="8698DA"/>
                </a:solidFill>
                <a:latin typeface="Arial Rounded MT Bold" panose="020F0704030504030204" pitchFamily="34" charset="0"/>
              </a:rPr>
              <a:t>K-Means algorithm </a:t>
            </a:r>
            <a:r>
              <a:rPr lang="en-US" sz="2400" dirty="0">
                <a:latin typeface="Arial Rounded MT Bold" panose="020F0704030504030204" pitchFamily="34" charset="0"/>
              </a:rPr>
              <a:t>to group similar-performing players or teams. The model used features like </a:t>
            </a:r>
            <a:r>
              <a:rPr lang="en-US" sz="2400" b="1" dirty="0">
                <a:solidFill>
                  <a:srgbClr val="8698DA"/>
                </a:solidFill>
                <a:latin typeface="Arial Rounded MT Bold" panose="020F0704030504030204" pitchFamily="34" charset="0"/>
              </a:rPr>
              <a:t>success rate, rating, matches won, and lost </a:t>
            </a:r>
            <a:r>
              <a:rPr lang="en-US" sz="2400" dirty="0">
                <a:latin typeface="Arial Rounded MT Bold" panose="020F0704030504030204" pitchFamily="34" charset="0"/>
              </a:rPr>
              <a:t>to assign cluster labels. Each cluster represents a distinct performance segment – for instance, high scorers, balanced players, or underperformers. </a:t>
            </a:r>
            <a:endParaRPr lang="hi-IN" sz="2400" dirty="0">
              <a:latin typeface="Arial Rounded MT Bold" panose="020F0704030504030204" pitchFamily="34" charset="0"/>
            </a:endParaRPr>
          </a:p>
        </p:txBody>
      </p:sp>
      <p:sp>
        <p:nvSpPr>
          <p:cNvPr id="10" name="Rectangle 9">
            <a:extLst>
              <a:ext uri="{FF2B5EF4-FFF2-40B4-BE49-F238E27FC236}">
                <a16:creationId xmlns:a16="http://schemas.microsoft.com/office/drawing/2014/main" id="{824628AB-0D82-5C68-D1F7-8CF7094EA036}"/>
              </a:ext>
            </a:extLst>
          </p:cNvPr>
          <p:cNvSpPr/>
          <p:nvPr/>
        </p:nvSpPr>
        <p:spPr>
          <a:xfrm>
            <a:off x="355002" y="849853"/>
            <a:ext cx="6691556" cy="497003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p>
        </p:txBody>
      </p:sp>
      <p:pic>
        <p:nvPicPr>
          <p:cNvPr id="12" name="Picture 11">
            <a:extLst>
              <a:ext uri="{FF2B5EF4-FFF2-40B4-BE49-F238E27FC236}">
                <a16:creationId xmlns:a16="http://schemas.microsoft.com/office/drawing/2014/main" id="{A27F4289-9653-BEE0-404C-5F454F61D64D}"/>
              </a:ext>
            </a:extLst>
          </p:cNvPr>
          <p:cNvPicPr>
            <a:picLocks noChangeAspect="1"/>
          </p:cNvPicPr>
          <p:nvPr/>
        </p:nvPicPr>
        <p:blipFill>
          <a:blip r:embed="rId3">
            <a:extLst>
              <a:ext uri="{28A0092B-C50C-407E-A947-70E740481C1C}">
                <a14:useLocalDpi xmlns:a14="http://schemas.microsoft.com/office/drawing/2010/main" val="0"/>
              </a:ext>
            </a:extLst>
          </a:blip>
          <a:srcRect l="26046" t="1405" r="26603" b="3794"/>
          <a:stretch>
            <a:fillRect/>
          </a:stretch>
        </p:blipFill>
        <p:spPr>
          <a:xfrm>
            <a:off x="355002" y="849852"/>
            <a:ext cx="6691555" cy="4970033"/>
          </a:xfrm>
          <a:prstGeom prst="rect">
            <a:avLst/>
          </a:prstGeom>
        </p:spPr>
      </p:pic>
      <p:sp>
        <p:nvSpPr>
          <p:cNvPr id="13" name="Rectangle 12">
            <a:extLst>
              <a:ext uri="{FF2B5EF4-FFF2-40B4-BE49-F238E27FC236}">
                <a16:creationId xmlns:a16="http://schemas.microsoft.com/office/drawing/2014/main" id="{FE223F96-3E76-095E-5B0F-6BA51A2AD975}"/>
              </a:ext>
            </a:extLst>
          </p:cNvPr>
          <p:cNvSpPr/>
          <p:nvPr/>
        </p:nvSpPr>
        <p:spPr>
          <a:xfrm>
            <a:off x="7531248" y="892882"/>
            <a:ext cx="4230446" cy="488397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dirty="0"/>
          </a:p>
        </p:txBody>
      </p:sp>
      <p:sp>
        <p:nvSpPr>
          <p:cNvPr id="22" name="TextBox 21">
            <a:extLst>
              <a:ext uri="{FF2B5EF4-FFF2-40B4-BE49-F238E27FC236}">
                <a16:creationId xmlns:a16="http://schemas.microsoft.com/office/drawing/2014/main" id="{D6EC00E9-7DED-8F41-EA9A-DF6CACF49BFF}"/>
              </a:ext>
            </a:extLst>
          </p:cNvPr>
          <p:cNvSpPr txBox="1"/>
          <p:nvPr/>
        </p:nvSpPr>
        <p:spPr>
          <a:xfrm>
            <a:off x="7444739" y="849852"/>
            <a:ext cx="4403464" cy="4708981"/>
          </a:xfrm>
          <a:prstGeom prst="rect">
            <a:avLst/>
          </a:prstGeom>
          <a:noFill/>
        </p:spPr>
        <p:txBody>
          <a:bodyPr wrap="square" rtlCol="0">
            <a:spAutoFit/>
          </a:bodyPr>
          <a:lstStyle/>
          <a:p>
            <a:pPr algn="just"/>
            <a:r>
              <a:rPr lang="en-US" sz="2000" b="1" dirty="0">
                <a:solidFill>
                  <a:schemeClr val="accent1"/>
                </a:solidFill>
                <a:latin typeface="Arial Rounded MT Bold" panose="020F0704030504030204" pitchFamily="34" charset="0"/>
              </a:rPr>
              <a:t>Success Rate &amp; Speed</a:t>
            </a:r>
            <a:r>
              <a:rPr lang="en-US" sz="2000" dirty="0">
                <a:latin typeface="Arial Rounded MT Bold" panose="020F0704030504030204" pitchFamily="34" charset="0"/>
              </a:rPr>
              <a:t>: Speed influences win rate.</a:t>
            </a:r>
          </a:p>
          <a:p>
            <a:pPr algn="just"/>
            <a:r>
              <a:rPr lang="en-US" sz="2000" b="1" dirty="0">
                <a:solidFill>
                  <a:schemeClr val="accent1"/>
                </a:solidFill>
                <a:latin typeface="Arial Rounded MT Bold" panose="020F0704030504030204" pitchFamily="34" charset="0"/>
              </a:rPr>
              <a:t>Minutes Played &amp; Score</a:t>
            </a:r>
            <a:r>
              <a:rPr lang="en-US" sz="2000" dirty="0">
                <a:latin typeface="Arial Rounded MT Bold" panose="020F0704030504030204" pitchFamily="34" charset="0"/>
              </a:rPr>
              <a:t>: More time on field often leads to higher score.</a:t>
            </a:r>
          </a:p>
          <a:p>
            <a:pPr algn="just"/>
            <a:r>
              <a:rPr lang="en-US" sz="2000" b="1" dirty="0">
                <a:solidFill>
                  <a:schemeClr val="accent1"/>
                </a:solidFill>
                <a:latin typeface="Arial Rounded MT Bold" panose="020F0704030504030204" pitchFamily="34" charset="0"/>
              </a:rPr>
              <a:t>Team Offensive Strength</a:t>
            </a:r>
            <a:r>
              <a:rPr lang="en-US" sz="2000" b="1" dirty="0">
                <a:latin typeface="Arial Rounded MT Bold" panose="020F0704030504030204" pitchFamily="34" charset="0"/>
              </a:rPr>
              <a:t>:</a:t>
            </a:r>
            <a:r>
              <a:rPr lang="en-US" sz="2000" dirty="0">
                <a:solidFill>
                  <a:schemeClr val="accent1"/>
                </a:solidFill>
                <a:latin typeface="Arial Rounded MT Bold" panose="020F0704030504030204" pitchFamily="34" charset="0"/>
              </a:rPr>
              <a:t> </a:t>
            </a:r>
            <a:r>
              <a:rPr lang="en-US" sz="2000" dirty="0">
                <a:latin typeface="Arial Rounded MT Bold" panose="020F0704030504030204" pitchFamily="34" charset="0"/>
              </a:rPr>
              <a:t>Assists and goals reveal top attackers.</a:t>
            </a:r>
          </a:p>
          <a:p>
            <a:pPr algn="just"/>
            <a:r>
              <a:rPr lang="en-US" sz="2000" b="1" dirty="0">
                <a:solidFill>
                  <a:schemeClr val="accent1"/>
                </a:solidFill>
                <a:latin typeface="Arial Rounded MT Bold" panose="020F0704030504030204" pitchFamily="34" charset="0"/>
              </a:rPr>
              <a:t>Defensive Pressure</a:t>
            </a:r>
            <a:r>
              <a:rPr lang="en-US" sz="2000" dirty="0">
                <a:latin typeface="Arial Rounded MT Bold" panose="020F0704030504030204" pitchFamily="34" charset="0"/>
              </a:rPr>
              <a:t>: Saves vs match losses reveal weak points.</a:t>
            </a:r>
          </a:p>
          <a:p>
            <a:pPr algn="just"/>
            <a:r>
              <a:rPr lang="en-US" sz="2000" b="1" dirty="0">
                <a:solidFill>
                  <a:schemeClr val="accent1"/>
                </a:solidFill>
                <a:latin typeface="Arial Rounded MT Bold" panose="020F0704030504030204" pitchFamily="34" charset="0"/>
              </a:rPr>
              <a:t>Impact of Injuries</a:t>
            </a:r>
            <a:r>
              <a:rPr lang="en-US" sz="2000" dirty="0">
                <a:latin typeface="Arial Rounded MT Bold" panose="020F0704030504030204" pitchFamily="34" charset="0"/>
              </a:rPr>
              <a:t>: Injuries correlate with reduced performance.</a:t>
            </a:r>
          </a:p>
          <a:p>
            <a:pPr algn="just"/>
            <a:r>
              <a:rPr lang="en-US" sz="2000" b="1" dirty="0">
                <a:solidFill>
                  <a:schemeClr val="accent1"/>
                </a:solidFill>
                <a:latin typeface="Arial Rounded MT Bold" panose="020F0704030504030204" pitchFamily="34" charset="0"/>
              </a:rPr>
              <a:t>Cluster Performance</a:t>
            </a:r>
            <a:r>
              <a:rPr lang="en-US" sz="2000" dirty="0">
                <a:latin typeface="Arial Rounded MT Bold" panose="020F0704030504030204" pitchFamily="34" charset="0"/>
              </a:rPr>
              <a:t>: Identifies best-performing sports or teams via clustering.</a:t>
            </a:r>
          </a:p>
        </p:txBody>
      </p:sp>
    </p:spTree>
    <p:extLst>
      <p:ext uri="{BB962C8B-B14F-4D97-AF65-F5344CB8AC3E}">
        <p14:creationId xmlns:p14="http://schemas.microsoft.com/office/powerpoint/2010/main" val="22405985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22" presetClass="entr" presetSubtype="4"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down)">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3" grpId="0" animBg="1"/>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4F4095-BDED-C078-22D5-1BF1E3AAF3FC}"/>
              </a:ext>
            </a:extLst>
          </p:cNvPr>
          <p:cNvSpPr>
            <a:spLocks noGrp="1"/>
          </p:cNvSpPr>
          <p:nvPr>
            <p:ph type="title"/>
          </p:nvPr>
        </p:nvSpPr>
        <p:spPr>
          <a:xfrm>
            <a:off x="641350" y="990005"/>
            <a:ext cx="10907016" cy="922516"/>
          </a:xfrm>
        </p:spPr>
        <p:txBody>
          <a:bodyPr/>
          <a:lstStyle/>
          <a:p>
            <a:r>
              <a:rPr lang="en-IN" sz="5400" dirty="0">
                <a:latin typeface="Arial Rounded MT Bold" panose="020F0704030504030204" pitchFamily="34" charset="0"/>
              </a:rPr>
              <a:t>Project Outcome :</a:t>
            </a:r>
            <a:endParaRPr lang="en-US" sz="5400" dirty="0">
              <a:latin typeface="Arial Rounded MT Bold" panose="020F0704030504030204" pitchFamily="34" charset="0"/>
            </a:endParaRPr>
          </a:p>
        </p:txBody>
      </p:sp>
      <p:sp>
        <p:nvSpPr>
          <p:cNvPr id="2" name="Content Placeholder 1">
            <a:extLst>
              <a:ext uri="{FF2B5EF4-FFF2-40B4-BE49-F238E27FC236}">
                <a16:creationId xmlns:a16="http://schemas.microsoft.com/office/drawing/2014/main" id="{6C2BF529-2BDD-94C0-202F-CA0D13A190E6}"/>
              </a:ext>
            </a:extLst>
          </p:cNvPr>
          <p:cNvSpPr>
            <a:spLocks noGrp="1"/>
          </p:cNvSpPr>
          <p:nvPr>
            <p:ph idx="1"/>
          </p:nvPr>
        </p:nvSpPr>
        <p:spPr>
          <a:xfrm>
            <a:off x="526556" y="2835883"/>
            <a:ext cx="11152414" cy="2467383"/>
          </a:xfrm>
        </p:spPr>
        <p:txBody>
          <a:bodyPr/>
          <a:lstStyle/>
          <a:p>
            <a:pPr algn="just"/>
            <a:r>
              <a:rPr lang="en-US" sz="2400" dirty="0">
                <a:latin typeface="Arial Rounded MT Bold" panose="020F0704030504030204" pitchFamily="34" charset="0"/>
              </a:rPr>
              <a:t>This project successfully combined data visualization, machine learning, and domain knowledge to analyze sports performance. A Power BI dashboard offered intuitive insights, while clustering and regression revealed deeper patterns. We identified key performance drivers and provided tactical recommendations for both individual players and teams. The outcomes demonstrate the power of data science in transforming raw statistics into meaningful strategies. It shows that sports analytics is not just about numbers — it's about better performance through insights.</a:t>
            </a:r>
          </a:p>
        </p:txBody>
      </p:sp>
      <p:sp>
        <p:nvSpPr>
          <p:cNvPr id="4" name="Date Placeholder 3">
            <a:extLst>
              <a:ext uri="{FF2B5EF4-FFF2-40B4-BE49-F238E27FC236}">
                <a16:creationId xmlns:a16="http://schemas.microsoft.com/office/drawing/2014/main" id="{673C5BE5-8D0B-3508-2011-1575B2405CFC}"/>
              </a:ext>
            </a:extLst>
          </p:cNvPr>
          <p:cNvSpPr>
            <a:spLocks noGrp="1"/>
          </p:cNvSpPr>
          <p:nvPr>
            <p:ph type="dt" sz="half" idx="2"/>
          </p:nvPr>
        </p:nvSpPr>
        <p:spPr>
          <a:xfrm>
            <a:off x="10011833" y="6226628"/>
            <a:ext cx="1560304" cy="631372"/>
          </a:xfrm>
        </p:spPr>
        <p:txBody>
          <a:bodyPr/>
          <a:lstStyle/>
          <a:p>
            <a:fld id="{72B8B865-6043-45BC-B48D-1676CB43D17A}" type="datetime1">
              <a:rPr lang="en-US" smtClean="0"/>
              <a:pPr/>
              <a:t>6/9/2025</a:t>
            </a:fld>
            <a:endParaRPr lang="en-US" dirty="0"/>
          </a:p>
        </p:txBody>
      </p:sp>
      <p:sp>
        <p:nvSpPr>
          <p:cNvPr id="5" name="Slide Number Placeholder 4">
            <a:extLst>
              <a:ext uri="{FF2B5EF4-FFF2-40B4-BE49-F238E27FC236}">
                <a16:creationId xmlns:a16="http://schemas.microsoft.com/office/drawing/2014/main" id="{D1531C35-FB2E-F9F7-8D1E-64ACCC0E74A8}"/>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36413618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down)">
                                      <p:cBhvr>
                                        <p:cTn id="1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29BB-1196-0F20-C927-65E44F37AD2B}"/>
              </a:ext>
            </a:extLst>
          </p:cNvPr>
          <p:cNvSpPr>
            <a:spLocks noGrp="1"/>
          </p:cNvSpPr>
          <p:nvPr>
            <p:ph type="title"/>
          </p:nvPr>
        </p:nvSpPr>
        <p:spPr>
          <a:xfrm>
            <a:off x="665121" y="2640029"/>
            <a:ext cx="10907016" cy="1162882"/>
          </a:xfrm>
        </p:spPr>
        <p:txBody>
          <a:bodyPr/>
          <a:lstStyle/>
          <a:p>
            <a:pPr algn="ctr"/>
            <a:r>
              <a:rPr lang="en-US" sz="5400" dirty="0">
                <a:latin typeface="Arial Rounded MT Bold" panose="020F0704030504030204" pitchFamily="34" charset="0"/>
              </a:rPr>
              <a:t>THANK YOU</a:t>
            </a:r>
            <a:endParaRPr lang="hi-IN" sz="5400"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C44F9FBC-88FE-DA1F-EE4A-8CB770A75657}"/>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5" name="Slide Number Placeholder 4">
            <a:extLst>
              <a:ext uri="{FF2B5EF4-FFF2-40B4-BE49-F238E27FC236}">
                <a16:creationId xmlns:a16="http://schemas.microsoft.com/office/drawing/2014/main" id="{3766922B-0CE6-6ECF-B655-E46EABF4752D}"/>
              </a:ext>
            </a:extLst>
          </p:cNvPr>
          <p:cNvSpPr>
            <a:spLocks noGrp="1"/>
          </p:cNvSpPr>
          <p:nvPr>
            <p:ph type="sldNum" sz="quarter" idx="4"/>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6396196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3957068" y="851547"/>
            <a:ext cx="4275364" cy="1979634"/>
          </a:xfrm>
        </p:spPr>
        <p:txBody>
          <a:bodyPr anchor="ctr"/>
          <a:lstStyle/>
          <a:p>
            <a:r>
              <a:rPr lang="en-US" dirty="0">
                <a:latin typeface="Arial Rounded MT Bold" panose="020F0704030504030204" pitchFamily="34" charset="0"/>
              </a:rPr>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3957068" y="2287974"/>
            <a:ext cx="4275364" cy="2660213"/>
          </a:xfrm>
        </p:spPr>
        <p:txBody>
          <a:bodyPr vert="horz" lIns="91440" tIns="45720" rIns="91440" bIns="45720" rtlCol="0" anchor="t">
            <a:noAutofit/>
          </a:bodyPr>
          <a:lstStyle/>
          <a:p>
            <a:r>
              <a:rPr lang="en-US" dirty="0">
                <a:latin typeface="Arial Rounded MT Bold" panose="020F0704030504030204" pitchFamily="34" charset="0"/>
              </a:rPr>
              <a:t>Objective</a:t>
            </a:r>
          </a:p>
          <a:p>
            <a:r>
              <a:rPr lang="en-US" dirty="0">
                <a:latin typeface="Arial Rounded MT Bold" panose="020F0704030504030204" pitchFamily="34" charset="0"/>
              </a:rPr>
              <a:t>Dataset Overview</a:t>
            </a:r>
          </a:p>
          <a:p>
            <a:r>
              <a:rPr lang="en-US" dirty="0">
                <a:latin typeface="Arial Rounded MT Bold" panose="020F0704030504030204" pitchFamily="34" charset="0"/>
              </a:rPr>
              <a:t>Visualizations</a:t>
            </a:r>
          </a:p>
          <a:p>
            <a:r>
              <a:rPr lang="en-US" dirty="0">
                <a:latin typeface="Arial Rounded MT Bold" panose="020F0704030504030204" pitchFamily="34" charset="0"/>
              </a:rPr>
              <a:t>Correlation &amp; Regression</a:t>
            </a:r>
          </a:p>
          <a:p>
            <a:r>
              <a:rPr lang="en-US" dirty="0">
                <a:latin typeface="Arial Rounded MT Bold" panose="020F0704030504030204" pitchFamily="34" charset="0"/>
              </a:rPr>
              <a:t>Clustering &amp; Dashboard</a:t>
            </a:r>
          </a:p>
          <a:p>
            <a:r>
              <a:rPr lang="en-US" dirty="0">
                <a:latin typeface="Arial Rounded MT Bold" panose="020F0704030504030204" pitchFamily="34" charset="0"/>
              </a:rPr>
              <a:t>Project Outcome</a:t>
            </a:r>
          </a:p>
          <a:p>
            <a:endParaRPr lang="en-US" dirty="0">
              <a:latin typeface="Arial Rounded MT Bold" panose="020F0704030504030204" pitchFamily="34" charset="0"/>
            </a:endParaRPr>
          </a:p>
          <a:p>
            <a:endParaRPr lang="en-US"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D718FBE7-3C46-903D-964E-091F74329C61}"/>
              </a:ext>
            </a:extLst>
          </p:cNvPr>
          <p:cNvSpPr>
            <a:spLocks noGrp="1"/>
          </p:cNvSpPr>
          <p:nvPr>
            <p:ph type="dt" sz="half" idx="2"/>
          </p:nvPr>
        </p:nvSpPr>
        <p:spPr>
          <a:xfrm>
            <a:off x="10011833" y="6226628"/>
            <a:ext cx="1560304" cy="631372"/>
          </a:xfrm>
        </p:spPr>
        <p:txBody>
          <a:bodyPr/>
          <a:lstStyle/>
          <a:p>
            <a:fld id="{E9466343-3461-42CD-9CAB-EE1885623C25}" type="datetime1">
              <a:rPr lang="en-US" smtClean="0"/>
              <a:pPr/>
              <a:t>6/9/2025</a:t>
            </a:fld>
            <a:endParaRPr lang="en-US" dirty="0"/>
          </a:p>
        </p:txBody>
      </p:sp>
      <p:sp>
        <p:nvSpPr>
          <p:cNvPr id="5" name="Slide Number Placeholder 4">
            <a:extLst>
              <a:ext uri="{FF2B5EF4-FFF2-40B4-BE49-F238E27FC236}">
                <a16:creationId xmlns:a16="http://schemas.microsoft.com/office/drawing/2014/main" id="{E6EEA9E7-F506-729E-13CF-D685FEBDB6E0}"/>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3256085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wipe(down)">
                                      <p:cBhvr>
                                        <p:cTn id="18" dur="500"/>
                                        <p:tgtEl>
                                          <p:spTgt spid="3">
                                            <p:txEl>
                                              <p:pRg st="2" end="2"/>
                                            </p:txEl>
                                          </p:spTgt>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wipe(down)">
                                      <p:cBhvr>
                                        <p:cTn id="21" dur="500"/>
                                        <p:tgtEl>
                                          <p:spTgt spid="3">
                                            <p:txEl>
                                              <p:pRg st="3" end="3"/>
                                            </p:txEl>
                                          </p:spTgt>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5AA2E-30A3-50F8-630D-0B36FBDC062F}"/>
              </a:ext>
            </a:extLst>
          </p:cNvPr>
          <p:cNvSpPr>
            <a:spLocks noGrp="1"/>
          </p:cNvSpPr>
          <p:nvPr>
            <p:ph type="title"/>
          </p:nvPr>
        </p:nvSpPr>
        <p:spPr/>
        <p:txBody>
          <a:bodyPr/>
          <a:lstStyle/>
          <a:p>
            <a:r>
              <a:rPr lang="en-US" sz="5400" dirty="0">
                <a:latin typeface="Arial Rounded MT Bold" panose="020F0704030504030204" pitchFamily="34" charset="0"/>
              </a:rPr>
              <a:t>Objective :</a:t>
            </a:r>
            <a:endParaRPr lang="hi-IN" sz="5400"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C8573A07-A2E4-F5E5-A658-0522D1DAE63A}"/>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5" name="Slide Number Placeholder 4">
            <a:extLst>
              <a:ext uri="{FF2B5EF4-FFF2-40B4-BE49-F238E27FC236}">
                <a16:creationId xmlns:a16="http://schemas.microsoft.com/office/drawing/2014/main" id="{D143DE51-A022-7CEF-2717-E368AA7744A9}"/>
              </a:ext>
            </a:extLst>
          </p:cNvPr>
          <p:cNvSpPr>
            <a:spLocks noGrp="1"/>
          </p:cNvSpPr>
          <p:nvPr>
            <p:ph type="sldNum" sz="quarter" idx="4"/>
          </p:nvPr>
        </p:nvSpPr>
        <p:spPr/>
        <p:txBody>
          <a:bodyPr/>
          <a:lstStyle/>
          <a:p>
            <a:fld id="{294A09A9-5501-47C1-A89A-A340965A2BE2}" type="slidenum">
              <a:rPr lang="en-US" smtClean="0"/>
              <a:pPr/>
              <a:t>3</a:t>
            </a:fld>
            <a:endParaRPr lang="en-US" dirty="0"/>
          </a:p>
        </p:txBody>
      </p:sp>
      <p:sp>
        <p:nvSpPr>
          <p:cNvPr id="6" name="TextBox 5">
            <a:extLst>
              <a:ext uri="{FF2B5EF4-FFF2-40B4-BE49-F238E27FC236}">
                <a16:creationId xmlns:a16="http://schemas.microsoft.com/office/drawing/2014/main" id="{461C72BD-6D52-75F6-E9CA-E748D52AF6F7}"/>
              </a:ext>
            </a:extLst>
          </p:cNvPr>
          <p:cNvSpPr txBox="1"/>
          <p:nvPr/>
        </p:nvSpPr>
        <p:spPr>
          <a:xfrm>
            <a:off x="814812" y="1693454"/>
            <a:ext cx="10547287" cy="3416320"/>
          </a:xfrm>
          <a:prstGeom prst="rect">
            <a:avLst/>
          </a:prstGeom>
          <a:noFill/>
        </p:spPr>
        <p:txBody>
          <a:bodyPr wrap="square" rtlCol="0">
            <a:spAutoFit/>
          </a:bodyPr>
          <a:lstStyle/>
          <a:p>
            <a:pPr algn="just"/>
            <a:r>
              <a:rPr lang="en-US" sz="2400" dirty="0">
                <a:latin typeface="Arial Rounded MT Bold" panose="020F0704030504030204" pitchFamily="34" charset="0"/>
              </a:rPr>
              <a:t>This project, titled </a:t>
            </a:r>
            <a:r>
              <a:rPr lang="en-US" sz="2400" i="1" dirty="0">
                <a:latin typeface="Arial Rounded MT Bold" panose="020F0704030504030204" pitchFamily="34" charset="0"/>
              </a:rPr>
              <a:t>Sports Performance Analysis</a:t>
            </a:r>
            <a:r>
              <a:rPr lang="en-US" sz="2400" dirty="0">
                <a:latin typeface="Arial Rounded MT Bold" panose="020F0704030504030204" pitchFamily="34" charset="0"/>
              </a:rPr>
              <a:t>, focuses on evaluating player and team performance using statistical data. The primary objective is to identify patterns, understand strengths and weaknesses, and suggest tactical improvements. It integrates Python for data processing, Power BI for dashboard creation, and machine learning techniques for pattern discovery. The project combines real-time metrics like goals, speed, and assists with analytical tools to deliver insightful visualizations. Overall, it serves as a comprehensive case of applying data science in sports analytics.</a:t>
            </a:r>
            <a:endParaRPr lang="hi-IN" sz="2400" dirty="0">
              <a:latin typeface="Arial Rounded MT Bold" panose="020F0704030504030204" pitchFamily="34" charset="0"/>
            </a:endParaRPr>
          </a:p>
        </p:txBody>
      </p:sp>
    </p:spTree>
    <p:extLst>
      <p:ext uri="{BB962C8B-B14F-4D97-AF65-F5344CB8AC3E}">
        <p14:creationId xmlns:p14="http://schemas.microsoft.com/office/powerpoint/2010/main" val="13239115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642492" y="394314"/>
            <a:ext cx="10907016" cy="1162882"/>
          </a:xfrm>
        </p:spPr>
        <p:txBody>
          <a:bodyPr/>
          <a:lstStyle/>
          <a:p>
            <a:r>
              <a:rPr lang="en-IN" sz="5400" dirty="0">
                <a:latin typeface="Arial Rounded MT Bold" panose="020F0704030504030204" pitchFamily="34" charset="0"/>
              </a:rPr>
              <a:t>Dataset Overview :</a:t>
            </a:r>
            <a:endParaRPr lang="en-US" sz="5400"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A004579C-DA6D-B905-B710-1E6243E8C700}"/>
              </a:ext>
            </a:extLst>
          </p:cNvPr>
          <p:cNvSpPr>
            <a:spLocks noGrp="1"/>
          </p:cNvSpPr>
          <p:nvPr>
            <p:ph type="dt" sz="half" idx="2"/>
          </p:nvPr>
        </p:nvSpPr>
        <p:spPr>
          <a:xfrm>
            <a:off x="10011833" y="6226628"/>
            <a:ext cx="1560304" cy="631372"/>
          </a:xfrm>
        </p:spPr>
        <p:txBody>
          <a:bodyPr/>
          <a:lstStyle/>
          <a:p>
            <a:fld id="{EA52206C-522E-4279-9E0D-1C28CCBD7571}" type="datetime1">
              <a:rPr lang="en-US" smtClean="0"/>
              <a:pPr/>
              <a:t>6/9/2025</a:t>
            </a:fld>
            <a:endParaRPr lang="en-US" dirty="0"/>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4</a:t>
            </a:fld>
            <a:endParaRPr lang="en-US" dirty="0"/>
          </a:p>
        </p:txBody>
      </p:sp>
      <p:sp>
        <p:nvSpPr>
          <p:cNvPr id="8" name="TextBox 7">
            <a:extLst>
              <a:ext uri="{FF2B5EF4-FFF2-40B4-BE49-F238E27FC236}">
                <a16:creationId xmlns:a16="http://schemas.microsoft.com/office/drawing/2014/main" id="{49F3EFC7-227F-2C05-7C88-FBEAFC6CBD27}"/>
              </a:ext>
            </a:extLst>
          </p:cNvPr>
          <p:cNvSpPr txBox="1"/>
          <p:nvPr/>
        </p:nvSpPr>
        <p:spPr>
          <a:xfrm>
            <a:off x="587340" y="1557196"/>
            <a:ext cx="11300171" cy="3970318"/>
          </a:xfrm>
          <a:prstGeom prst="rect">
            <a:avLst/>
          </a:prstGeom>
          <a:noFill/>
        </p:spPr>
        <p:txBody>
          <a:bodyPr wrap="square" rtlCol="0">
            <a:spAutoFit/>
          </a:bodyPr>
          <a:lstStyle/>
          <a:p>
            <a:pPr algn="just"/>
            <a:r>
              <a:rPr lang="en-US" sz="2800" dirty="0">
                <a:latin typeface="Arial Rounded MT Bold" panose="020F0704030504030204" pitchFamily="34" charset="0"/>
              </a:rPr>
              <a:t>The dataset contains over 10,000 rows of synthetic sports data, covering various sports such as </a:t>
            </a:r>
            <a:r>
              <a:rPr lang="en-US" sz="2800" b="1" dirty="0">
                <a:solidFill>
                  <a:srgbClr val="8698DA"/>
                </a:solidFill>
                <a:latin typeface="Arial Rounded MT Bold" panose="020F0704030504030204" pitchFamily="34" charset="0"/>
              </a:rPr>
              <a:t>Football, Cricket, and Basketball</a:t>
            </a:r>
            <a:r>
              <a:rPr lang="en-US" sz="2800" dirty="0">
                <a:latin typeface="Arial Rounded MT Bold" panose="020F0704030504030204" pitchFamily="34" charset="0"/>
              </a:rPr>
              <a:t>. Each entry includes detailed player statistics like goals, assists, speed, success rate, minutes played, and rating. Additionally, it captures team-based performance data like matches won or lost. This wide range of features enables comprehensive analysis at both individual and team levels. It is structured to reflect realistic sports scenarios, allowing meaningful machine learning and visualization outcomes.</a:t>
            </a:r>
            <a:endParaRPr lang="hi-IN" sz="2800" dirty="0">
              <a:latin typeface="Arial Rounded MT Bold" panose="020F0704030504030204" pitchFamily="34" charset="0"/>
            </a:endParaRPr>
          </a:p>
        </p:txBody>
      </p:sp>
    </p:spTree>
    <p:extLst>
      <p:ext uri="{BB962C8B-B14F-4D97-AF65-F5344CB8AC3E}">
        <p14:creationId xmlns:p14="http://schemas.microsoft.com/office/powerpoint/2010/main" val="16397991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0B00-FFAC-0732-1E06-B19F7447605A}"/>
              </a:ext>
            </a:extLst>
          </p:cNvPr>
          <p:cNvSpPr>
            <a:spLocks noGrp="1"/>
          </p:cNvSpPr>
          <p:nvPr>
            <p:ph type="title"/>
          </p:nvPr>
        </p:nvSpPr>
        <p:spPr/>
        <p:txBody>
          <a:bodyPr/>
          <a:lstStyle/>
          <a:p>
            <a:r>
              <a:rPr lang="en-US" dirty="0">
                <a:latin typeface="Arial Rounded MT Bold" panose="020F0704030504030204" pitchFamily="34" charset="0"/>
              </a:rPr>
              <a:t>Visualizations</a:t>
            </a:r>
            <a:endParaRPr lang="hi-IN" dirty="0">
              <a:latin typeface="Arial Rounded MT Bold" panose="020F0704030504030204" pitchFamily="34" charset="0"/>
            </a:endParaRPr>
          </a:p>
        </p:txBody>
      </p:sp>
      <p:pic>
        <p:nvPicPr>
          <p:cNvPr id="7" name="Picture Placeholder 6">
            <a:extLst>
              <a:ext uri="{FF2B5EF4-FFF2-40B4-BE49-F238E27FC236}">
                <a16:creationId xmlns:a16="http://schemas.microsoft.com/office/drawing/2014/main" id="{6CE2760A-BB97-F86F-B71E-F78D7EC296B6}"/>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6493" r="6493"/>
          <a:stretch>
            <a:fillRect/>
          </a:stretch>
        </p:blipFill>
        <p:spPr/>
      </p:pic>
      <p:sp>
        <p:nvSpPr>
          <p:cNvPr id="4" name="Date Placeholder 3">
            <a:extLst>
              <a:ext uri="{FF2B5EF4-FFF2-40B4-BE49-F238E27FC236}">
                <a16:creationId xmlns:a16="http://schemas.microsoft.com/office/drawing/2014/main" id="{7BA71234-F1B4-478B-79E2-B702D318A418}"/>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5" name="Slide Number Placeholder 4">
            <a:extLst>
              <a:ext uri="{FF2B5EF4-FFF2-40B4-BE49-F238E27FC236}">
                <a16:creationId xmlns:a16="http://schemas.microsoft.com/office/drawing/2014/main" id="{625AC301-8C67-2666-5758-E9CFA1E56E9F}"/>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2433628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5189A5F-BBA0-3954-2FF7-55F72496B8F7}"/>
              </a:ext>
            </a:extLst>
          </p:cNvPr>
          <p:cNvPicPr>
            <a:picLocks noGrp="1" noChangeAspect="1"/>
          </p:cNvPicPr>
          <p:nvPr>
            <p:ph sz="half" idx="14"/>
          </p:nvPr>
        </p:nvPicPr>
        <p:blipFill>
          <a:blip r:embed="rId3">
            <a:extLst>
              <a:ext uri="{28A0092B-C50C-407E-A947-70E740481C1C}">
                <a14:useLocalDpi xmlns:a14="http://schemas.microsoft.com/office/drawing/2010/main" val="0"/>
              </a:ext>
            </a:extLst>
          </a:blip>
          <a:srcRect l="3864" t="4343" r="4367" b="4509"/>
          <a:stretch>
            <a:fillRect/>
          </a:stretch>
        </p:blipFill>
        <p:spPr>
          <a:xfrm>
            <a:off x="713778" y="1973655"/>
            <a:ext cx="5216240" cy="3548959"/>
          </a:xfrm>
          <a:prstGeom prst="roundRect">
            <a:avLst>
              <a:gd name="adj" fmla="val 792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Content Placeholder 9">
            <a:extLst>
              <a:ext uri="{FF2B5EF4-FFF2-40B4-BE49-F238E27FC236}">
                <a16:creationId xmlns:a16="http://schemas.microsoft.com/office/drawing/2014/main" id="{A84695DC-B726-815A-F01F-B6B9D23DE591}"/>
              </a:ext>
            </a:extLst>
          </p:cNvPr>
          <p:cNvPicPr>
            <a:picLocks noGrp="1" noChangeAspect="1"/>
          </p:cNvPicPr>
          <p:nvPr>
            <p:ph sz="half" idx="15"/>
          </p:nvPr>
        </p:nvPicPr>
        <p:blipFill>
          <a:blip r:embed="rId4">
            <a:extLst>
              <a:ext uri="{28A0092B-C50C-407E-A947-70E740481C1C}">
                <a14:useLocalDpi xmlns:a14="http://schemas.microsoft.com/office/drawing/2010/main" val="0"/>
              </a:ext>
            </a:extLst>
          </a:blip>
          <a:srcRect t="3437" b="5413"/>
          <a:stretch>
            <a:fillRect/>
          </a:stretch>
        </p:blipFill>
        <p:spPr>
          <a:xfrm>
            <a:off x="6261983" y="1973655"/>
            <a:ext cx="5286383" cy="3548959"/>
          </a:xfrm>
          <a:prstGeom prst="roundRect">
            <a:avLst>
              <a:gd name="adj" fmla="val 9014"/>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7" name="Date Placeholder 6">
            <a:extLst>
              <a:ext uri="{FF2B5EF4-FFF2-40B4-BE49-F238E27FC236}">
                <a16:creationId xmlns:a16="http://schemas.microsoft.com/office/drawing/2014/main" id="{B2F9C110-6207-0F51-F464-AFBEF993F422}"/>
              </a:ext>
            </a:extLst>
          </p:cNvPr>
          <p:cNvSpPr>
            <a:spLocks noGrp="1"/>
          </p:cNvSpPr>
          <p:nvPr>
            <p:ph type="dt" sz="half" idx="2"/>
          </p:nvPr>
        </p:nvSpPr>
        <p:spPr>
          <a:xfrm>
            <a:off x="10011833" y="6226628"/>
            <a:ext cx="1560304" cy="631372"/>
          </a:xfrm>
        </p:spPr>
        <p:txBody>
          <a:bodyPr/>
          <a:lstStyle/>
          <a:p>
            <a:fld id="{8224D3FE-FC64-4F60-BC7C-E273976648BC}" type="datetime1">
              <a:rPr lang="en-US" smtClean="0"/>
              <a:pPr/>
              <a:t>6/9/2025</a:t>
            </a:fld>
            <a:endParaRPr lang="en-US" dirty="0"/>
          </a:p>
        </p:txBody>
      </p:sp>
      <p:sp>
        <p:nvSpPr>
          <p:cNvPr id="8" name="Slide Number Placeholder 7">
            <a:extLst>
              <a:ext uri="{FF2B5EF4-FFF2-40B4-BE49-F238E27FC236}">
                <a16:creationId xmlns:a16="http://schemas.microsoft.com/office/drawing/2014/main" id="{1D3542AA-82FB-8DD5-2A66-7F47BFF88078}"/>
              </a:ext>
            </a:extLst>
          </p:cNvPr>
          <p:cNvSpPr>
            <a:spLocks noGrp="1"/>
          </p:cNvSpPr>
          <p:nvPr>
            <p:ph type="sldNum" sz="quarter" idx="4"/>
          </p:nvPr>
        </p:nvSpPr>
        <p:spPr>
          <a:xfrm>
            <a:off x="11572137" y="6226628"/>
            <a:ext cx="630748" cy="631372"/>
          </a:xfrm>
        </p:spPr>
        <p:txBody>
          <a:bodyPr/>
          <a:lstStyle/>
          <a:p>
            <a:fld id="{294A09A9-5501-47C1-A89A-A340965A2BE2}" type="slidenum">
              <a:rPr lang="en-US" smtClean="0"/>
              <a:pPr/>
              <a:t>6</a:t>
            </a:fld>
            <a:endParaRPr lang="en-US" dirty="0"/>
          </a:p>
        </p:txBody>
      </p:sp>
      <p:sp>
        <p:nvSpPr>
          <p:cNvPr id="13" name="TextBox 12">
            <a:extLst>
              <a:ext uri="{FF2B5EF4-FFF2-40B4-BE49-F238E27FC236}">
                <a16:creationId xmlns:a16="http://schemas.microsoft.com/office/drawing/2014/main" id="{1F3BB32C-1192-A4A8-86DC-1848DB86CAF0}"/>
              </a:ext>
            </a:extLst>
          </p:cNvPr>
          <p:cNvSpPr txBox="1"/>
          <p:nvPr/>
        </p:nvSpPr>
        <p:spPr>
          <a:xfrm>
            <a:off x="316871" y="319723"/>
            <a:ext cx="5679541" cy="1569660"/>
          </a:xfrm>
          <a:prstGeom prst="rect">
            <a:avLst/>
          </a:prstGeom>
          <a:noFill/>
        </p:spPr>
        <p:txBody>
          <a:bodyPr wrap="square" rtlCol="0">
            <a:spAutoFit/>
          </a:bodyPr>
          <a:lstStyle/>
          <a:p>
            <a:pPr algn="just"/>
            <a:r>
              <a:rPr lang="en-US" sz="1600" b="1" dirty="0">
                <a:latin typeface="Arial Rounded MT Bold" panose="020F0704030504030204" pitchFamily="34" charset="0"/>
              </a:rPr>
              <a:t>This pie chart illustrates </a:t>
            </a:r>
            <a:r>
              <a:rPr lang="en-US" sz="1600" b="1" dirty="0">
                <a:solidFill>
                  <a:srgbClr val="8698DA"/>
                </a:solidFill>
                <a:latin typeface="Arial Rounded MT Bold" panose="020F0704030504030204" pitchFamily="34" charset="0"/>
              </a:rPr>
              <a:t>how success is distributed across different teams </a:t>
            </a:r>
            <a:r>
              <a:rPr lang="en-US" sz="1600" b="1" dirty="0">
                <a:latin typeface="Arial Rounded MT Bold" panose="020F0704030504030204" pitchFamily="34" charset="0"/>
              </a:rPr>
              <a:t>by calculating the average success rate of each team. It offers a quick comparison of overall team efficiency. This visualization helps identify which teams consistently perform better and which may need strategic improvements.</a:t>
            </a:r>
            <a:endParaRPr lang="hi-IN" sz="1600" b="1" dirty="0">
              <a:latin typeface="Arial Rounded MT Bold" panose="020F0704030504030204" pitchFamily="34" charset="0"/>
            </a:endParaRPr>
          </a:p>
        </p:txBody>
      </p:sp>
      <p:sp>
        <p:nvSpPr>
          <p:cNvPr id="14" name="TextBox 13">
            <a:extLst>
              <a:ext uri="{FF2B5EF4-FFF2-40B4-BE49-F238E27FC236}">
                <a16:creationId xmlns:a16="http://schemas.microsoft.com/office/drawing/2014/main" id="{51A7ABCD-DE1A-A61A-40C6-5B02B9670085}"/>
              </a:ext>
            </a:extLst>
          </p:cNvPr>
          <p:cNvSpPr txBox="1"/>
          <p:nvPr/>
        </p:nvSpPr>
        <p:spPr>
          <a:xfrm>
            <a:off x="2064190" y="5721790"/>
            <a:ext cx="8700380" cy="646331"/>
          </a:xfrm>
          <a:prstGeom prst="rect">
            <a:avLst/>
          </a:prstGeom>
          <a:solidFill>
            <a:srgbClr val="F7B3C2"/>
          </a:solidFill>
        </p:spPr>
        <p:txBody>
          <a:bodyPr wrap="square" rtlCol="0">
            <a:spAutoFit/>
          </a:bodyPr>
          <a:lstStyle/>
          <a:p>
            <a:r>
              <a:rPr lang="en-US" sz="3600" b="1" dirty="0">
                <a:latin typeface="Arial Rounded MT Bold" panose="020F0704030504030204" pitchFamily="34" charset="0"/>
              </a:rPr>
              <a:t>Distribution of Success Rate &amp;  Sport</a:t>
            </a:r>
            <a:endParaRPr lang="hi-IN" sz="3600" b="1" dirty="0">
              <a:latin typeface="Arial Rounded MT Bold" panose="020F0704030504030204" pitchFamily="34" charset="0"/>
            </a:endParaRPr>
          </a:p>
        </p:txBody>
      </p:sp>
      <p:sp>
        <p:nvSpPr>
          <p:cNvPr id="15" name="TextBox 14">
            <a:extLst>
              <a:ext uri="{FF2B5EF4-FFF2-40B4-BE49-F238E27FC236}">
                <a16:creationId xmlns:a16="http://schemas.microsoft.com/office/drawing/2014/main" id="{44D8EC31-5F36-F208-1775-8BEE83D45C3E}"/>
              </a:ext>
            </a:extLst>
          </p:cNvPr>
          <p:cNvSpPr txBox="1"/>
          <p:nvPr/>
        </p:nvSpPr>
        <p:spPr>
          <a:xfrm>
            <a:off x="6008483" y="304334"/>
            <a:ext cx="5866646" cy="1815882"/>
          </a:xfrm>
          <a:prstGeom prst="rect">
            <a:avLst/>
          </a:prstGeom>
          <a:noFill/>
        </p:spPr>
        <p:txBody>
          <a:bodyPr wrap="square" rtlCol="0">
            <a:spAutoFit/>
          </a:bodyPr>
          <a:lstStyle/>
          <a:p>
            <a:pPr algn="just"/>
            <a:r>
              <a:rPr lang="en-US" sz="1600" b="1" dirty="0">
                <a:latin typeface="Arial Rounded MT Bold" panose="020F0704030504030204" pitchFamily="34" charset="0"/>
              </a:rPr>
              <a:t>This count plot displays </a:t>
            </a:r>
            <a:r>
              <a:rPr lang="en-US" sz="1600" b="1" dirty="0">
                <a:solidFill>
                  <a:srgbClr val="8698DA"/>
                </a:solidFill>
                <a:latin typeface="Arial Rounded MT Bold" panose="020F0704030504030204" pitchFamily="34" charset="0"/>
              </a:rPr>
              <a:t>how many entries belong to each sport, giving an idea of the dataset’s distribution</a:t>
            </a:r>
            <a:r>
              <a:rPr lang="en-US" sz="1600" b="1" dirty="0">
                <a:latin typeface="Arial Rounded MT Bold" panose="020F0704030504030204" pitchFamily="34" charset="0"/>
              </a:rPr>
              <a:t>. Sports like Football and Cricket appear more frequently, indicating that the analysis might be more robust for these categories.</a:t>
            </a:r>
            <a:r>
              <a:rPr lang="en-US" sz="1600" b="1" dirty="0"/>
              <a:t> </a:t>
            </a:r>
            <a:r>
              <a:rPr lang="en-US" sz="1600" b="1" dirty="0">
                <a:latin typeface="Arial Rounded MT Bold" panose="020F0704030504030204" pitchFamily="34" charset="0"/>
              </a:rPr>
              <a:t>This visualization helps in assessing data balance before applying clustering or regression.</a:t>
            </a:r>
          </a:p>
          <a:p>
            <a:pPr algn="just"/>
            <a:endParaRPr lang="hi-IN" sz="1600" b="1" dirty="0">
              <a:latin typeface="Arial Rounded MT Bold" panose="020F0704030504030204" pitchFamily="34" charset="0"/>
            </a:endParaRPr>
          </a:p>
        </p:txBody>
      </p:sp>
    </p:spTree>
    <p:extLst>
      <p:ext uri="{BB962C8B-B14F-4D97-AF65-F5344CB8AC3E}">
        <p14:creationId xmlns:p14="http://schemas.microsoft.com/office/powerpoint/2010/main" val="25631196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strVal val="#ppt_w*0.70"/>
                                          </p:val>
                                        </p:tav>
                                        <p:tav tm="100000">
                                          <p:val>
                                            <p:strVal val="#ppt_w"/>
                                          </p:val>
                                        </p:tav>
                                      </p:tavLst>
                                    </p:anim>
                                    <p:anim calcmode="lin" valueType="num">
                                      <p:cBhvr>
                                        <p:cTn id="8" dur="1000" fill="hold"/>
                                        <p:tgtEl>
                                          <p:spTgt spid="14"/>
                                        </p:tgtEl>
                                        <p:attrNameLst>
                                          <p:attrName>ppt_h</p:attrName>
                                        </p:attrNameLst>
                                      </p:cBhvr>
                                      <p:tavLst>
                                        <p:tav tm="0">
                                          <p:val>
                                            <p:strVal val="#ppt_h"/>
                                          </p:val>
                                        </p:tav>
                                        <p:tav tm="100000">
                                          <p:val>
                                            <p:strVal val="#ppt_h"/>
                                          </p:val>
                                        </p:tav>
                                      </p:tavLst>
                                    </p:anim>
                                    <p:animEffect transition="in" filter="fade">
                                      <p:cBhvr>
                                        <p:cTn id="9" dur="10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down)">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down)">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wipe(down)">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7EDCEBB-5E2B-C8C8-500D-8A827079A953}"/>
              </a:ext>
            </a:extLst>
          </p:cNvPr>
          <p:cNvPicPr>
            <a:picLocks noGrp="1" noChangeAspect="1"/>
          </p:cNvPicPr>
          <p:nvPr>
            <p:ph sz="half" idx="14"/>
          </p:nvPr>
        </p:nvPicPr>
        <p:blipFill>
          <a:blip r:embed="rId2">
            <a:extLst>
              <a:ext uri="{28A0092B-C50C-407E-A947-70E740481C1C}">
                <a14:useLocalDpi xmlns:a14="http://schemas.microsoft.com/office/drawing/2010/main" val="0"/>
              </a:ext>
            </a:extLst>
          </a:blip>
          <a:srcRect t="4012" b="4840"/>
          <a:stretch>
            <a:fillRect/>
          </a:stretch>
        </p:blipFill>
        <p:spPr>
          <a:xfrm>
            <a:off x="660903" y="1955549"/>
            <a:ext cx="5278170" cy="3630439"/>
          </a:xfrm>
          <a:prstGeom prst="roundRect">
            <a:avLst>
              <a:gd name="adj" fmla="val 11232"/>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10" name="Content Placeholder 9">
            <a:extLst>
              <a:ext uri="{FF2B5EF4-FFF2-40B4-BE49-F238E27FC236}">
                <a16:creationId xmlns:a16="http://schemas.microsoft.com/office/drawing/2014/main" id="{43EA8F1D-B301-0A6F-9C17-FCCB801E6575}"/>
              </a:ext>
            </a:extLst>
          </p:cNvPr>
          <p:cNvPicPr>
            <a:picLocks noGrp="1" noChangeAspect="1"/>
          </p:cNvPicPr>
          <p:nvPr>
            <p:ph sz="half" idx="15"/>
          </p:nvPr>
        </p:nvPicPr>
        <p:blipFill>
          <a:blip r:embed="rId3">
            <a:extLst>
              <a:ext uri="{28A0092B-C50C-407E-A947-70E740481C1C}">
                <a14:useLocalDpi xmlns:a14="http://schemas.microsoft.com/office/drawing/2010/main" val="0"/>
              </a:ext>
            </a:extLst>
          </a:blip>
          <a:srcRect t="3437" b="5413"/>
          <a:stretch>
            <a:fillRect/>
          </a:stretch>
        </p:blipFill>
        <p:spPr>
          <a:xfrm>
            <a:off x="6252929" y="1955549"/>
            <a:ext cx="5278168" cy="3630439"/>
          </a:xfrm>
          <a:prstGeom prst="roundRect">
            <a:avLst>
              <a:gd name="adj" fmla="val 11251"/>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Date Placeholder 4">
            <a:extLst>
              <a:ext uri="{FF2B5EF4-FFF2-40B4-BE49-F238E27FC236}">
                <a16:creationId xmlns:a16="http://schemas.microsoft.com/office/drawing/2014/main" id="{A0976C20-A634-14A3-5A2C-2200B56DDB82}"/>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6" name="Slide Number Placeholder 5">
            <a:extLst>
              <a:ext uri="{FF2B5EF4-FFF2-40B4-BE49-F238E27FC236}">
                <a16:creationId xmlns:a16="http://schemas.microsoft.com/office/drawing/2014/main" id="{C31F65E0-5A90-9D48-9722-31F6ED759B05}"/>
              </a:ext>
            </a:extLst>
          </p:cNvPr>
          <p:cNvSpPr>
            <a:spLocks noGrp="1"/>
          </p:cNvSpPr>
          <p:nvPr>
            <p:ph type="sldNum" sz="quarter" idx="4"/>
          </p:nvPr>
        </p:nvSpPr>
        <p:spPr/>
        <p:txBody>
          <a:bodyPr/>
          <a:lstStyle/>
          <a:p>
            <a:fld id="{294A09A9-5501-47C1-A89A-A340965A2BE2}" type="slidenum">
              <a:rPr lang="en-US" smtClean="0"/>
              <a:pPr/>
              <a:t>7</a:t>
            </a:fld>
            <a:endParaRPr lang="en-US" dirty="0"/>
          </a:p>
        </p:txBody>
      </p:sp>
      <p:sp>
        <p:nvSpPr>
          <p:cNvPr id="11" name="TextBox 10">
            <a:extLst>
              <a:ext uri="{FF2B5EF4-FFF2-40B4-BE49-F238E27FC236}">
                <a16:creationId xmlns:a16="http://schemas.microsoft.com/office/drawing/2014/main" id="{018555CF-64C0-377E-643D-D68A602D8165}"/>
              </a:ext>
            </a:extLst>
          </p:cNvPr>
          <p:cNvSpPr txBox="1"/>
          <p:nvPr/>
        </p:nvSpPr>
        <p:spPr>
          <a:xfrm>
            <a:off x="2390115" y="5721791"/>
            <a:ext cx="7621718" cy="646331"/>
          </a:xfrm>
          <a:prstGeom prst="rect">
            <a:avLst/>
          </a:prstGeom>
          <a:solidFill>
            <a:srgbClr val="96D4C9"/>
          </a:solidFill>
        </p:spPr>
        <p:txBody>
          <a:bodyPr wrap="square" rtlCol="0">
            <a:spAutoFit/>
          </a:bodyPr>
          <a:lstStyle/>
          <a:p>
            <a:r>
              <a:rPr lang="en-US" sz="3600" b="1" dirty="0">
                <a:latin typeface="Arial Rounded MT Bold" panose="020F0704030504030204" pitchFamily="34" charset="0"/>
              </a:rPr>
              <a:t>Rate Distribution &amp; Matches Won</a:t>
            </a:r>
            <a:endParaRPr lang="hi-IN" sz="3600" b="1" dirty="0">
              <a:latin typeface="Arial Rounded MT Bold" panose="020F0704030504030204" pitchFamily="34" charset="0"/>
            </a:endParaRPr>
          </a:p>
        </p:txBody>
      </p:sp>
      <p:sp>
        <p:nvSpPr>
          <p:cNvPr id="14" name="TextBox 13">
            <a:extLst>
              <a:ext uri="{FF2B5EF4-FFF2-40B4-BE49-F238E27FC236}">
                <a16:creationId xmlns:a16="http://schemas.microsoft.com/office/drawing/2014/main" id="{D219A430-F366-4317-33F2-1CE3CF57ADF1}"/>
              </a:ext>
            </a:extLst>
          </p:cNvPr>
          <p:cNvSpPr txBox="1"/>
          <p:nvPr/>
        </p:nvSpPr>
        <p:spPr>
          <a:xfrm>
            <a:off x="380246" y="325925"/>
            <a:ext cx="5715754" cy="1493821"/>
          </a:xfrm>
          <a:prstGeom prst="rect">
            <a:avLst/>
          </a:prstGeom>
          <a:noFill/>
        </p:spPr>
        <p:txBody>
          <a:bodyPr wrap="square" rtlCol="0">
            <a:spAutoFit/>
          </a:bodyPr>
          <a:lstStyle/>
          <a:p>
            <a:pPr algn="just"/>
            <a:r>
              <a:rPr lang="en-US" dirty="0">
                <a:latin typeface="Arial Rounded MT Bold" panose="020F0704030504030204" pitchFamily="34" charset="0"/>
              </a:rPr>
              <a:t>The violin plot shows the </a:t>
            </a:r>
            <a:r>
              <a:rPr lang="en-US" b="1" dirty="0">
                <a:solidFill>
                  <a:srgbClr val="8698DA"/>
                </a:solidFill>
                <a:latin typeface="Arial Rounded MT Bold" panose="020F0704030504030204" pitchFamily="34" charset="0"/>
              </a:rPr>
              <a:t>distribution of player ratings within each team</a:t>
            </a:r>
            <a:r>
              <a:rPr lang="en-US" dirty="0">
                <a:latin typeface="Arial Rounded MT Bold" panose="020F0704030504030204" pitchFamily="34" charset="0"/>
              </a:rPr>
              <a:t>. It reveals both the spread and density of ratings, helping us understand if a team has a consistent skill level or is highly varied.</a:t>
            </a:r>
            <a:endParaRPr lang="hi-IN" dirty="0">
              <a:latin typeface="Arial Rounded MT Bold" panose="020F0704030504030204" pitchFamily="34" charset="0"/>
            </a:endParaRPr>
          </a:p>
        </p:txBody>
      </p:sp>
      <p:sp>
        <p:nvSpPr>
          <p:cNvPr id="15" name="TextBox 14">
            <a:extLst>
              <a:ext uri="{FF2B5EF4-FFF2-40B4-BE49-F238E27FC236}">
                <a16:creationId xmlns:a16="http://schemas.microsoft.com/office/drawing/2014/main" id="{646EB71D-04C8-D959-1595-4A5FA0D556A2}"/>
              </a:ext>
            </a:extLst>
          </p:cNvPr>
          <p:cNvSpPr txBox="1"/>
          <p:nvPr/>
        </p:nvSpPr>
        <p:spPr>
          <a:xfrm>
            <a:off x="6083590" y="342418"/>
            <a:ext cx="5803921" cy="1477328"/>
          </a:xfrm>
          <a:prstGeom prst="rect">
            <a:avLst/>
          </a:prstGeom>
          <a:noFill/>
        </p:spPr>
        <p:txBody>
          <a:bodyPr wrap="square" rtlCol="0">
            <a:spAutoFit/>
          </a:bodyPr>
          <a:lstStyle/>
          <a:p>
            <a:pPr algn="just"/>
            <a:r>
              <a:rPr lang="en-US" dirty="0">
                <a:latin typeface="Arial Rounded MT Bold" panose="020F0704030504030204" pitchFamily="34" charset="0"/>
              </a:rPr>
              <a:t>This box plot </a:t>
            </a:r>
            <a:r>
              <a:rPr lang="en-US" b="1" dirty="0">
                <a:solidFill>
                  <a:srgbClr val="8698DA"/>
                </a:solidFill>
                <a:latin typeface="Arial Rounded MT Bold" panose="020F0704030504030204" pitchFamily="34" charset="0"/>
              </a:rPr>
              <a:t>compares the number of matches won by each team</a:t>
            </a:r>
            <a:r>
              <a:rPr lang="en-US" dirty="0">
                <a:latin typeface="Arial Rounded MT Bold" panose="020F0704030504030204" pitchFamily="34" charset="0"/>
              </a:rPr>
              <a:t>, highlighting central tendencies and variability. Teams with high median values are consistent winners, while those with lower medians may struggle with performance. </a:t>
            </a:r>
            <a:endParaRPr lang="hi-IN" dirty="0">
              <a:latin typeface="Arial Rounded MT Bold" panose="020F0704030504030204" pitchFamily="34" charset="0"/>
            </a:endParaRPr>
          </a:p>
        </p:txBody>
      </p:sp>
    </p:spTree>
    <p:extLst>
      <p:ext uri="{BB962C8B-B14F-4D97-AF65-F5344CB8AC3E}">
        <p14:creationId xmlns:p14="http://schemas.microsoft.com/office/powerpoint/2010/main" val="189751953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strVal val="#ppt_w*0.70"/>
                                          </p:val>
                                        </p:tav>
                                        <p:tav tm="100000">
                                          <p:val>
                                            <p:strVal val="#ppt_w"/>
                                          </p:val>
                                        </p:tav>
                                      </p:tavLst>
                                    </p:anim>
                                    <p:anim calcmode="lin" valueType="num">
                                      <p:cBhvr>
                                        <p:cTn id="8" dur="1000" fill="hold"/>
                                        <p:tgtEl>
                                          <p:spTgt spid="11"/>
                                        </p:tgtEl>
                                        <p:attrNameLst>
                                          <p:attrName>ppt_h</p:attrName>
                                        </p:attrNameLst>
                                      </p:cBhvr>
                                      <p:tavLst>
                                        <p:tav tm="0">
                                          <p:val>
                                            <p:strVal val="#ppt_h"/>
                                          </p:val>
                                        </p:tav>
                                        <p:tav tm="100000">
                                          <p:val>
                                            <p:strVal val="#ppt_h"/>
                                          </p:val>
                                        </p:tav>
                                      </p:tavLst>
                                    </p:anim>
                                    <p:animEffect transition="in" filter="fade">
                                      <p:cBhvr>
                                        <p:cTn id="9" dur="10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Effect transition="in" filter="wipe(down)">
                                      <p:cBhvr>
                                        <p:cTn id="19" dur="500"/>
                                        <p:tgtEl>
                                          <p:spTgt spid="1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down)">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15">
                                            <p:txEl>
                                              <p:pRg st="0" end="0"/>
                                            </p:txEl>
                                          </p:spTgt>
                                        </p:tgtEl>
                                        <p:attrNameLst>
                                          <p:attrName>style.visibility</p:attrName>
                                        </p:attrNameLst>
                                      </p:cBhvr>
                                      <p:to>
                                        <p:strVal val="visible"/>
                                      </p:to>
                                    </p:set>
                                    <p:animEffect transition="in" filter="wipe(down)">
                                      <p:cBhvr>
                                        <p:cTn id="29"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6E3B-C6AF-8236-0421-F0E3E38971B8}"/>
              </a:ext>
            </a:extLst>
          </p:cNvPr>
          <p:cNvSpPr>
            <a:spLocks noGrp="1"/>
          </p:cNvSpPr>
          <p:nvPr>
            <p:ph type="title"/>
          </p:nvPr>
        </p:nvSpPr>
        <p:spPr/>
        <p:txBody>
          <a:bodyPr/>
          <a:lstStyle/>
          <a:p>
            <a:r>
              <a:rPr lang="en-US" dirty="0">
                <a:latin typeface="Arial Rounded MT Bold" panose="020F0704030504030204" pitchFamily="34" charset="0"/>
              </a:rPr>
              <a:t>Correlation &amp; Regression</a:t>
            </a:r>
            <a:endParaRPr lang="hi-IN" dirty="0">
              <a:latin typeface="Arial Rounded MT Bold" panose="020F0704030504030204" pitchFamily="34" charset="0"/>
            </a:endParaRPr>
          </a:p>
        </p:txBody>
      </p:sp>
      <p:pic>
        <p:nvPicPr>
          <p:cNvPr id="7" name="Picture Placeholder 6">
            <a:extLst>
              <a:ext uri="{FF2B5EF4-FFF2-40B4-BE49-F238E27FC236}">
                <a16:creationId xmlns:a16="http://schemas.microsoft.com/office/drawing/2014/main" id="{10F69144-8AFC-725A-67BC-D8B985038053}"/>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15941" t="15724" r="17661" b="16359"/>
          <a:stretch>
            <a:fillRect/>
          </a:stretch>
        </p:blipFill>
        <p:spPr>
          <a:xfrm>
            <a:off x="7496269" y="896168"/>
            <a:ext cx="4255129" cy="4907103"/>
          </a:xfrm>
        </p:spPr>
      </p:pic>
      <p:sp>
        <p:nvSpPr>
          <p:cNvPr id="4" name="Date Placeholder 3">
            <a:extLst>
              <a:ext uri="{FF2B5EF4-FFF2-40B4-BE49-F238E27FC236}">
                <a16:creationId xmlns:a16="http://schemas.microsoft.com/office/drawing/2014/main" id="{FF795CF5-F5EE-3E3C-E0F3-6B07C9701C7E}"/>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5" name="Slide Number Placeholder 4">
            <a:extLst>
              <a:ext uri="{FF2B5EF4-FFF2-40B4-BE49-F238E27FC236}">
                <a16:creationId xmlns:a16="http://schemas.microsoft.com/office/drawing/2014/main" id="{0315B1E4-4458-265C-2DB8-221EFF536C1A}"/>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31588674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654B711-81F1-69FE-B24A-EC80756E9210}"/>
              </a:ext>
            </a:extLst>
          </p:cNvPr>
          <p:cNvSpPr>
            <a:spLocks noGrp="1"/>
          </p:cNvSpPr>
          <p:nvPr>
            <p:ph type="subTitle" idx="1"/>
          </p:nvPr>
        </p:nvSpPr>
        <p:spPr>
          <a:xfrm>
            <a:off x="385644" y="4890891"/>
            <a:ext cx="6747087" cy="652923"/>
          </a:xfrm>
        </p:spPr>
        <p:txBody>
          <a:bodyPr/>
          <a:lstStyle/>
          <a:p>
            <a:r>
              <a:rPr lang="en-US" sz="4400" dirty="0">
                <a:latin typeface="Arial Rounded MT Bold" panose="020F0704030504030204" pitchFamily="34" charset="0"/>
              </a:rPr>
              <a:t>Correlation Heatmap</a:t>
            </a:r>
            <a:endParaRPr lang="hi-IN" sz="4400" dirty="0">
              <a:latin typeface="Arial Rounded MT Bold" panose="020F0704030504030204" pitchFamily="34" charset="0"/>
            </a:endParaRPr>
          </a:p>
        </p:txBody>
      </p:sp>
      <p:pic>
        <p:nvPicPr>
          <p:cNvPr id="8" name="Picture Placeholder 7">
            <a:extLst>
              <a:ext uri="{FF2B5EF4-FFF2-40B4-BE49-F238E27FC236}">
                <a16:creationId xmlns:a16="http://schemas.microsoft.com/office/drawing/2014/main" id="{41F91D68-6383-0F96-C302-2CB8A1E5EF50}"/>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3814" t="2644" r="3814" b="3545"/>
          <a:stretch>
            <a:fillRect/>
          </a:stretch>
        </p:blipFill>
        <p:spPr>
          <a:xfrm>
            <a:off x="7481871" y="841808"/>
            <a:ext cx="4324485" cy="5010352"/>
          </a:xfrm>
        </p:spPr>
      </p:pic>
      <p:sp>
        <p:nvSpPr>
          <p:cNvPr id="5" name="Date Placeholder 4">
            <a:extLst>
              <a:ext uri="{FF2B5EF4-FFF2-40B4-BE49-F238E27FC236}">
                <a16:creationId xmlns:a16="http://schemas.microsoft.com/office/drawing/2014/main" id="{3B42B9AD-6651-C44A-C897-8E9E418D7369}"/>
              </a:ext>
            </a:extLst>
          </p:cNvPr>
          <p:cNvSpPr>
            <a:spLocks noGrp="1"/>
          </p:cNvSpPr>
          <p:nvPr>
            <p:ph type="dt" sz="half" idx="2"/>
          </p:nvPr>
        </p:nvSpPr>
        <p:spPr/>
        <p:txBody>
          <a:bodyPr/>
          <a:lstStyle/>
          <a:p>
            <a:fld id="{72B8B865-6043-45BC-B48D-1676CB43D17A}" type="datetime1">
              <a:rPr lang="en-US" smtClean="0"/>
              <a:pPr/>
              <a:t>6/9/2025</a:t>
            </a:fld>
            <a:endParaRPr lang="en-US" dirty="0"/>
          </a:p>
        </p:txBody>
      </p:sp>
      <p:sp>
        <p:nvSpPr>
          <p:cNvPr id="6" name="Slide Number Placeholder 5">
            <a:extLst>
              <a:ext uri="{FF2B5EF4-FFF2-40B4-BE49-F238E27FC236}">
                <a16:creationId xmlns:a16="http://schemas.microsoft.com/office/drawing/2014/main" id="{1E5FCDD8-C9B9-1D9F-17F2-8840F675A51E}"/>
              </a:ext>
            </a:extLst>
          </p:cNvPr>
          <p:cNvSpPr>
            <a:spLocks noGrp="1"/>
          </p:cNvSpPr>
          <p:nvPr>
            <p:ph type="sldNum" sz="quarter" idx="4"/>
          </p:nvPr>
        </p:nvSpPr>
        <p:spPr/>
        <p:txBody>
          <a:bodyPr/>
          <a:lstStyle/>
          <a:p>
            <a:fld id="{294A09A9-5501-47C1-A89A-A340965A2BE2}" type="slidenum">
              <a:rPr lang="en-US" smtClean="0"/>
              <a:pPr/>
              <a:t>9</a:t>
            </a:fld>
            <a:endParaRPr lang="en-US" dirty="0"/>
          </a:p>
        </p:txBody>
      </p:sp>
      <p:sp>
        <p:nvSpPr>
          <p:cNvPr id="9" name="TextBox 8">
            <a:extLst>
              <a:ext uri="{FF2B5EF4-FFF2-40B4-BE49-F238E27FC236}">
                <a16:creationId xmlns:a16="http://schemas.microsoft.com/office/drawing/2014/main" id="{14F39D11-EC57-9DC7-D349-767221745AAC}"/>
              </a:ext>
            </a:extLst>
          </p:cNvPr>
          <p:cNvSpPr txBox="1"/>
          <p:nvPr/>
        </p:nvSpPr>
        <p:spPr>
          <a:xfrm>
            <a:off x="502638" y="1186004"/>
            <a:ext cx="6513097" cy="3785652"/>
          </a:xfrm>
          <a:prstGeom prst="rect">
            <a:avLst/>
          </a:prstGeom>
          <a:noFill/>
        </p:spPr>
        <p:txBody>
          <a:bodyPr wrap="square" rtlCol="0">
            <a:spAutoFit/>
          </a:bodyPr>
          <a:lstStyle/>
          <a:p>
            <a:pPr algn="just"/>
            <a:r>
              <a:rPr lang="en-US" sz="2000" dirty="0">
                <a:latin typeface="Arial Rounded MT Bold" panose="020F0704030504030204" pitchFamily="34" charset="0"/>
              </a:rPr>
              <a:t>The correlation heatmap visualizes the </a:t>
            </a:r>
            <a:r>
              <a:rPr lang="en-US" sz="2000" b="1" dirty="0">
                <a:solidFill>
                  <a:srgbClr val="8698DA"/>
                </a:solidFill>
                <a:latin typeface="Arial Rounded MT Bold" panose="020F0704030504030204" pitchFamily="34" charset="0"/>
              </a:rPr>
              <a:t>relationships between all numerical variables in the dataset</a:t>
            </a:r>
            <a:r>
              <a:rPr lang="en-US" sz="2000" dirty="0">
                <a:latin typeface="Arial Rounded MT Bold" panose="020F0704030504030204" pitchFamily="34" charset="0"/>
              </a:rPr>
              <a:t>. Strong correlations, either positive or negative, help in selecting impactful features for modeling. For example, a high correlation between success rate and passes completed implies that passing efficiency contributes significantly to performance. It also </a:t>
            </a:r>
            <a:r>
              <a:rPr lang="en-US" sz="2000" b="1" dirty="0">
                <a:solidFill>
                  <a:srgbClr val="8698DA"/>
                </a:solidFill>
                <a:latin typeface="Arial Rounded MT Bold" panose="020F0704030504030204" pitchFamily="34" charset="0"/>
              </a:rPr>
              <a:t>reveals multicollinearity</a:t>
            </a:r>
            <a:r>
              <a:rPr lang="en-US" sz="2000" dirty="0">
                <a:latin typeface="Arial Rounded MT Bold" panose="020F0704030504030204" pitchFamily="34" charset="0"/>
              </a:rPr>
              <a:t>, which is important for regression modeling. Overall, this chart guides data scientists in feature engineering and dimensionality reduction.</a:t>
            </a:r>
          </a:p>
          <a:p>
            <a:pPr algn="just"/>
            <a:endParaRPr lang="hi-IN" sz="2000" dirty="0">
              <a:latin typeface="Arial Rounded MT Bold" panose="020F0704030504030204" pitchFamily="34" charset="0"/>
            </a:endParaRPr>
          </a:p>
        </p:txBody>
      </p:sp>
      <p:sp>
        <p:nvSpPr>
          <p:cNvPr id="10" name="Rectangle 9">
            <a:extLst>
              <a:ext uri="{FF2B5EF4-FFF2-40B4-BE49-F238E27FC236}">
                <a16:creationId xmlns:a16="http://schemas.microsoft.com/office/drawing/2014/main" id="{754C5AA3-EB19-3453-B4B2-EDB89FD3295B}"/>
              </a:ext>
            </a:extLst>
          </p:cNvPr>
          <p:cNvSpPr/>
          <p:nvPr/>
        </p:nvSpPr>
        <p:spPr>
          <a:xfrm>
            <a:off x="385644" y="881752"/>
            <a:ext cx="6630091" cy="381150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1" name="Rectangle 10">
            <a:extLst>
              <a:ext uri="{FF2B5EF4-FFF2-40B4-BE49-F238E27FC236}">
                <a16:creationId xmlns:a16="http://schemas.microsoft.com/office/drawing/2014/main" id="{8AE12318-753E-E6F3-A0CE-9E226EEED3E7}"/>
              </a:ext>
            </a:extLst>
          </p:cNvPr>
          <p:cNvSpPr/>
          <p:nvPr/>
        </p:nvSpPr>
        <p:spPr>
          <a:xfrm>
            <a:off x="7481871" y="841808"/>
            <a:ext cx="4324485" cy="50103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p>
        </p:txBody>
      </p:sp>
      <p:pic>
        <p:nvPicPr>
          <p:cNvPr id="13" name="Picture 12">
            <a:extLst>
              <a:ext uri="{FF2B5EF4-FFF2-40B4-BE49-F238E27FC236}">
                <a16:creationId xmlns:a16="http://schemas.microsoft.com/office/drawing/2014/main" id="{6A76CE17-1F1B-4F58-6889-201D281556BD}"/>
              </a:ext>
            </a:extLst>
          </p:cNvPr>
          <p:cNvPicPr>
            <a:picLocks noChangeAspect="1"/>
          </p:cNvPicPr>
          <p:nvPr/>
        </p:nvPicPr>
        <p:blipFill>
          <a:blip r:embed="rId3">
            <a:extLst>
              <a:ext uri="{28A0092B-C50C-407E-A947-70E740481C1C}">
                <a14:useLocalDpi xmlns:a14="http://schemas.microsoft.com/office/drawing/2010/main" val="0"/>
              </a:ext>
            </a:extLst>
          </a:blip>
          <a:srcRect t="3696" b="4951"/>
          <a:stretch>
            <a:fillRect/>
          </a:stretch>
        </p:blipFill>
        <p:spPr>
          <a:xfrm>
            <a:off x="7481871" y="841808"/>
            <a:ext cx="4240144" cy="5010352"/>
          </a:xfrm>
          <a:prstGeom prst="rect">
            <a:avLst/>
          </a:prstGeom>
        </p:spPr>
      </p:pic>
      <p:sp>
        <p:nvSpPr>
          <p:cNvPr id="14" name="Rectangle: Rounded Corners 13">
            <a:extLst>
              <a:ext uri="{FF2B5EF4-FFF2-40B4-BE49-F238E27FC236}">
                <a16:creationId xmlns:a16="http://schemas.microsoft.com/office/drawing/2014/main" id="{80CF60FF-D778-6669-066D-3167066EABC2}"/>
              </a:ext>
            </a:extLst>
          </p:cNvPr>
          <p:cNvSpPr/>
          <p:nvPr/>
        </p:nvSpPr>
        <p:spPr>
          <a:xfrm>
            <a:off x="808270" y="4908371"/>
            <a:ext cx="5784838" cy="556514"/>
          </a:xfrm>
          <a:prstGeom prst="roundRect">
            <a:avLst>
              <a:gd name="adj" fmla="val 50000"/>
            </a:avLst>
          </a:prstGeom>
          <a:solidFill>
            <a:srgbClr val="9EE0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hi-IN"/>
          </a:p>
        </p:txBody>
      </p:sp>
      <p:sp>
        <p:nvSpPr>
          <p:cNvPr id="15" name="TextBox 14">
            <a:extLst>
              <a:ext uri="{FF2B5EF4-FFF2-40B4-BE49-F238E27FC236}">
                <a16:creationId xmlns:a16="http://schemas.microsoft.com/office/drawing/2014/main" id="{DF2AFCD1-744A-8422-BBBE-8E4B71C6C90B}"/>
              </a:ext>
            </a:extLst>
          </p:cNvPr>
          <p:cNvSpPr txBox="1"/>
          <p:nvPr/>
        </p:nvSpPr>
        <p:spPr>
          <a:xfrm>
            <a:off x="1523287" y="4887053"/>
            <a:ext cx="5550946" cy="646331"/>
          </a:xfrm>
          <a:prstGeom prst="rect">
            <a:avLst/>
          </a:prstGeom>
          <a:noFill/>
        </p:spPr>
        <p:txBody>
          <a:bodyPr wrap="square" rtlCol="0">
            <a:spAutoFit/>
          </a:bodyPr>
          <a:lstStyle/>
          <a:p>
            <a:r>
              <a:rPr lang="en-US" sz="3600" b="1" dirty="0">
                <a:latin typeface="Arial Rounded MT Bold" panose="020F0704030504030204" pitchFamily="34" charset="0"/>
              </a:rPr>
              <a:t>Linear Regression</a:t>
            </a:r>
            <a:endParaRPr lang="hi-IN" sz="3600" b="1" dirty="0">
              <a:latin typeface="Arial Rounded MT Bold" panose="020F0704030504030204" pitchFamily="34" charset="0"/>
            </a:endParaRPr>
          </a:p>
        </p:txBody>
      </p:sp>
      <p:sp>
        <p:nvSpPr>
          <p:cNvPr id="16" name="TextBox 15">
            <a:extLst>
              <a:ext uri="{FF2B5EF4-FFF2-40B4-BE49-F238E27FC236}">
                <a16:creationId xmlns:a16="http://schemas.microsoft.com/office/drawing/2014/main" id="{BA305C84-73CF-020D-254D-273946FFF002}"/>
              </a:ext>
            </a:extLst>
          </p:cNvPr>
          <p:cNvSpPr txBox="1"/>
          <p:nvPr/>
        </p:nvSpPr>
        <p:spPr>
          <a:xfrm>
            <a:off x="469985" y="1048568"/>
            <a:ext cx="6436044" cy="3477875"/>
          </a:xfrm>
          <a:prstGeom prst="rect">
            <a:avLst/>
          </a:prstGeom>
          <a:noFill/>
        </p:spPr>
        <p:txBody>
          <a:bodyPr wrap="square" rtlCol="0">
            <a:spAutoFit/>
          </a:bodyPr>
          <a:lstStyle/>
          <a:p>
            <a:pPr algn="just"/>
            <a:r>
              <a:rPr lang="en-US" sz="2000" dirty="0">
                <a:latin typeface="Arial Rounded MT Bold" panose="020F0704030504030204" pitchFamily="34" charset="0"/>
              </a:rPr>
              <a:t>This plot attempts to predict team names using linear regression by </a:t>
            </a:r>
            <a:r>
              <a:rPr lang="en-US" sz="2000" b="1" dirty="0">
                <a:solidFill>
                  <a:srgbClr val="8698DA"/>
                </a:solidFill>
                <a:latin typeface="Arial Rounded MT Bold" panose="020F0704030504030204" pitchFamily="34" charset="0"/>
              </a:rPr>
              <a:t>encoding them numerically</a:t>
            </a:r>
            <a:r>
              <a:rPr lang="en-US" sz="2000" dirty="0">
                <a:latin typeface="Arial Rounded MT Bold" panose="020F0704030504030204" pitchFamily="34" charset="0"/>
              </a:rPr>
              <a:t>. Although team names are categorical and not ideal for regression, the visualization helps demonstrate how features relate to classification. Points close to the red line indicate accurate predictions, while a spread shows inconsistency. This model primarily serves to demonstrate the predictive ability of numerical features. </a:t>
            </a:r>
            <a:r>
              <a:rPr lang="en-US" sz="2000" b="1" dirty="0">
                <a:solidFill>
                  <a:srgbClr val="8698DA"/>
                </a:solidFill>
                <a:latin typeface="Arial Rounded MT Bold" panose="020F0704030504030204" pitchFamily="34" charset="0"/>
              </a:rPr>
              <a:t>It underlines the need for classification models when predicting non-numeric targets like team names.</a:t>
            </a:r>
            <a:endParaRPr lang="hi-IN" sz="2000" b="1" dirty="0">
              <a:solidFill>
                <a:srgbClr val="8698DA"/>
              </a:solidFill>
              <a:latin typeface="Arial Rounded MT Bold" panose="020F0704030504030204" pitchFamily="34" charset="0"/>
            </a:endParaRPr>
          </a:p>
        </p:txBody>
      </p:sp>
    </p:spTree>
    <p:extLst>
      <p:ext uri="{BB962C8B-B14F-4D97-AF65-F5344CB8AC3E}">
        <p14:creationId xmlns:p14="http://schemas.microsoft.com/office/powerpoint/2010/main" val="29430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55"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0.70"/>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22" presetClass="entr" presetSubtype="4"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down)">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par>
                                <p:cTn id="40" presetID="22" presetClass="entr" presetSubtype="4"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down)">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animBg="1"/>
      <p:bldP spid="11" grpId="0" animBg="1"/>
      <p:bldP spid="14" grpId="0" animBg="1"/>
      <p:bldP spid="15" grpId="0"/>
      <p:bldP spid="16" grpId="0"/>
    </p:bldLst>
  </p:timing>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SL_V6" id="{D9DA734B-CC3F-4DBB-B6FE-0BB140309365}" vid="{69AD8D68-423B-4DFD-8A07-EF38EEF8EBC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ppt/theme/themeOverride2.xml><?xml version="1.0" encoding="utf-8"?>
<a:themeOverride xmlns:a="http://schemas.openxmlformats.org/drawingml/2006/main">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5A16D6-EDBE-419D-AF8F-74F00E41AFB5}">
  <ds:schemaRefs>
    <ds:schemaRef ds:uri="http://schemas.microsoft.com/sharepoint/v3/contenttype/forms"/>
  </ds:schemaRefs>
</ds:datastoreItem>
</file>

<file path=customXml/itemProps2.xml><?xml version="1.0" encoding="utf-8"?>
<ds:datastoreItem xmlns:ds="http://schemas.openxmlformats.org/officeDocument/2006/customXml" ds:itemID="{25BF1A99-35F0-4B73-B737-B4DCDCD8CA5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7093E94-C176-4FB3-93BB-02AEE1FEC2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presentation</Template>
  <TotalTime>207</TotalTime>
  <Words>807</Words>
  <Application>Microsoft Office PowerPoint</Application>
  <PresentationFormat>Widescreen</PresentationFormat>
  <Paragraphs>65</Paragraphs>
  <Slides>13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Arial Rounded MT Bold</vt:lpstr>
      <vt:lpstr>Calibri</vt:lpstr>
      <vt:lpstr>Century Gothic</vt:lpstr>
      <vt:lpstr>Jumble</vt:lpstr>
      <vt:lpstr>Custom</vt:lpstr>
      <vt:lpstr>Sports Performance Analysis</vt:lpstr>
      <vt:lpstr>Agenda</vt:lpstr>
      <vt:lpstr>Objective :</vt:lpstr>
      <vt:lpstr>Dataset Overview :</vt:lpstr>
      <vt:lpstr>Visualizations</vt:lpstr>
      <vt:lpstr>PowerPoint Presentation</vt:lpstr>
      <vt:lpstr>PowerPoint Presentation</vt:lpstr>
      <vt:lpstr>Correlation &amp; Regression</vt:lpstr>
      <vt:lpstr>PowerPoint Presentation</vt:lpstr>
      <vt:lpstr>Clustering &amp; Dashboard</vt:lpstr>
      <vt:lpstr>PowerPoint Presentation</vt:lpstr>
      <vt:lpstr>Project Outcome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Ambali</dc:creator>
  <cp:lastModifiedBy>Sakshi Ambali</cp:lastModifiedBy>
  <cp:revision>1</cp:revision>
  <dcterms:created xsi:type="dcterms:W3CDTF">2025-06-08T17:03:59Z</dcterms:created>
  <dcterms:modified xsi:type="dcterms:W3CDTF">2025-06-08T20:32:11Z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