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4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08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9484-EA7F-45FB-BDDE-F0F8E7A5594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189A8-0F7E-41DE-BF69-8BF0165C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236" y="1631372"/>
            <a:ext cx="733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MARKETING AUTOMATION WITH MAILCHIMP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119441" y="3180835"/>
            <a:ext cx="2650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TASK</a:t>
            </a:r>
            <a:r>
              <a:rPr lang="en-US" b="1" dirty="0" smtClean="0"/>
              <a:t> </a:t>
            </a:r>
            <a:r>
              <a:rPr lang="en-US" sz="4400" b="1" dirty="0" smtClean="0"/>
              <a:t>FIRST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46909" y="5205845"/>
            <a:ext cx="230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BY: </a:t>
            </a:r>
          </a:p>
          <a:p>
            <a:r>
              <a:rPr lang="en-US" b="1" dirty="0" smtClean="0"/>
              <a:t>SAKSHEE SINGH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0201" y="760906"/>
            <a:ext cx="13960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Title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10216" y="1883125"/>
            <a:ext cx="409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Marketing Automation with Mailchimp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Subtitle: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Enhancing Customer Engagement through     Automated Email Campaigns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4135" y="4882543"/>
            <a:ext cx="5376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Company Name: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CODTECH IT SOLUTION PVT.LTD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67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0241" y="358595"/>
            <a:ext cx="652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Introduction to Marketing Automation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193318" y="959092"/>
            <a:ext cx="6875318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Marketing automation uses software to automate repetitive tasks such as emails, social media, and other website actions.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8185" y="2122387"/>
            <a:ext cx="153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Purpose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120239" y="2671032"/>
            <a:ext cx="6442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Helps businesses nurture leads, personalize customer experiences, and improve efficiency.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40848" y="3853010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Benefits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816581" y="385301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Saves time by automating repetitive 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Increases engagement with personalized, timely communications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Boosts lead generation and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535558"/>
            <a:ext cx="7979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Why Use Mailchimp for Marketing Automation?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4844" y="1141953"/>
            <a:ext cx="7979492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About Mailchimp:</a:t>
            </a:r>
            <a:r>
              <a:rPr lang="en-US" dirty="0" smtClean="0"/>
              <a:t> A popular all-in-one marketing platform known for email marketing.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2691730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Why Mailchimp?</a:t>
            </a:r>
            <a:endParaRPr 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8763" y="3559826"/>
            <a:ext cx="7430239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* User-friendly interface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*Affordable with scalable plans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*Excellent analytics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*Integrations with various platforms (e.g., Shopify, WordPress)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*Strong automation features tailored for small and medium businesses </a:t>
            </a:r>
          </a:p>
        </p:txBody>
      </p:sp>
    </p:spTree>
    <p:extLst>
      <p:ext uri="{BB962C8B-B14F-4D97-AF65-F5344CB8AC3E}">
        <p14:creationId xmlns:p14="http://schemas.microsoft.com/office/powerpoint/2010/main" val="130448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430" y="512250"/>
            <a:ext cx="621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Key Mailchimp Automation Features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934584" y="1473741"/>
            <a:ext cx="16026978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* Email Automation:</a:t>
            </a:r>
            <a:r>
              <a:rPr lang="en-US" dirty="0" smtClean="0"/>
              <a:t> Send tailored messages based on user actions.</a:t>
            </a:r>
          </a:p>
          <a:p>
            <a:pPr lvl="8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Customer Journeys: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 out and automate the customer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*  Behavior-Based Automation: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Trigger emails based on user behavior, like website visits.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* Segmentation and Tagging: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 subscribers for more targeted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* A/B Testing: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subject lines, content, and send times for optimal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6309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389" y="584260"/>
            <a:ext cx="725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Setting Up Automated Emails in Mailchimp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81389" y="1332960"/>
            <a:ext cx="811322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Create an Audience:</a:t>
            </a:r>
            <a:r>
              <a:rPr lang="en-US" dirty="0" smtClean="0"/>
              <a:t> Import or gather customer emails into your audience list.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Segment Your Audience:</a:t>
            </a:r>
            <a:r>
              <a:rPr lang="en-US" dirty="0" smtClean="0"/>
              <a:t> Use tags and segments to group subscribers based on behavior, location, or interests.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Design an Email Template:</a:t>
            </a:r>
            <a:r>
              <a:rPr lang="en-US" dirty="0" smtClean="0"/>
              <a:t> Use </a:t>
            </a:r>
            <a:r>
              <a:rPr lang="en-US" dirty="0" err="1" smtClean="0"/>
              <a:t>Mailchimp’s</a:t>
            </a:r>
            <a:r>
              <a:rPr lang="en-US" dirty="0" smtClean="0"/>
              <a:t> drag-and-drop editor for easy customization.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Choose a Trigger Event:</a:t>
            </a:r>
            <a:r>
              <a:rPr lang="en-US" dirty="0" smtClean="0"/>
              <a:t> Define when the email will be sent (e.g., sign-up, purchase).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Set Timing and Frequency:</a:t>
            </a:r>
            <a:r>
              <a:rPr lang="en-US" dirty="0" smtClean="0"/>
              <a:t> Decide how often and when the emails will go out.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Review and Test:</a:t>
            </a:r>
            <a:r>
              <a:rPr lang="en-US" dirty="0" smtClean="0"/>
              <a:t> Ensure content, design, and triggers are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105" y="120126"/>
            <a:ext cx="7360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Common Mailchimp Automation Campaigns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0647" y="772586"/>
            <a:ext cx="8434631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Welcome Emails:</a:t>
            </a:r>
            <a:r>
              <a:rPr lang="en-US" dirty="0" smtClean="0"/>
              <a:t> Greet new subscribers and introduce your brand.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Abandoned Cart Reminders:</a:t>
            </a:r>
            <a:r>
              <a:rPr lang="en-US" dirty="0" smtClean="0"/>
              <a:t> Encourage customers to complete their purchase.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Birthday or Anniversary Emails:</a:t>
            </a:r>
            <a:r>
              <a:rPr lang="en-US" dirty="0" smtClean="0"/>
              <a:t> Send personalized greetings with special offers.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Re-Engagement Campaigns:</a:t>
            </a:r>
            <a:r>
              <a:rPr lang="en-US" dirty="0" smtClean="0"/>
              <a:t> Win back inactive subscribers.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Post-Purchase Follow-Ups:</a:t>
            </a:r>
            <a:r>
              <a:rPr lang="en-US" dirty="0" smtClean="0"/>
              <a:t> Encourage reviews and repeat purchases.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647" y="3782946"/>
            <a:ext cx="848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Advantages of Mailchimp Automation for Business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771375" y="4366551"/>
            <a:ext cx="8413173" cy="211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Improved Customer Retention:</a:t>
            </a:r>
            <a:r>
              <a:rPr lang="en-US" dirty="0" smtClean="0"/>
              <a:t> Stay connected and engaged with your audience.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Enhanced Personalization:</a:t>
            </a:r>
            <a:r>
              <a:rPr lang="en-US" dirty="0" smtClean="0"/>
              <a:t> Make customers feel valued with relevant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Increased Efficiency:</a:t>
            </a:r>
            <a:r>
              <a:rPr lang="en-US" dirty="0" smtClean="0"/>
              <a:t> Free up time and resources for other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Higher Conversion Rates:</a:t>
            </a:r>
            <a:r>
              <a:rPr lang="en-US" dirty="0" smtClean="0"/>
              <a:t> Drive more sales with timely, targeted campaigns.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719" y="469961"/>
            <a:ext cx="6969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Best Practices for Mailchimp Automation</a:t>
            </a:r>
            <a:endParaRPr lang="en-US" sz="2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0719" y="1226738"/>
            <a:ext cx="9408345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Content: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merge tags for names or custom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Performance: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Regularly check open rates, click-through rates, and conversions.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A/B Test and Optimize: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subject lines, timing, and calls-to-action.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Content Relevant: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 and tailor messages based on customer data.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Simple: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with a basic welcome series or post-purchase emails.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2859" y="4023651"/>
            <a:ext cx="199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499755" y="47635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Automation in Mailchimp saves time, boosts engagement, and increases conversions.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0927" y="2883793"/>
            <a:ext cx="61391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7087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522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2024-10-26T15:25:04Z</dcterms:created>
  <dcterms:modified xsi:type="dcterms:W3CDTF">2024-10-26T16:05:48Z</dcterms:modified>
</cp:coreProperties>
</file>