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6617" y="1475508"/>
            <a:ext cx="7973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SOCIAL MEDIA SCHEDULING WITH HOOTSUITE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9946" y="3335482"/>
            <a:ext cx="4301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TASK SECOND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441677"/>
            <a:ext cx="317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BY:</a:t>
            </a:r>
          </a:p>
          <a:p>
            <a:r>
              <a:rPr lang="en-US" b="1" dirty="0" smtClean="0"/>
              <a:t>SAKSHEE SINGH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98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7740" y="2755962"/>
            <a:ext cx="62953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583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46864" y="989506"/>
            <a:ext cx="11288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2842" y="2153288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Social Media Scheduling with Hootsuite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Subtitle: </a:t>
            </a:r>
            <a:endParaRPr lang="en-US" b="1" dirty="0" smtClean="0"/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      Streamlining </a:t>
            </a:r>
            <a:r>
              <a:rPr lang="en-US" dirty="0"/>
              <a:t>Social Media Management for </a:t>
            </a:r>
            <a:r>
              <a:rPr lang="en-US" dirty="0" smtClean="0"/>
              <a:t>      Consistent </a:t>
            </a:r>
            <a:r>
              <a:rPr lang="en-US" dirty="0"/>
              <a:t>Engagement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4813361"/>
            <a:ext cx="5641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Company </a:t>
            </a:r>
            <a:r>
              <a:rPr lang="en-US" b="1" dirty="0" smtClean="0"/>
              <a:t>Name: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CODTECH IT SOLUTION PVT. LTD.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21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5735" y="792079"/>
            <a:ext cx="7117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Introduction to Social Media Scheduling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5735" y="1713453"/>
            <a:ext cx="7530645" cy="11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Social media scheduling allows you to plan and automate posts across different platforms.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4388" y="3077324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Purpose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18509" y="3370269"/>
            <a:ext cx="823706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time, ensures consistency, and helps reach audiences at optimal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2747" y="441360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Benefits: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25268" y="4936822"/>
            <a:ext cx="5189241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Boosts engagement by posting at the best times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 a steady content flow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Frees up time for strategy and engagement </a:t>
            </a:r>
          </a:p>
        </p:txBody>
      </p:sp>
    </p:spTree>
    <p:extLst>
      <p:ext uri="{BB962C8B-B14F-4D97-AF65-F5344CB8AC3E}">
        <p14:creationId xmlns:p14="http://schemas.microsoft.com/office/powerpoint/2010/main" val="356743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1283" y="760906"/>
            <a:ext cx="6865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Why Choose Hootsuite for Scheduling?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31473" y="1022516"/>
            <a:ext cx="861332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leading social media management platform used by individuals and businesses.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1283" y="2450642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Why Hootsuite?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5969" y="2712252"/>
            <a:ext cx="968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multiple platforms (Facebook, Instagram, Twitter, LinkedIn, YouTube, etc.)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User-friendly dashboard with drag-and-drop scheduling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Collaboration tools for teams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Strong analytics to track performance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Scalable pricing plans to fit different business needs</a:t>
            </a:r>
          </a:p>
        </p:txBody>
      </p:sp>
    </p:spTree>
    <p:extLst>
      <p:ext uri="{BB962C8B-B14F-4D97-AF65-F5344CB8AC3E}">
        <p14:creationId xmlns:p14="http://schemas.microsoft.com/office/powerpoint/2010/main" val="214739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624" y="584261"/>
            <a:ext cx="6155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Key Hootsuite Scheduling Features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17626" y="1223656"/>
            <a:ext cx="9530584" cy="48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Multi-Platform Posting: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Schedule posts to multiple networks at once.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Calendar View: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 your content calendar to ensure balanced scheduling.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Bulk Scheduling: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Upload multiple posts at once with a CSV file.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Auto-Scheduler: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Automatically chooses optimal times to post for maximum reach.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Library: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 frequently used images and templates for easy reuse.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Approval Workflows: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Collaborate with teams by reviewing and approving posts before publishing. </a:t>
            </a:r>
          </a:p>
        </p:txBody>
      </p:sp>
    </p:spTree>
    <p:extLst>
      <p:ext uri="{BB962C8B-B14F-4D97-AF65-F5344CB8AC3E}">
        <p14:creationId xmlns:p14="http://schemas.microsoft.com/office/powerpoint/2010/main" val="310790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0146" y="1249279"/>
            <a:ext cx="7733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Getting Started with Scheduling in Hootsuite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7464" y="2091615"/>
            <a:ext cx="82028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Content Calendar: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Outline themes, dates, and times for your posts.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Content: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Hootsuite’s built-in editor or upload visuals.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Posting Schedule: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manual or auto-scheduling options.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Preview and Adjust: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posts in the calendar view for consistency.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Publish or Schedule: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Confirm and let Hootsuite handle the rest.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7464" y="4953937"/>
            <a:ext cx="6096000" cy="11144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Connect Social Accounts:</a:t>
            </a:r>
            <a:r>
              <a:rPr lang="en-US" altLang="en-US" dirty="0">
                <a:latin typeface="Arial" panose="020B0604020202020204" pitchFamily="34" charset="0"/>
              </a:rPr>
              <a:t> Link Facebook, Instagram, Twitter, LinkedIn, etc., to your Hootsuite account.</a:t>
            </a:r>
          </a:p>
        </p:txBody>
      </p:sp>
    </p:spTree>
    <p:extLst>
      <p:ext uri="{BB962C8B-B14F-4D97-AF65-F5344CB8AC3E}">
        <p14:creationId xmlns:p14="http://schemas.microsoft.com/office/powerpoint/2010/main" val="400789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1662" y="792080"/>
            <a:ext cx="8151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Common Scheduling Strategies with Hootsuite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06682" y="1315300"/>
            <a:ext cx="10141528" cy="48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Batching: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and schedule a week’s or month’s content in one session.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Time Posting: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Hootsuite analytics to determine and target peak engagement times.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Themed Days or Series: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themes like “Tip Tuesday” or “Throwback Thursday” for consistent content.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Engagement Breaks: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Schedule posts around campaigns or events for natural engagement spikes.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Zone Scheduling: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Reach global audiences by scheduling posts in their time zones.</a:t>
            </a:r>
          </a:p>
        </p:txBody>
      </p:sp>
    </p:spTree>
    <p:extLst>
      <p:ext uri="{BB962C8B-B14F-4D97-AF65-F5344CB8AC3E}">
        <p14:creationId xmlns:p14="http://schemas.microsoft.com/office/powerpoint/2010/main" val="240323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75598"/>
            <a:ext cx="11024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Advantages of Using Hootsuite for Social Media Scheduling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701445"/>
            <a:ext cx="9857186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Engagement: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Reach your audience at the best times for them.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Consistency: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 a steady, cohesive brand voice across platforms.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Analytics &amp; Insights: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data to refine your posting strategies and improve content.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Collaboration: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work with team members on content creation and approval.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Efficiency: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 and optimize posting times, freeing up resources.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3026124"/>
            <a:ext cx="767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Best Practices for Scheduling with Hootsuite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9984" y="3622080"/>
            <a:ext cx="100376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Plan Ahead:</a:t>
            </a:r>
            <a:r>
              <a:rPr lang="en-US" dirty="0"/>
              <a:t> Create and schedule at least a week’s worth of posts.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Monitor Performance:</a:t>
            </a:r>
            <a:r>
              <a:rPr lang="en-US" dirty="0"/>
              <a:t> Regularly check analytics to see what’s working.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Engage Promptly:</a:t>
            </a:r>
            <a:r>
              <a:rPr lang="en-US" dirty="0"/>
              <a:t> Schedule engagement time to reply to comments and messages.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Be Ready to Adjust:</a:t>
            </a:r>
            <a:r>
              <a:rPr lang="en-US" dirty="0"/>
              <a:t> Be flexible and adjust your schedule for timely or trending content.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Repurpose High-Performing Content:</a:t>
            </a:r>
            <a:r>
              <a:rPr lang="en-US" dirty="0"/>
              <a:t> Use analytics to repost or update popular posts.</a:t>
            </a:r>
          </a:p>
        </p:txBody>
      </p:sp>
    </p:spTree>
    <p:extLst>
      <p:ext uri="{BB962C8B-B14F-4D97-AF65-F5344CB8AC3E}">
        <p14:creationId xmlns:p14="http://schemas.microsoft.com/office/powerpoint/2010/main" val="384484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8802" y="2371497"/>
            <a:ext cx="212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48344" y="2815166"/>
            <a:ext cx="93206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Hootsuite helps streamline social media management with scheduling, analytics, and collaboration tools.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71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576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2024-10-26T16:09:24Z</dcterms:created>
  <dcterms:modified xsi:type="dcterms:W3CDTF">2024-10-26T16:38:53Z</dcterms:modified>
</cp:coreProperties>
</file>