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CB4"/>
    <a:srgbClr val="8F69CD"/>
    <a:srgbClr val="2F0138"/>
    <a:srgbClr val="4E2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C60C0-681F-4D42-965B-0DFC12228A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7CB48BE-3D52-462E-9740-38ABABFC6681}">
      <dgm:prSet phldrT="[Text]"/>
      <dgm:spPr/>
      <dgm:t>
        <a:bodyPr/>
        <a:lstStyle/>
        <a:p>
          <a:r>
            <a:rPr lang="en-US" dirty="0"/>
            <a:t>Customer Login</a:t>
          </a:r>
          <a:endParaRPr lang="en-IN" dirty="0"/>
        </a:p>
      </dgm:t>
    </dgm:pt>
    <dgm:pt modelId="{CEF1EAF5-ABEC-47CE-832A-F0A0704E871C}" type="parTrans" cxnId="{69CA287F-6ECF-4C7D-A601-EBD283C44A94}">
      <dgm:prSet/>
      <dgm:spPr/>
      <dgm:t>
        <a:bodyPr/>
        <a:lstStyle/>
        <a:p>
          <a:endParaRPr lang="en-IN"/>
        </a:p>
      </dgm:t>
    </dgm:pt>
    <dgm:pt modelId="{E360DF7F-12FD-45AF-8C95-19BE5000B58B}" type="sibTrans" cxnId="{69CA287F-6ECF-4C7D-A601-EBD283C44A94}">
      <dgm:prSet/>
      <dgm:spPr/>
      <dgm:t>
        <a:bodyPr/>
        <a:lstStyle/>
        <a:p>
          <a:endParaRPr lang="en-IN"/>
        </a:p>
      </dgm:t>
    </dgm:pt>
    <dgm:pt modelId="{008732D4-6ADF-40C2-8407-FF5673566AA1}">
      <dgm:prSet phldrT="[Text]"/>
      <dgm:spPr/>
      <dgm:t>
        <a:bodyPr/>
        <a:lstStyle/>
        <a:p>
          <a:r>
            <a:rPr lang="en-US" dirty="0"/>
            <a:t>Shopping Window</a:t>
          </a:r>
          <a:endParaRPr lang="en-IN" dirty="0"/>
        </a:p>
      </dgm:t>
    </dgm:pt>
    <dgm:pt modelId="{B09D6887-710A-4657-8044-2C9826432747}" type="parTrans" cxnId="{5D548A97-4EC4-41F5-84BB-5726BCB00A01}">
      <dgm:prSet/>
      <dgm:spPr/>
      <dgm:t>
        <a:bodyPr/>
        <a:lstStyle/>
        <a:p>
          <a:endParaRPr lang="en-IN"/>
        </a:p>
      </dgm:t>
    </dgm:pt>
    <dgm:pt modelId="{A2816C01-9465-456A-B4E4-84E60D96D354}" type="sibTrans" cxnId="{5D548A97-4EC4-41F5-84BB-5726BCB00A01}">
      <dgm:prSet/>
      <dgm:spPr/>
      <dgm:t>
        <a:bodyPr/>
        <a:lstStyle/>
        <a:p>
          <a:endParaRPr lang="en-IN"/>
        </a:p>
      </dgm:t>
    </dgm:pt>
    <dgm:pt modelId="{85AE193B-49D7-4FF3-9920-BA68DC9B600A}">
      <dgm:prSet phldrT="[Text]"/>
      <dgm:spPr/>
      <dgm:t>
        <a:bodyPr/>
        <a:lstStyle/>
        <a:p>
          <a:r>
            <a:rPr lang="en-US" dirty="0"/>
            <a:t>Cart Summary</a:t>
          </a:r>
          <a:endParaRPr lang="en-IN" dirty="0"/>
        </a:p>
      </dgm:t>
    </dgm:pt>
    <dgm:pt modelId="{7903B32A-F3B8-446F-818E-EE516688C099}" type="parTrans" cxnId="{9436370C-480E-46AD-82B3-1FA88321574E}">
      <dgm:prSet/>
      <dgm:spPr/>
      <dgm:t>
        <a:bodyPr/>
        <a:lstStyle/>
        <a:p>
          <a:endParaRPr lang="en-IN"/>
        </a:p>
      </dgm:t>
    </dgm:pt>
    <dgm:pt modelId="{24001E1D-EBE6-4648-A444-835D8A9CA13B}" type="sibTrans" cxnId="{9436370C-480E-46AD-82B3-1FA88321574E}">
      <dgm:prSet/>
      <dgm:spPr/>
      <dgm:t>
        <a:bodyPr/>
        <a:lstStyle/>
        <a:p>
          <a:endParaRPr lang="en-IN"/>
        </a:p>
      </dgm:t>
    </dgm:pt>
    <dgm:pt modelId="{72993FDC-265A-4EB8-BED2-CDFA6BD3F724}" type="pres">
      <dgm:prSet presAssocID="{E2CC60C0-681F-4D42-965B-0DFC12228A72}" presName="Name0" presStyleCnt="0">
        <dgm:presLayoutVars>
          <dgm:dir/>
          <dgm:resizeHandles val="exact"/>
        </dgm:presLayoutVars>
      </dgm:prSet>
      <dgm:spPr/>
    </dgm:pt>
    <dgm:pt modelId="{2289F1E3-1706-419F-9396-5C7EDD991E84}" type="pres">
      <dgm:prSet presAssocID="{E2CC60C0-681F-4D42-965B-0DFC12228A72}" presName="arrow" presStyleLbl="bgShp" presStyleIdx="0" presStyleCnt="1"/>
      <dgm:spPr/>
    </dgm:pt>
    <dgm:pt modelId="{9E8EC7BB-66FA-450E-BF6A-757DD6A93F69}" type="pres">
      <dgm:prSet presAssocID="{E2CC60C0-681F-4D42-965B-0DFC12228A72}" presName="points" presStyleCnt="0"/>
      <dgm:spPr/>
    </dgm:pt>
    <dgm:pt modelId="{0718F85D-BC22-4EB0-AFC2-CA6BEBB698A6}" type="pres">
      <dgm:prSet presAssocID="{67CB48BE-3D52-462E-9740-38ABABFC6681}" presName="compositeA" presStyleCnt="0"/>
      <dgm:spPr/>
    </dgm:pt>
    <dgm:pt modelId="{A2963337-9DF6-4713-A40A-3BF4B60A95E9}" type="pres">
      <dgm:prSet presAssocID="{67CB48BE-3D52-462E-9740-38ABABFC6681}" presName="textA" presStyleLbl="revTx" presStyleIdx="0" presStyleCnt="3">
        <dgm:presLayoutVars>
          <dgm:bulletEnabled val="1"/>
        </dgm:presLayoutVars>
      </dgm:prSet>
      <dgm:spPr/>
    </dgm:pt>
    <dgm:pt modelId="{1F3D5645-A2B9-497F-AD3F-3FB57ACDD49D}" type="pres">
      <dgm:prSet presAssocID="{67CB48BE-3D52-462E-9740-38ABABFC6681}" presName="circleA" presStyleLbl="node1" presStyleIdx="0" presStyleCnt="3"/>
      <dgm:spPr/>
    </dgm:pt>
    <dgm:pt modelId="{2931E892-4FBE-4EAC-BA52-B48382CBD74F}" type="pres">
      <dgm:prSet presAssocID="{67CB48BE-3D52-462E-9740-38ABABFC6681}" presName="spaceA" presStyleCnt="0"/>
      <dgm:spPr/>
    </dgm:pt>
    <dgm:pt modelId="{794C9148-87DB-4343-B0F8-C2F5ED07F4B2}" type="pres">
      <dgm:prSet presAssocID="{E360DF7F-12FD-45AF-8C95-19BE5000B58B}" presName="space" presStyleCnt="0"/>
      <dgm:spPr/>
    </dgm:pt>
    <dgm:pt modelId="{72CEFEC8-F9C9-4F01-8482-2E3EDD112755}" type="pres">
      <dgm:prSet presAssocID="{008732D4-6ADF-40C2-8407-FF5673566AA1}" presName="compositeB" presStyleCnt="0"/>
      <dgm:spPr/>
    </dgm:pt>
    <dgm:pt modelId="{FA6D3237-3D21-49EF-B523-D05F6D51351D}" type="pres">
      <dgm:prSet presAssocID="{008732D4-6ADF-40C2-8407-FF5673566AA1}" presName="textB" presStyleLbl="revTx" presStyleIdx="1" presStyleCnt="3">
        <dgm:presLayoutVars>
          <dgm:bulletEnabled val="1"/>
        </dgm:presLayoutVars>
      </dgm:prSet>
      <dgm:spPr/>
    </dgm:pt>
    <dgm:pt modelId="{40260998-E53C-4202-B8DD-5C0E9E1BD12F}" type="pres">
      <dgm:prSet presAssocID="{008732D4-6ADF-40C2-8407-FF5673566AA1}" presName="circleB" presStyleLbl="node1" presStyleIdx="1" presStyleCnt="3"/>
      <dgm:spPr/>
    </dgm:pt>
    <dgm:pt modelId="{D7016C42-2FF9-4E04-BF26-6C0BBFF34D6B}" type="pres">
      <dgm:prSet presAssocID="{008732D4-6ADF-40C2-8407-FF5673566AA1}" presName="spaceB" presStyleCnt="0"/>
      <dgm:spPr/>
    </dgm:pt>
    <dgm:pt modelId="{ED2CAAB4-1594-4AC3-A8EC-7EF22F0B0430}" type="pres">
      <dgm:prSet presAssocID="{A2816C01-9465-456A-B4E4-84E60D96D354}" presName="space" presStyleCnt="0"/>
      <dgm:spPr/>
    </dgm:pt>
    <dgm:pt modelId="{B6F436D6-DF63-4A22-9AE8-8176A9EFA1E0}" type="pres">
      <dgm:prSet presAssocID="{85AE193B-49D7-4FF3-9920-BA68DC9B600A}" presName="compositeA" presStyleCnt="0"/>
      <dgm:spPr/>
    </dgm:pt>
    <dgm:pt modelId="{9980B2F6-477D-41BC-9BBE-02C6D00FA620}" type="pres">
      <dgm:prSet presAssocID="{85AE193B-49D7-4FF3-9920-BA68DC9B600A}" presName="textA" presStyleLbl="revTx" presStyleIdx="2" presStyleCnt="3">
        <dgm:presLayoutVars>
          <dgm:bulletEnabled val="1"/>
        </dgm:presLayoutVars>
      </dgm:prSet>
      <dgm:spPr/>
    </dgm:pt>
    <dgm:pt modelId="{378419EC-E7CF-4A3D-B454-5A36EEB71D95}" type="pres">
      <dgm:prSet presAssocID="{85AE193B-49D7-4FF3-9920-BA68DC9B600A}" presName="circleA" presStyleLbl="node1" presStyleIdx="2" presStyleCnt="3"/>
      <dgm:spPr/>
    </dgm:pt>
    <dgm:pt modelId="{A3C20A55-E51D-4D02-8EA7-434CC5B945EE}" type="pres">
      <dgm:prSet presAssocID="{85AE193B-49D7-4FF3-9920-BA68DC9B600A}" presName="spaceA" presStyleCnt="0"/>
      <dgm:spPr/>
    </dgm:pt>
  </dgm:ptLst>
  <dgm:cxnLst>
    <dgm:cxn modelId="{9436370C-480E-46AD-82B3-1FA88321574E}" srcId="{E2CC60C0-681F-4D42-965B-0DFC12228A72}" destId="{85AE193B-49D7-4FF3-9920-BA68DC9B600A}" srcOrd="2" destOrd="0" parTransId="{7903B32A-F3B8-446F-818E-EE516688C099}" sibTransId="{24001E1D-EBE6-4648-A444-835D8A9CA13B}"/>
    <dgm:cxn modelId="{69CA287F-6ECF-4C7D-A601-EBD283C44A94}" srcId="{E2CC60C0-681F-4D42-965B-0DFC12228A72}" destId="{67CB48BE-3D52-462E-9740-38ABABFC6681}" srcOrd="0" destOrd="0" parTransId="{CEF1EAF5-ABEC-47CE-832A-F0A0704E871C}" sibTransId="{E360DF7F-12FD-45AF-8C95-19BE5000B58B}"/>
    <dgm:cxn modelId="{A279A396-8BCB-42C9-B013-0A39782FB9FE}" type="presOf" srcId="{85AE193B-49D7-4FF3-9920-BA68DC9B600A}" destId="{9980B2F6-477D-41BC-9BBE-02C6D00FA620}" srcOrd="0" destOrd="0" presId="urn:microsoft.com/office/officeart/2005/8/layout/hProcess11"/>
    <dgm:cxn modelId="{5D548A97-4EC4-41F5-84BB-5726BCB00A01}" srcId="{E2CC60C0-681F-4D42-965B-0DFC12228A72}" destId="{008732D4-6ADF-40C2-8407-FF5673566AA1}" srcOrd="1" destOrd="0" parTransId="{B09D6887-710A-4657-8044-2C9826432747}" sibTransId="{A2816C01-9465-456A-B4E4-84E60D96D354}"/>
    <dgm:cxn modelId="{73E8DC97-3142-4634-BA5D-8A7830BEFC89}" type="presOf" srcId="{67CB48BE-3D52-462E-9740-38ABABFC6681}" destId="{A2963337-9DF6-4713-A40A-3BF4B60A95E9}" srcOrd="0" destOrd="0" presId="urn:microsoft.com/office/officeart/2005/8/layout/hProcess11"/>
    <dgm:cxn modelId="{39CC58FB-8B91-4E85-B6A9-0C01C95159DF}" type="presOf" srcId="{E2CC60C0-681F-4D42-965B-0DFC12228A72}" destId="{72993FDC-265A-4EB8-BED2-CDFA6BD3F724}" srcOrd="0" destOrd="0" presId="urn:microsoft.com/office/officeart/2005/8/layout/hProcess11"/>
    <dgm:cxn modelId="{9D2305FF-0046-48CE-B60C-91AE5D8E4329}" type="presOf" srcId="{008732D4-6ADF-40C2-8407-FF5673566AA1}" destId="{FA6D3237-3D21-49EF-B523-D05F6D51351D}" srcOrd="0" destOrd="0" presId="urn:microsoft.com/office/officeart/2005/8/layout/hProcess11"/>
    <dgm:cxn modelId="{E62645D4-7EF1-462B-8310-E0BE907D6ECF}" type="presParOf" srcId="{72993FDC-265A-4EB8-BED2-CDFA6BD3F724}" destId="{2289F1E3-1706-419F-9396-5C7EDD991E84}" srcOrd="0" destOrd="0" presId="urn:microsoft.com/office/officeart/2005/8/layout/hProcess11"/>
    <dgm:cxn modelId="{8BFBAA60-22EE-4B49-B0BF-73D3B5FC0039}" type="presParOf" srcId="{72993FDC-265A-4EB8-BED2-CDFA6BD3F724}" destId="{9E8EC7BB-66FA-450E-BF6A-757DD6A93F69}" srcOrd="1" destOrd="0" presId="urn:microsoft.com/office/officeart/2005/8/layout/hProcess11"/>
    <dgm:cxn modelId="{B35F3D56-CE7E-4044-92AC-3E760B3652B4}" type="presParOf" srcId="{9E8EC7BB-66FA-450E-BF6A-757DD6A93F69}" destId="{0718F85D-BC22-4EB0-AFC2-CA6BEBB698A6}" srcOrd="0" destOrd="0" presId="urn:microsoft.com/office/officeart/2005/8/layout/hProcess11"/>
    <dgm:cxn modelId="{55C9648A-862F-4F34-8A7E-B64F22688963}" type="presParOf" srcId="{0718F85D-BC22-4EB0-AFC2-CA6BEBB698A6}" destId="{A2963337-9DF6-4713-A40A-3BF4B60A95E9}" srcOrd="0" destOrd="0" presId="urn:microsoft.com/office/officeart/2005/8/layout/hProcess11"/>
    <dgm:cxn modelId="{6DC9FDD5-7E32-4588-B215-10B426519572}" type="presParOf" srcId="{0718F85D-BC22-4EB0-AFC2-CA6BEBB698A6}" destId="{1F3D5645-A2B9-497F-AD3F-3FB57ACDD49D}" srcOrd="1" destOrd="0" presId="urn:microsoft.com/office/officeart/2005/8/layout/hProcess11"/>
    <dgm:cxn modelId="{0B14D616-BCF0-4D21-9D18-19DC5FF30358}" type="presParOf" srcId="{0718F85D-BC22-4EB0-AFC2-CA6BEBB698A6}" destId="{2931E892-4FBE-4EAC-BA52-B48382CBD74F}" srcOrd="2" destOrd="0" presId="urn:microsoft.com/office/officeart/2005/8/layout/hProcess11"/>
    <dgm:cxn modelId="{C1048392-03A9-4907-9C20-E5704F227ADA}" type="presParOf" srcId="{9E8EC7BB-66FA-450E-BF6A-757DD6A93F69}" destId="{794C9148-87DB-4343-B0F8-C2F5ED07F4B2}" srcOrd="1" destOrd="0" presId="urn:microsoft.com/office/officeart/2005/8/layout/hProcess11"/>
    <dgm:cxn modelId="{7CABEC80-73BE-4516-A3F0-8A4EEE1C5898}" type="presParOf" srcId="{9E8EC7BB-66FA-450E-BF6A-757DD6A93F69}" destId="{72CEFEC8-F9C9-4F01-8482-2E3EDD112755}" srcOrd="2" destOrd="0" presId="urn:microsoft.com/office/officeart/2005/8/layout/hProcess11"/>
    <dgm:cxn modelId="{396B0B86-C4E2-4E0F-A6E2-BC1D0ACDB2D4}" type="presParOf" srcId="{72CEFEC8-F9C9-4F01-8482-2E3EDD112755}" destId="{FA6D3237-3D21-49EF-B523-D05F6D51351D}" srcOrd="0" destOrd="0" presId="urn:microsoft.com/office/officeart/2005/8/layout/hProcess11"/>
    <dgm:cxn modelId="{F74F47B5-36BB-4349-B090-3DF23FA6DD83}" type="presParOf" srcId="{72CEFEC8-F9C9-4F01-8482-2E3EDD112755}" destId="{40260998-E53C-4202-B8DD-5C0E9E1BD12F}" srcOrd="1" destOrd="0" presId="urn:microsoft.com/office/officeart/2005/8/layout/hProcess11"/>
    <dgm:cxn modelId="{B42C3CEE-AE95-47A3-8C0E-E071EA4A2041}" type="presParOf" srcId="{72CEFEC8-F9C9-4F01-8482-2E3EDD112755}" destId="{D7016C42-2FF9-4E04-BF26-6C0BBFF34D6B}" srcOrd="2" destOrd="0" presId="urn:microsoft.com/office/officeart/2005/8/layout/hProcess11"/>
    <dgm:cxn modelId="{52B3AD0F-5407-4741-9617-667CCBDF029E}" type="presParOf" srcId="{9E8EC7BB-66FA-450E-BF6A-757DD6A93F69}" destId="{ED2CAAB4-1594-4AC3-A8EC-7EF22F0B0430}" srcOrd="3" destOrd="0" presId="urn:microsoft.com/office/officeart/2005/8/layout/hProcess11"/>
    <dgm:cxn modelId="{6887C912-2B90-4941-AB9A-97B7BBF93B01}" type="presParOf" srcId="{9E8EC7BB-66FA-450E-BF6A-757DD6A93F69}" destId="{B6F436D6-DF63-4A22-9AE8-8176A9EFA1E0}" srcOrd="4" destOrd="0" presId="urn:microsoft.com/office/officeart/2005/8/layout/hProcess11"/>
    <dgm:cxn modelId="{C82122AE-3A11-4876-98EE-80577F9C0E13}" type="presParOf" srcId="{B6F436D6-DF63-4A22-9AE8-8176A9EFA1E0}" destId="{9980B2F6-477D-41BC-9BBE-02C6D00FA620}" srcOrd="0" destOrd="0" presId="urn:microsoft.com/office/officeart/2005/8/layout/hProcess11"/>
    <dgm:cxn modelId="{15B2D62E-B292-44F4-A844-4DFD8A09B58B}" type="presParOf" srcId="{B6F436D6-DF63-4A22-9AE8-8176A9EFA1E0}" destId="{378419EC-E7CF-4A3D-B454-5A36EEB71D95}" srcOrd="1" destOrd="0" presId="urn:microsoft.com/office/officeart/2005/8/layout/hProcess11"/>
    <dgm:cxn modelId="{47252658-7C6C-4E40-B449-9127D193C8AE}" type="presParOf" srcId="{B6F436D6-DF63-4A22-9AE8-8176A9EFA1E0}" destId="{A3C20A55-E51D-4D02-8EA7-434CC5B945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C60C0-681F-4D42-965B-0DFC12228A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7CB48BE-3D52-462E-9740-38ABABFC6681}">
      <dgm:prSet phldrT="[Text]"/>
      <dgm:spPr/>
      <dgm:t>
        <a:bodyPr/>
        <a:lstStyle/>
        <a:p>
          <a:r>
            <a:rPr lang="en-US" dirty="0"/>
            <a:t>Admin Login</a:t>
          </a:r>
          <a:endParaRPr lang="en-IN" dirty="0"/>
        </a:p>
      </dgm:t>
    </dgm:pt>
    <dgm:pt modelId="{CEF1EAF5-ABEC-47CE-832A-F0A0704E871C}" type="parTrans" cxnId="{69CA287F-6ECF-4C7D-A601-EBD283C44A94}">
      <dgm:prSet/>
      <dgm:spPr/>
      <dgm:t>
        <a:bodyPr/>
        <a:lstStyle/>
        <a:p>
          <a:endParaRPr lang="en-IN"/>
        </a:p>
      </dgm:t>
    </dgm:pt>
    <dgm:pt modelId="{E360DF7F-12FD-45AF-8C95-19BE5000B58B}" type="sibTrans" cxnId="{69CA287F-6ECF-4C7D-A601-EBD283C44A94}">
      <dgm:prSet/>
      <dgm:spPr/>
      <dgm:t>
        <a:bodyPr/>
        <a:lstStyle/>
        <a:p>
          <a:endParaRPr lang="en-IN"/>
        </a:p>
      </dgm:t>
    </dgm:pt>
    <dgm:pt modelId="{EDA59659-578A-401F-B9F6-D87A5D2EEAAD}">
      <dgm:prSet phldrT="[Text]"/>
      <dgm:spPr/>
      <dgm:t>
        <a:bodyPr/>
        <a:lstStyle/>
        <a:p>
          <a:r>
            <a:rPr lang="en-US" dirty="0"/>
            <a:t>Add/Remove Product</a:t>
          </a:r>
          <a:endParaRPr lang="en-IN" dirty="0"/>
        </a:p>
      </dgm:t>
    </dgm:pt>
    <dgm:pt modelId="{FAB9BF09-7DE3-40EB-BFE9-3080C67E3448}" type="parTrans" cxnId="{A0EF32CD-DD75-403F-A285-E47AD85C0D79}">
      <dgm:prSet/>
      <dgm:spPr/>
      <dgm:t>
        <a:bodyPr/>
        <a:lstStyle/>
        <a:p>
          <a:endParaRPr lang="en-IN"/>
        </a:p>
      </dgm:t>
    </dgm:pt>
    <dgm:pt modelId="{5B94412F-813C-441E-A291-22D343852F0E}" type="sibTrans" cxnId="{A0EF32CD-DD75-403F-A285-E47AD85C0D79}">
      <dgm:prSet/>
      <dgm:spPr/>
      <dgm:t>
        <a:bodyPr/>
        <a:lstStyle/>
        <a:p>
          <a:endParaRPr lang="en-IN"/>
        </a:p>
      </dgm:t>
    </dgm:pt>
    <dgm:pt modelId="{640212FC-39A2-4F7B-8CCA-A42007B5D0E4}" type="pres">
      <dgm:prSet presAssocID="{E2CC60C0-681F-4D42-965B-0DFC12228A72}" presName="Name0" presStyleCnt="0">
        <dgm:presLayoutVars>
          <dgm:dir/>
          <dgm:resizeHandles val="exact"/>
        </dgm:presLayoutVars>
      </dgm:prSet>
      <dgm:spPr/>
    </dgm:pt>
    <dgm:pt modelId="{D40C52D6-07F9-4375-B71A-DF213404B09C}" type="pres">
      <dgm:prSet presAssocID="{E2CC60C0-681F-4D42-965B-0DFC12228A72}" presName="arrow" presStyleLbl="bgShp" presStyleIdx="0" presStyleCnt="1"/>
      <dgm:spPr/>
    </dgm:pt>
    <dgm:pt modelId="{3BFC5160-3A29-4B71-A3FE-5C727C278044}" type="pres">
      <dgm:prSet presAssocID="{E2CC60C0-681F-4D42-965B-0DFC12228A72}" presName="points" presStyleCnt="0"/>
      <dgm:spPr/>
    </dgm:pt>
    <dgm:pt modelId="{3D43323D-BCC5-4369-80EA-D45692C88C96}" type="pres">
      <dgm:prSet presAssocID="{67CB48BE-3D52-462E-9740-38ABABFC6681}" presName="compositeA" presStyleCnt="0"/>
      <dgm:spPr/>
    </dgm:pt>
    <dgm:pt modelId="{74A59D67-782D-4730-B981-CDA23FECE8E7}" type="pres">
      <dgm:prSet presAssocID="{67CB48BE-3D52-462E-9740-38ABABFC6681}" presName="textA" presStyleLbl="revTx" presStyleIdx="0" presStyleCnt="2">
        <dgm:presLayoutVars>
          <dgm:bulletEnabled val="1"/>
        </dgm:presLayoutVars>
      </dgm:prSet>
      <dgm:spPr/>
    </dgm:pt>
    <dgm:pt modelId="{27F1D474-68F8-4C36-9FC6-9D79762BFB9C}" type="pres">
      <dgm:prSet presAssocID="{67CB48BE-3D52-462E-9740-38ABABFC6681}" presName="circleA" presStyleLbl="node1" presStyleIdx="0" presStyleCnt="2"/>
      <dgm:spPr/>
    </dgm:pt>
    <dgm:pt modelId="{56AF40D9-4CD9-4739-B5C0-A76B0F513B23}" type="pres">
      <dgm:prSet presAssocID="{67CB48BE-3D52-462E-9740-38ABABFC6681}" presName="spaceA" presStyleCnt="0"/>
      <dgm:spPr/>
    </dgm:pt>
    <dgm:pt modelId="{050AFE91-4627-4FCA-AD2F-310701975535}" type="pres">
      <dgm:prSet presAssocID="{E360DF7F-12FD-45AF-8C95-19BE5000B58B}" presName="space" presStyleCnt="0"/>
      <dgm:spPr/>
    </dgm:pt>
    <dgm:pt modelId="{9754DC10-A6B1-4910-A82A-5CDD7602EC3A}" type="pres">
      <dgm:prSet presAssocID="{EDA59659-578A-401F-B9F6-D87A5D2EEAAD}" presName="compositeB" presStyleCnt="0"/>
      <dgm:spPr/>
    </dgm:pt>
    <dgm:pt modelId="{A8D2DDA4-F39E-4155-881D-8EB2257C3C83}" type="pres">
      <dgm:prSet presAssocID="{EDA59659-578A-401F-B9F6-D87A5D2EEAAD}" presName="textB" presStyleLbl="revTx" presStyleIdx="1" presStyleCnt="2">
        <dgm:presLayoutVars>
          <dgm:bulletEnabled val="1"/>
        </dgm:presLayoutVars>
      </dgm:prSet>
      <dgm:spPr/>
    </dgm:pt>
    <dgm:pt modelId="{CD687F7F-901B-4F98-BB0E-9F5E2C8F31EB}" type="pres">
      <dgm:prSet presAssocID="{EDA59659-578A-401F-B9F6-D87A5D2EEAAD}" presName="circleB" presStyleLbl="node1" presStyleIdx="1" presStyleCnt="2"/>
      <dgm:spPr/>
    </dgm:pt>
    <dgm:pt modelId="{66D2F980-1A5F-44B7-98A1-F68817CFB3B1}" type="pres">
      <dgm:prSet presAssocID="{EDA59659-578A-401F-B9F6-D87A5D2EEAAD}" presName="spaceB" presStyleCnt="0"/>
      <dgm:spPr/>
    </dgm:pt>
  </dgm:ptLst>
  <dgm:cxnLst>
    <dgm:cxn modelId="{A739C70C-34AF-463D-AA59-DCB10A5E3F79}" type="presOf" srcId="{EDA59659-578A-401F-B9F6-D87A5D2EEAAD}" destId="{A8D2DDA4-F39E-4155-881D-8EB2257C3C83}" srcOrd="0" destOrd="0" presId="urn:microsoft.com/office/officeart/2005/8/layout/hProcess11"/>
    <dgm:cxn modelId="{B8969C4E-B8DA-4646-A717-0127E16633EC}" type="presOf" srcId="{E2CC60C0-681F-4D42-965B-0DFC12228A72}" destId="{640212FC-39A2-4F7B-8CCA-A42007B5D0E4}" srcOrd="0" destOrd="0" presId="urn:microsoft.com/office/officeart/2005/8/layout/hProcess11"/>
    <dgm:cxn modelId="{69CA287F-6ECF-4C7D-A601-EBD283C44A94}" srcId="{E2CC60C0-681F-4D42-965B-0DFC12228A72}" destId="{67CB48BE-3D52-462E-9740-38ABABFC6681}" srcOrd="0" destOrd="0" parTransId="{CEF1EAF5-ABEC-47CE-832A-F0A0704E871C}" sibTransId="{E360DF7F-12FD-45AF-8C95-19BE5000B58B}"/>
    <dgm:cxn modelId="{7A2FCD8F-3D21-493D-A108-83C50E0548B9}" type="presOf" srcId="{67CB48BE-3D52-462E-9740-38ABABFC6681}" destId="{74A59D67-782D-4730-B981-CDA23FECE8E7}" srcOrd="0" destOrd="0" presId="urn:microsoft.com/office/officeart/2005/8/layout/hProcess11"/>
    <dgm:cxn modelId="{A0EF32CD-DD75-403F-A285-E47AD85C0D79}" srcId="{E2CC60C0-681F-4D42-965B-0DFC12228A72}" destId="{EDA59659-578A-401F-B9F6-D87A5D2EEAAD}" srcOrd="1" destOrd="0" parTransId="{FAB9BF09-7DE3-40EB-BFE9-3080C67E3448}" sibTransId="{5B94412F-813C-441E-A291-22D343852F0E}"/>
    <dgm:cxn modelId="{985C2C65-81F5-4E92-BF68-AD4C9D7D65F2}" type="presParOf" srcId="{640212FC-39A2-4F7B-8CCA-A42007B5D0E4}" destId="{D40C52D6-07F9-4375-B71A-DF213404B09C}" srcOrd="0" destOrd="0" presId="urn:microsoft.com/office/officeart/2005/8/layout/hProcess11"/>
    <dgm:cxn modelId="{9F8F3511-B3F5-4E1A-BAB5-45365C0FF995}" type="presParOf" srcId="{640212FC-39A2-4F7B-8CCA-A42007B5D0E4}" destId="{3BFC5160-3A29-4B71-A3FE-5C727C278044}" srcOrd="1" destOrd="0" presId="urn:microsoft.com/office/officeart/2005/8/layout/hProcess11"/>
    <dgm:cxn modelId="{A229E092-7D23-448F-84A7-E9BF89DEA3A1}" type="presParOf" srcId="{3BFC5160-3A29-4B71-A3FE-5C727C278044}" destId="{3D43323D-BCC5-4369-80EA-D45692C88C96}" srcOrd="0" destOrd="0" presId="urn:microsoft.com/office/officeart/2005/8/layout/hProcess11"/>
    <dgm:cxn modelId="{338C414F-3D93-4E3D-94B2-A818ADCA7C19}" type="presParOf" srcId="{3D43323D-BCC5-4369-80EA-D45692C88C96}" destId="{74A59D67-782D-4730-B981-CDA23FECE8E7}" srcOrd="0" destOrd="0" presId="urn:microsoft.com/office/officeart/2005/8/layout/hProcess11"/>
    <dgm:cxn modelId="{553618CD-1E99-4B5E-BF74-E9FECE7E8841}" type="presParOf" srcId="{3D43323D-BCC5-4369-80EA-D45692C88C96}" destId="{27F1D474-68F8-4C36-9FC6-9D79762BFB9C}" srcOrd="1" destOrd="0" presId="urn:microsoft.com/office/officeart/2005/8/layout/hProcess11"/>
    <dgm:cxn modelId="{A1307AED-43D4-4548-8414-FE2D2152612C}" type="presParOf" srcId="{3D43323D-BCC5-4369-80EA-D45692C88C96}" destId="{56AF40D9-4CD9-4739-B5C0-A76B0F513B23}" srcOrd="2" destOrd="0" presId="urn:microsoft.com/office/officeart/2005/8/layout/hProcess11"/>
    <dgm:cxn modelId="{C3AC6009-8447-4EAC-B64E-4331FCF55B31}" type="presParOf" srcId="{3BFC5160-3A29-4B71-A3FE-5C727C278044}" destId="{050AFE91-4627-4FCA-AD2F-310701975535}" srcOrd="1" destOrd="0" presId="urn:microsoft.com/office/officeart/2005/8/layout/hProcess11"/>
    <dgm:cxn modelId="{5699806D-9FDC-416F-BC1C-B870F73F3ACB}" type="presParOf" srcId="{3BFC5160-3A29-4B71-A3FE-5C727C278044}" destId="{9754DC10-A6B1-4910-A82A-5CDD7602EC3A}" srcOrd="2" destOrd="0" presId="urn:microsoft.com/office/officeart/2005/8/layout/hProcess11"/>
    <dgm:cxn modelId="{8499AC0F-E80E-42E0-A517-9CC10D8A1C26}" type="presParOf" srcId="{9754DC10-A6B1-4910-A82A-5CDD7602EC3A}" destId="{A8D2DDA4-F39E-4155-881D-8EB2257C3C83}" srcOrd="0" destOrd="0" presId="urn:microsoft.com/office/officeart/2005/8/layout/hProcess11"/>
    <dgm:cxn modelId="{A859CA25-E127-41A2-A2C4-B0CB863AFED7}" type="presParOf" srcId="{9754DC10-A6B1-4910-A82A-5CDD7602EC3A}" destId="{CD687F7F-901B-4F98-BB0E-9F5E2C8F31EB}" srcOrd="1" destOrd="0" presId="urn:microsoft.com/office/officeart/2005/8/layout/hProcess11"/>
    <dgm:cxn modelId="{CC2B147A-F8D6-4097-AA8F-E0060F9D2035}" type="presParOf" srcId="{9754DC10-A6B1-4910-A82A-5CDD7602EC3A}" destId="{66D2F980-1A5F-44B7-98A1-F68817CFB3B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C60C0-681F-4D42-965B-0DFC12228A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7CB48BE-3D52-462E-9740-38ABABFC6681}">
      <dgm:prSet phldrT="[Text]"/>
      <dgm:spPr/>
      <dgm:t>
        <a:bodyPr/>
        <a:lstStyle/>
        <a:p>
          <a:r>
            <a:rPr lang="en-US"/>
            <a:t>Customer Login</a:t>
          </a:r>
          <a:endParaRPr lang="en-IN" dirty="0"/>
        </a:p>
      </dgm:t>
    </dgm:pt>
    <dgm:pt modelId="{CEF1EAF5-ABEC-47CE-832A-F0A0704E871C}" type="parTrans" cxnId="{69CA287F-6ECF-4C7D-A601-EBD283C44A94}">
      <dgm:prSet/>
      <dgm:spPr/>
      <dgm:t>
        <a:bodyPr/>
        <a:lstStyle/>
        <a:p>
          <a:endParaRPr lang="en-IN"/>
        </a:p>
      </dgm:t>
    </dgm:pt>
    <dgm:pt modelId="{E360DF7F-12FD-45AF-8C95-19BE5000B58B}" type="sibTrans" cxnId="{69CA287F-6ECF-4C7D-A601-EBD283C44A94}">
      <dgm:prSet/>
      <dgm:spPr/>
      <dgm:t>
        <a:bodyPr/>
        <a:lstStyle/>
        <a:p>
          <a:endParaRPr lang="en-IN"/>
        </a:p>
      </dgm:t>
    </dgm:pt>
    <dgm:pt modelId="{008732D4-6ADF-40C2-8407-FF5673566AA1}">
      <dgm:prSet phldrT="[Text]"/>
      <dgm:spPr/>
      <dgm:t>
        <a:bodyPr/>
        <a:lstStyle/>
        <a:p>
          <a:r>
            <a:rPr lang="en-US"/>
            <a:t>Shopping Window</a:t>
          </a:r>
          <a:endParaRPr lang="en-IN" dirty="0"/>
        </a:p>
      </dgm:t>
    </dgm:pt>
    <dgm:pt modelId="{B09D6887-710A-4657-8044-2C9826432747}" type="parTrans" cxnId="{5D548A97-4EC4-41F5-84BB-5726BCB00A01}">
      <dgm:prSet/>
      <dgm:spPr/>
      <dgm:t>
        <a:bodyPr/>
        <a:lstStyle/>
        <a:p>
          <a:endParaRPr lang="en-IN"/>
        </a:p>
      </dgm:t>
    </dgm:pt>
    <dgm:pt modelId="{A2816C01-9465-456A-B4E4-84E60D96D354}" type="sibTrans" cxnId="{5D548A97-4EC4-41F5-84BB-5726BCB00A01}">
      <dgm:prSet/>
      <dgm:spPr/>
      <dgm:t>
        <a:bodyPr/>
        <a:lstStyle/>
        <a:p>
          <a:endParaRPr lang="en-IN"/>
        </a:p>
      </dgm:t>
    </dgm:pt>
    <dgm:pt modelId="{85AE193B-49D7-4FF3-9920-BA68DC9B600A}">
      <dgm:prSet phldrT="[Text]"/>
      <dgm:spPr/>
      <dgm:t>
        <a:bodyPr/>
        <a:lstStyle/>
        <a:p>
          <a:r>
            <a:rPr lang="en-US"/>
            <a:t>Cart Summary</a:t>
          </a:r>
          <a:endParaRPr lang="en-IN" dirty="0"/>
        </a:p>
      </dgm:t>
    </dgm:pt>
    <dgm:pt modelId="{7903B32A-F3B8-446F-818E-EE516688C099}" type="parTrans" cxnId="{9436370C-480E-46AD-82B3-1FA88321574E}">
      <dgm:prSet/>
      <dgm:spPr/>
      <dgm:t>
        <a:bodyPr/>
        <a:lstStyle/>
        <a:p>
          <a:endParaRPr lang="en-IN"/>
        </a:p>
      </dgm:t>
    </dgm:pt>
    <dgm:pt modelId="{24001E1D-EBE6-4648-A444-835D8A9CA13B}" type="sibTrans" cxnId="{9436370C-480E-46AD-82B3-1FA88321574E}">
      <dgm:prSet/>
      <dgm:spPr/>
      <dgm:t>
        <a:bodyPr/>
        <a:lstStyle/>
        <a:p>
          <a:endParaRPr lang="en-IN"/>
        </a:p>
      </dgm:t>
    </dgm:pt>
    <dgm:pt modelId="{72993FDC-265A-4EB8-BED2-CDFA6BD3F724}" type="pres">
      <dgm:prSet presAssocID="{E2CC60C0-681F-4D42-965B-0DFC12228A72}" presName="Name0" presStyleCnt="0">
        <dgm:presLayoutVars>
          <dgm:dir/>
          <dgm:resizeHandles val="exact"/>
        </dgm:presLayoutVars>
      </dgm:prSet>
      <dgm:spPr/>
    </dgm:pt>
    <dgm:pt modelId="{2289F1E3-1706-419F-9396-5C7EDD991E84}" type="pres">
      <dgm:prSet presAssocID="{E2CC60C0-681F-4D42-965B-0DFC12228A72}" presName="arrow" presStyleLbl="bgShp" presStyleIdx="0" presStyleCnt="1"/>
      <dgm:spPr/>
    </dgm:pt>
    <dgm:pt modelId="{9E8EC7BB-66FA-450E-BF6A-757DD6A93F69}" type="pres">
      <dgm:prSet presAssocID="{E2CC60C0-681F-4D42-965B-0DFC12228A72}" presName="points" presStyleCnt="0"/>
      <dgm:spPr/>
    </dgm:pt>
    <dgm:pt modelId="{0718F85D-BC22-4EB0-AFC2-CA6BEBB698A6}" type="pres">
      <dgm:prSet presAssocID="{67CB48BE-3D52-462E-9740-38ABABFC6681}" presName="compositeA" presStyleCnt="0"/>
      <dgm:spPr/>
    </dgm:pt>
    <dgm:pt modelId="{A2963337-9DF6-4713-A40A-3BF4B60A95E9}" type="pres">
      <dgm:prSet presAssocID="{67CB48BE-3D52-462E-9740-38ABABFC6681}" presName="textA" presStyleLbl="revTx" presStyleIdx="0" presStyleCnt="3">
        <dgm:presLayoutVars>
          <dgm:bulletEnabled val="1"/>
        </dgm:presLayoutVars>
      </dgm:prSet>
      <dgm:spPr/>
    </dgm:pt>
    <dgm:pt modelId="{1F3D5645-A2B9-497F-AD3F-3FB57ACDD49D}" type="pres">
      <dgm:prSet presAssocID="{67CB48BE-3D52-462E-9740-38ABABFC6681}" presName="circleA" presStyleLbl="node1" presStyleIdx="0" presStyleCnt="3"/>
      <dgm:spPr/>
    </dgm:pt>
    <dgm:pt modelId="{2931E892-4FBE-4EAC-BA52-B48382CBD74F}" type="pres">
      <dgm:prSet presAssocID="{67CB48BE-3D52-462E-9740-38ABABFC6681}" presName="spaceA" presStyleCnt="0"/>
      <dgm:spPr/>
    </dgm:pt>
    <dgm:pt modelId="{794C9148-87DB-4343-B0F8-C2F5ED07F4B2}" type="pres">
      <dgm:prSet presAssocID="{E360DF7F-12FD-45AF-8C95-19BE5000B58B}" presName="space" presStyleCnt="0"/>
      <dgm:spPr/>
    </dgm:pt>
    <dgm:pt modelId="{72CEFEC8-F9C9-4F01-8482-2E3EDD112755}" type="pres">
      <dgm:prSet presAssocID="{008732D4-6ADF-40C2-8407-FF5673566AA1}" presName="compositeB" presStyleCnt="0"/>
      <dgm:spPr/>
    </dgm:pt>
    <dgm:pt modelId="{FA6D3237-3D21-49EF-B523-D05F6D51351D}" type="pres">
      <dgm:prSet presAssocID="{008732D4-6ADF-40C2-8407-FF5673566AA1}" presName="textB" presStyleLbl="revTx" presStyleIdx="1" presStyleCnt="3">
        <dgm:presLayoutVars>
          <dgm:bulletEnabled val="1"/>
        </dgm:presLayoutVars>
      </dgm:prSet>
      <dgm:spPr/>
    </dgm:pt>
    <dgm:pt modelId="{40260998-E53C-4202-B8DD-5C0E9E1BD12F}" type="pres">
      <dgm:prSet presAssocID="{008732D4-6ADF-40C2-8407-FF5673566AA1}" presName="circleB" presStyleLbl="node1" presStyleIdx="1" presStyleCnt="3"/>
      <dgm:spPr/>
    </dgm:pt>
    <dgm:pt modelId="{D7016C42-2FF9-4E04-BF26-6C0BBFF34D6B}" type="pres">
      <dgm:prSet presAssocID="{008732D4-6ADF-40C2-8407-FF5673566AA1}" presName="spaceB" presStyleCnt="0"/>
      <dgm:spPr/>
    </dgm:pt>
    <dgm:pt modelId="{ED2CAAB4-1594-4AC3-A8EC-7EF22F0B0430}" type="pres">
      <dgm:prSet presAssocID="{A2816C01-9465-456A-B4E4-84E60D96D354}" presName="space" presStyleCnt="0"/>
      <dgm:spPr/>
    </dgm:pt>
    <dgm:pt modelId="{B6F436D6-DF63-4A22-9AE8-8176A9EFA1E0}" type="pres">
      <dgm:prSet presAssocID="{85AE193B-49D7-4FF3-9920-BA68DC9B600A}" presName="compositeA" presStyleCnt="0"/>
      <dgm:spPr/>
    </dgm:pt>
    <dgm:pt modelId="{9980B2F6-477D-41BC-9BBE-02C6D00FA620}" type="pres">
      <dgm:prSet presAssocID="{85AE193B-49D7-4FF3-9920-BA68DC9B600A}" presName="textA" presStyleLbl="revTx" presStyleIdx="2" presStyleCnt="3">
        <dgm:presLayoutVars>
          <dgm:bulletEnabled val="1"/>
        </dgm:presLayoutVars>
      </dgm:prSet>
      <dgm:spPr/>
    </dgm:pt>
    <dgm:pt modelId="{378419EC-E7CF-4A3D-B454-5A36EEB71D95}" type="pres">
      <dgm:prSet presAssocID="{85AE193B-49D7-4FF3-9920-BA68DC9B600A}" presName="circleA" presStyleLbl="node1" presStyleIdx="2" presStyleCnt="3"/>
      <dgm:spPr/>
    </dgm:pt>
    <dgm:pt modelId="{A3C20A55-E51D-4D02-8EA7-434CC5B945EE}" type="pres">
      <dgm:prSet presAssocID="{85AE193B-49D7-4FF3-9920-BA68DC9B600A}" presName="spaceA" presStyleCnt="0"/>
      <dgm:spPr/>
    </dgm:pt>
  </dgm:ptLst>
  <dgm:cxnLst>
    <dgm:cxn modelId="{C51B9E01-436D-4CDF-ABE4-4979A74E71D0}" type="presOf" srcId="{008732D4-6ADF-40C2-8407-FF5673566AA1}" destId="{FA6D3237-3D21-49EF-B523-D05F6D51351D}" srcOrd="0" destOrd="0" presId="urn:microsoft.com/office/officeart/2005/8/layout/hProcess11"/>
    <dgm:cxn modelId="{9436370C-480E-46AD-82B3-1FA88321574E}" srcId="{E2CC60C0-681F-4D42-965B-0DFC12228A72}" destId="{85AE193B-49D7-4FF3-9920-BA68DC9B600A}" srcOrd="2" destOrd="0" parTransId="{7903B32A-F3B8-446F-818E-EE516688C099}" sibTransId="{24001E1D-EBE6-4648-A444-835D8A9CA13B}"/>
    <dgm:cxn modelId="{B746C842-20C8-4AD8-9005-D448160EBC23}" type="presOf" srcId="{67CB48BE-3D52-462E-9740-38ABABFC6681}" destId="{A2963337-9DF6-4713-A40A-3BF4B60A95E9}" srcOrd="0" destOrd="0" presId="urn:microsoft.com/office/officeart/2005/8/layout/hProcess11"/>
    <dgm:cxn modelId="{69CA287F-6ECF-4C7D-A601-EBD283C44A94}" srcId="{E2CC60C0-681F-4D42-965B-0DFC12228A72}" destId="{67CB48BE-3D52-462E-9740-38ABABFC6681}" srcOrd="0" destOrd="0" parTransId="{CEF1EAF5-ABEC-47CE-832A-F0A0704E871C}" sibTransId="{E360DF7F-12FD-45AF-8C95-19BE5000B58B}"/>
    <dgm:cxn modelId="{5D548A97-4EC4-41F5-84BB-5726BCB00A01}" srcId="{E2CC60C0-681F-4D42-965B-0DFC12228A72}" destId="{008732D4-6ADF-40C2-8407-FF5673566AA1}" srcOrd="1" destOrd="0" parTransId="{B09D6887-710A-4657-8044-2C9826432747}" sibTransId="{A2816C01-9465-456A-B4E4-84E60D96D354}"/>
    <dgm:cxn modelId="{6F13F29C-B992-46AF-8540-37F8533CB118}" type="presOf" srcId="{E2CC60C0-681F-4D42-965B-0DFC12228A72}" destId="{72993FDC-265A-4EB8-BED2-CDFA6BD3F724}" srcOrd="0" destOrd="0" presId="urn:microsoft.com/office/officeart/2005/8/layout/hProcess11"/>
    <dgm:cxn modelId="{FE0F2EC6-4DA6-4ADF-886C-6D3F890891E5}" type="presOf" srcId="{85AE193B-49D7-4FF3-9920-BA68DC9B600A}" destId="{9980B2F6-477D-41BC-9BBE-02C6D00FA620}" srcOrd="0" destOrd="0" presId="urn:microsoft.com/office/officeart/2005/8/layout/hProcess11"/>
    <dgm:cxn modelId="{0182F3B2-EFD0-4ABF-86F6-AFCE1B30F693}" type="presParOf" srcId="{72993FDC-265A-4EB8-BED2-CDFA6BD3F724}" destId="{2289F1E3-1706-419F-9396-5C7EDD991E84}" srcOrd="0" destOrd="0" presId="urn:microsoft.com/office/officeart/2005/8/layout/hProcess11"/>
    <dgm:cxn modelId="{A6E319B2-9CC7-43DA-888D-BEAA17CF4DEE}" type="presParOf" srcId="{72993FDC-265A-4EB8-BED2-CDFA6BD3F724}" destId="{9E8EC7BB-66FA-450E-BF6A-757DD6A93F69}" srcOrd="1" destOrd="0" presId="urn:microsoft.com/office/officeart/2005/8/layout/hProcess11"/>
    <dgm:cxn modelId="{B29E1D0F-D702-40E8-BD4E-485A8C027053}" type="presParOf" srcId="{9E8EC7BB-66FA-450E-BF6A-757DD6A93F69}" destId="{0718F85D-BC22-4EB0-AFC2-CA6BEBB698A6}" srcOrd="0" destOrd="0" presId="urn:microsoft.com/office/officeart/2005/8/layout/hProcess11"/>
    <dgm:cxn modelId="{EF9AEFE7-4EFD-4A91-9891-D328B4CA7026}" type="presParOf" srcId="{0718F85D-BC22-4EB0-AFC2-CA6BEBB698A6}" destId="{A2963337-9DF6-4713-A40A-3BF4B60A95E9}" srcOrd="0" destOrd="0" presId="urn:microsoft.com/office/officeart/2005/8/layout/hProcess11"/>
    <dgm:cxn modelId="{0C3D4DCC-8BE9-41E9-B20C-280645DFEC97}" type="presParOf" srcId="{0718F85D-BC22-4EB0-AFC2-CA6BEBB698A6}" destId="{1F3D5645-A2B9-497F-AD3F-3FB57ACDD49D}" srcOrd="1" destOrd="0" presId="urn:microsoft.com/office/officeart/2005/8/layout/hProcess11"/>
    <dgm:cxn modelId="{BAC179D2-5576-4D83-91BA-661EA17EA331}" type="presParOf" srcId="{0718F85D-BC22-4EB0-AFC2-CA6BEBB698A6}" destId="{2931E892-4FBE-4EAC-BA52-B48382CBD74F}" srcOrd="2" destOrd="0" presId="urn:microsoft.com/office/officeart/2005/8/layout/hProcess11"/>
    <dgm:cxn modelId="{2A2DD347-A201-4F9E-941D-F0E2F4E2531E}" type="presParOf" srcId="{9E8EC7BB-66FA-450E-BF6A-757DD6A93F69}" destId="{794C9148-87DB-4343-B0F8-C2F5ED07F4B2}" srcOrd="1" destOrd="0" presId="urn:microsoft.com/office/officeart/2005/8/layout/hProcess11"/>
    <dgm:cxn modelId="{66FE864E-949B-4BAA-B73C-D0482D1359ED}" type="presParOf" srcId="{9E8EC7BB-66FA-450E-BF6A-757DD6A93F69}" destId="{72CEFEC8-F9C9-4F01-8482-2E3EDD112755}" srcOrd="2" destOrd="0" presId="urn:microsoft.com/office/officeart/2005/8/layout/hProcess11"/>
    <dgm:cxn modelId="{02035F63-CDA4-4FE9-9F48-00CFEE564168}" type="presParOf" srcId="{72CEFEC8-F9C9-4F01-8482-2E3EDD112755}" destId="{FA6D3237-3D21-49EF-B523-D05F6D51351D}" srcOrd="0" destOrd="0" presId="urn:microsoft.com/office/officeart/2005/8/layout/hProcess11"/>
    <dgm:cxn modelId="{460B90C0-5EE4-4B18-BDDF-2FBAA0D31510}" type="presParOf" srcId="{72CEFEC8-F9C9-4F01-8482-2E3EDD112755}" destId="{40260998-E53C-4202-B8DD-5C0E9E1BD12F}" srcOrd="1" destOrd="0" presId="urn:microsoft.com/office/officeart/2005/8/layout/hProcess11"/>
    <dgm:cxn modelId="{DF40D74F-BC98-4CC7-9CFC-8F0C708FB109}" type="presParOf" srcId="{72CEFEC8-F9C9-4F01-8482-2E3EDD112755}" destId="{D7016C42-2FF9-4E04-BF26-6C0BBFF34D6B}" srcOrd="2" destOrd="0" presId="urn:microsoft.com/office/officeart/2005/8/layout/hProcess11"/>
    <dgm:cxn modelId="{F1653168-6273-4CA5-AE33-07050BF2B5B9}" type="presParOf" srcId="{9E8EC7BB-66FA-450E-BF6A-757DD6A93F69}" destId="{ED2CAAB4-1594-4AC3-A8EC-7EF22F0B0430}" srcOrd="3" destOrd="0" presId="urn:microsoft.com/office/officeart/2005/8/layout/hProcess11"/>
    <dgm:cxn modelId="{C8A0B707-5CA3-4F12-835E-D96F36ABFECD}" type="presParOf" srcId="{9E8EC7BB-66FA-450E-BF6A-757DD6A93F69}" destId="{B6F436D6-DF63-4A22-9AE8-8176A9EFA1E0}" srcOrd="4" destOrd="0" presId="urn:microsoft.com/office/officeart/2005/8/layout/hProcess11"/>
    <dgm:cxn modelId="{A7392B5F-318B-49CB-B6DF-CBD820C7D593}" type="presParOf" srcId="{B6F436D6-DF63-4A22-9AE8-8176A9EFA1E0}" destId="{9980B2F6-477D-41BC-9BBE-02C6D00FA620}" srcOrd="0" destOrd="0" presId="urn:microsoft.com/office/officeart/2005/8/layout/hProcess11"/>
    <dgm:cxn modelId="{E00B1C26-7EB9-4D6B-930E-C20DDAE59945}" type="presParOf" srcId="{B6F436D6-DF63-4A22-9AE8-8176A9EFA1E0}" destId="{378419EC-E7CF-4A3D-B454-5A36EEB71D95}" srcOrd="1" destOrd="0" presId="urn:microsoft.com/office/officeart/2005/8/layout/hProcess11"/>
    <dgm:cxn modelId="{BC112AF4-37DC-4E3D-A97C-8D854E95B361}" type="presParOf" srcId="{B6F436D6-DF63-4A22-9AE8-8176A9EFA1E0}" destId="{A3C20A55-E51D-4D02-8EA7-434CC5B945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C60C0-681F-4D42-965B-0DFC12228A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7CB48BE-3D52-462E-9740-38ABABFC6681}">
      <dgm:prSet phldrT="[Text]"/>
      <dgm:spPr/>
      <dgm:t>
        <a:bodyPr/>
        <a:lstStyle/>
        <a:p>
          <a:r>
            <a:rPr lang="en-US" dirty="0"/>
            <a:t>Admin Login</a:t>
          </a:r>
          <a:endParaRPr lang="en-IN" dirty="0"/>
        </a:p>
      </dgm:t>
    </dgm:pt>
    <dgm:pt modelId="{CEF1EAF5-ABEC-47CE-832A-F0A0704E871C}" type="parTrans" cxnId="{69CA287F-6ECF-4C7D-A601-EBD283C44A94}">
      <dgm:prSet/>
      <dgm:spPr/>
      <dgm:t>
        <a:bodyPr/>
        <a:lstStyle/>
        <a:p>
          <a:endParaRPr lang="en-IN"/>
        </a:p>
      </dgm:t>
    </dgm:pt>
    <dgm:pt modelId="{E360DF7F-12FD-45AF-8C95-19BE5000B58B}" type="sibTrans" cxnId="{69CA287F-6ECF-4C7D-A601-EBD283C44A94}">
      <dgm:prSet/>
      <dgm:spPr/>
      <dgm:t>
        <a:bodyPr/>
        <a:lstStyle/>
        <a:p>
          <a:endParaRPr lang="en-IN"/>
        </a:p>
      </dgm:t>
    </dgm:pt>
    <dgm:pt modelId="{EDA59659-578A-401F-B9F6-D87A5D2EEAAD}">
      <dgm:prSet phldrT="[Text]"/>
      <dgm:spPr/>
      <dgm:t>
        <a:bodyPr/>
        <a:lstStyle/>
        <a:p>
          <a:r>
            <a:rPr lang="en-US" dirty="0"/>
            <a:t>Add/Remove Product</a:t>
          </a:r>
          <a:endParaRPr lang="en-IN" dirty="0"/>
        </a:p>
      </dgm:t>
    </dgm:pt>
    <dgm:pt modelId="{FAB9BF09-7DE3-40EB-BFE9-3080C67E3448}" type="parTrans" cxnId="{A0EF32CD-DD75-403F-A285-E47AD85C0D79}">
      <dgm:prSet/>
      <dgm:spPr/>
      <dgm:t>
        <a:bodyPr/>
        <a:lstStyle/>
        <a:p>
          <a:endParaRPr lang="en-IN"/>
        </a:p>
      </dgm:t>
    </dgm:pt>
    <dgm:pt modelId="{5B94412F-813C-441E-A291-22D343852F0E}" type="sibTrans" cxnId="{A0EF32CD-DD75-403F-A285-E47AD85C0D79}">
      <dgm:prSet/>
      <dgm:spPr/>
      <dgm:t>
        <a:bodyPr/>
        <a:lstStyle/>
        <a:p>
          <a:endParaRPr lang="en-IN"/>
        </a:p>
      </dgm:t>
    </dgm:pt>
    <dgm:pt modelId="{640212FC-39A2-4F7B-8CCA-A42007B5D0E4}" type="pres">
      <dgm:prSet presAssocID="{E2CC60C0-681F-4D42-965B-0DFC12228A72}" presName="Name0" presStyleCnt="0">
        <dgm:presLayoutVars>
          <dgm:dir/>
          <dgm:resizeHandles val="exact"/>
        </dgm:presLayoutVars>
      </dgm:prSet>
      <dgm:spPr/>
    </dgm:pt>
    <dgm:pt modelId="{D40C52D6-07F9-4375-B71A-DF213404B09C}" type="pres">
      <dgm:prSet presAssocID="{E2CC60C0-681F-4D42-965B-0DFC12228A72}" presName="arrow" presStyleLbl="bgShp" presStyleIdx="0" presStyleCnt="1"/>
      <dgm:spPr/>
    </dgm:pt>
    <dgm:pt modelId="{3BFC5160-3A29-4B71-A3FE-5C727C278044}" type="pres">
      <dgm:prSet presAssocID="{E2CC60C0-681F-4D42-965B-0DFC12228A72}" presName="points" presStyleCnt="0"/>
      <dgm:spPr/>
    </dgm:pt>
    <dgm:pt modelId="{3D43323D-BCC5-4369-80EA-D45692C88C96}" type="pres">
      <dgm:prSet presAssocID="{67CB48BE-3D52-462E-9740-38ABABFC6681}" presName="compositeA" presStyleCnt="0"/>
      <dgm:spPr/>
    </dgm:pt>
    <dgm:pt modelId="{74A59D67-782D-4730-B981-CDA23FECE8E7}" type="pres">
      <dgm:prSet presAssocID="{67CB48BE-3D52-462E-9740-38ABABFC6681}" presName="textA" presStyleLbl="revTx" presStyleIdx="0" presStyleCnt="2" custLinFactY="17190" custLinFactNeighborX="-3" custLinFactNeighborY="100000">
        <dgm:presLayoutVars>
          <dgm:bulletEnabled val="1"/>
        </dgm:presLayoutVars>
      </dgm:prSet>
      <dgm:spPr/>
    </dgm:pt>
    <dgm:pt modelId="{27F1D474-68F8-4C36-9FC6-9D79762BFB9C}" type="pres">
      <dgm:prSet presAssocID="{67CB48BE-3D52-462E-9740-38ABABFC6681}" presName="circleA" presStyleLbl="node1" presStyleIdx="0" presStyleCnt="2"/>
      <dgm:spPr/>
    </dgm:pt>
    <dgm:pt modelId="{56AF40D9-4CD9-4739-B5C0-A76B0F513B23}" type="pres">
      <dgm:prSet presAssocID="{67CB48BE-3D52-462E-9740-38ABABFC6681}" presName="spaceA" presStyleCnt="0"/>
      <dgm:spPr/>
    </dgm:pt>
    <dgm:pt modelId="{050AFE91-4627-4FCA-AD2F-310701975535}" type="pres">
      <dgm:prSet presAssocID="{E360DF7F-12FD-45AF-8C95-19BE5000B58B}" presName="space" presStyleCnt="0"/>
      <dgm:spPr/>
    </dgm:pt>
    <dgm:pt modelId="{9754DC10-A6B1-4910-A82A-5CDD7602EC3A}" type="pres">
      <dgm:prSet presAssocID="{EDA59659-578A-401F-B9F6-D87A5D2EEAAD}" presName="compositeB" presStyleCnt="0"/>
      <dgm:spPr/>
    </dgm:pt>
    <dgm:pt modelId="{A8D2DDA4-F39E-4155-881D-8EB2257C3C83}" type="pres">
      <dgm:prSet presAssocID="{EDA59659-578A-401F-B9F6-D87A5D2EEAAD}" presName="textB" presStyleLbl="revTx" presStyleIdx="1" presStyleCnt="2" custLinFactNeighborX="-9289" custLinFactNeighborY="-5373">
        <dgm:presLayoutVars>
          <dgm:bulletEnabled val="1"/>
        </dgm:presLayoutVars>
      </dgm:prSet>
      <dgm:spPr/>
    </dgm:pt>
    <dgm:pt modelId="{CD687F7F-901B-4F98-BB0E-9F5E2C8F31EB}" type="pres">
      <dgm:prSet presAssocID="{EDA59659-578A-401F-B9F6-D87A5D2EEAAD}" presName="circleB" presStyleLbl="node1" presStyleIdx="1" presStyleCnt="2"/>
      <dgm:spPr/>
    </dgm:pt>
    <dgm:pt modelId="{66D2F980-1A5F-44B7-98A1-F68817CFB3B1}" type="pres">
      <dgm:prSet presAssocID="{EDA59659-578A-401F-B9F6-D87A5D2EEAAD}" presName="spaceB" presStyleCnt="0"/>
      <dgm:spPr/>
    </dgm:pt>
  </dgm:ptLst>
  <dgm:cxnLst>
    <dgm:cxn modelId="{A739C70C-34AF-463D-AA59-DCB10A5E3F79}" type="presOf" srcId="{EDA59659-578A-401F-B9F6-D87A5D2EEAAD}" destId="{A8D2DDA4-F39E-4155-881D-8EB2257C3C83}" srcOrd="0" destOrd="0" presId="urn:microsoft.com/office/officeart/2005/8/layout/hProcess11"/>
    <dgm:cxn modelId="{B8969C4E-B8DA-4646-A717-0127E16633EC}" type="presOf" srcId="{E2CC60C0-681F-4D42-965B-0DFC12228A72}" destId="{640212FC-39A2-4F7B-8CCA-A42007B5D0E4}" srcOrd="0" destOrd="0" presId="urn:microsoft.com/office/officeart/2005/8/layout/hProcess11"/>
    <dgm:cxn modelId="{69CA287F-6ECF-4C7D-A601-EBD283C44A94}" srcId="{E2CC60C0-681F-4D42-965B-0DFC12228A72}" destId="{67CB48BE-3D52-462E-9740-38ABABFC6681}" srcOrd="0" destOrd="0" parTransId="{CEF1EAF5-ABEC-47CE-832A-F0A0704E871C}" sibTransId="{E360DF7F-12FD-45AF-8C95-19BE5000B58B}"/>
    <dgm:cxn modelId="{7A2FCD8F-3D21-493D-A108-83C50E0548B9}" type="presOf" srcId="{67CB48BE-3D52-462E-9740-38ABABFC6681}" destId="{74A59D67-782D-4730-B981-CDA23FECE8E7}" srcOrd="0" destOrd="0" presId="urn:microsoft.com/office/officeart/2005/8/layout/hProcess11"/>
    <dgm:cxn modelId="{A0EF32CD-DD75-403F-A285-E47AD85C0D79}" srcId="{E2CC60C0-681F-4D42-965B-0DFC12228A72}" destId="{EDA59659-578A-401F-B9F6-D87A5D2EEAAD}" srcOrd="1" destOrd="0" parTransId="{FAB9BF09-7DE3-40EB-BFE9-3080C67E3448}" sibTransId="{5B94412F-813C-441E-A291-22D343852F0E}"/>
    <dgm:cxn modelId="{985C2C65-81F5-4E92-BF68-AD4C9D7D65F2}" type="presParOf" srcId="{640212FC-39A2-4F7B-8CCA-A42007B5D0E4}" destId="{D40C52D6-07F9-4375-B71A-DF213404B09C}" srcOrd="0" destOrd="0" presId="urn:microsoft.com/office/officeart/2005/8/layout/hProcess11"/>
    <dgm:cxn modelId="{9F8F3511-B3F5-4E1A-BAB5-45365C0FF995}" type="presParOf" srcId="{640212FC-39A2-4F7B-8CCA-A42007B5D0E4}" destId="{3BFC5160-3A29-4B71-A3FE-5C727C278044}" srcOrd="1" destOrd="0" presId="urn:microsoft.com/office/officeart/2005/8/layout/hProcess11"/>
    <dgm:cxn modelId="{A229E092-7D23-448F-84A7-E9BF89DEA3A1}" type="presParOf" srcId="{3BFC5160-3A29-4B71-A3FE-5C727C278044}" destId="{3D43323D-BCC5-4369-80EA-D45692C88C96}" srcOrd="0" destOrd="0" presId="urn:microsoft.com/office/officeart/2005/8/layout/hProcess11"/>
    <dgm:cxn modelId="{338C414F-3D93-4E3D-94B2-A818ADCA7C19}" type="presParOf" srcId="{3D43323D-BCC5-4369-80EA-D45692C88C96}" destId="{74A59D67-782D-4730-B981-CDA23FECE8E7}" srcOrd="0" destOrd="0" presId="urn:microsoft.com/office/officeart/2005/8/layout/hProcess11"/>
    <dgm:cxn modelId="{553618CD-1E99-4B5E-BF74-E9FECE7E8841}" type="presParOf" srcId="{3D43323D-BCC5-4369-80EA-D45692C88C96}" destId="{27F1D474-68F8-4C36-9FC6-9D79762BFB9C}" srcOrd="1" destOrd="0" presId="urn:microsoft.com/office/officeart/2005/8/layout/hProcess11"/>
    <dgm:cxn modelId="{A1307AED-43D4-4548-8414-FE2D2152612C}" type="presParOf" srcId="{3D43323D-BCC5-4369-80EA-D45692C88C96}" destId="{56AF40D9-4CD9-4739-B5C0-A76B0F513B23}" srcOrd="2" destOrd="0" presId="urn:microsoft.com/office/officeart/2005/8/layout/hProcess11"/>
    <dgm:cxn modelId="{C3AC6009-8447-4EAC-B64E-4331FCF55B31}" type="presParOf" srcId="{3BFC5160-3A29-4B71-A3FE-5C727C278044}" destId="{050AFE91-4627-4FCA-AD2F-310701975535}" srcOrd="1" destOrd="0" presId="urn:microsoft.com/office/officeart/2005/8/layout/hProcess11"/>
    <dgm:cxn modelId="{5699806D-9FDC-416F-BC1C-B870F73F3ACB}" type="presParOf" srcId="{3BFC5160-3A29-4B71-A3FE-5C727C278044}" destId="{9754DC10-A6B1-4910-A82A-5CDD7602EC3A}" srcOrd="2" destOrd="0" presId="urn:microsoft.com/office/officeart/2005/8/layout/hProcess11"/>
    <dgm:cxn modelId="{8499AC0F-E80E-42E0-A517-9CC10D8A1C26}" type="presParOf" srcId="{9754DC10-A6B1-4910-A82A-5CDD7602EC3A}" destId="{A8D2DDA4-F39E-4155-881D-8EB2257C3C83}" srcOrd="0" destOrd="0" presId="urn:microsoft.com/office/officeart/2005/8/layout/hProcess11"/>
    <dgm:cxn modelId="{A859CA25-E127-41A2-A2C4-B0CB863AFED7}" type="presParOf" srcId="{9754DC10-A6B1-4910-A82A-5CDD7602EC3A}" destId="{CD687F7F-901B-4F98-BB0E-9F5E2C8F31EB}" srcOrd="1" destOrd="0" presId="urn:microsoft.com/office/officeart/2005/8/layout/hProcess11"/>
    <dgm:cxn modelId="{CC2B147A-F8D6-4097-AA8F-E0060F9D2035}" type="presParOf" srcId="{9754DC10-A6B1-4910-A82A-5CDD7602EC3A}" destId="{66D2F980-1A5F-44B7-98A1-F68817CFB3B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9F1E3-1706-419F-9396-5C7EDD991E84}">
      <dsp:nvSpPr>
        <dsp:cNvPr id="0" name=""/>
        <dsp:cNvSpPr/>
      </dsp:nvSpPr>
      <dsp:spPr>
        <a:xfrm>
          <a:off x="0" y="629591"/>
          <a:ext cx="7084142" cy="83945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63337-9DF6-4713-A40A-3BF4B60A95E9}">
      <dsp:nvSpPr>
        <dsp:cNvPr id="0" name=""/>
        <dsp:cNvSpPr/>
      </dsp:nvSpPr>
      <dsp:spPr>
        <a:xfrm>
          <a:off x="3113" y="0"/>
          <a:ext cx="2054677" cy="83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 Login</a:t>
          </a:r>
          <a:endParaRPr lang="en-IN" sz="1900" kern="1200" dirty="0"/>
        </a:p>
      </dsp:txBody>
      <dsp:txXfrm>
        <a:off x="3113" y="0"/>
        <a:ext cx="2054677" cy="839455"/>
      </dsp:txXfrm>
    </dsp:sp>
    <dsp:sp modelId="{1F3D5645-A2B9-497F-AD3F-3FB57ACDD49D}">
      <dsp:nvSpPr>
        <dsp:cNvPr id="0" name=""/>
        <dsp:cNvSpPr/>
      </dsp:nvSpPr>
      <dsp:spPr>
        <a:xfrm>
          <a:off x="925520" y="944387"/>
          <a:ext cx="209863" cy="209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D3237-3D21-49EF-B523-D05F6D51351D}">
      <dsp:nvSpPr>
        <dsp:cNvPr id="0" name=""/>
        <dsp:cNvSpPr/>
      </dsp:nvSpPr>
      <dsp:spPr>
        <a:xfrm>
          <a:off x="2160524" y="1259183"/>
          <a:ext cx="2054677" cy="83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Shopping Window</a:t>
          </a:r>
          <a:endParaRPr lang="en-IN" sz="1900" kern="1200" dirty="0"/>
        </a:p>
      </dsp:txBody>
      <dsp:txXfrm>
        <a:off x="2160524" y="1259183"/>
        <a:ext cx="2054677" cy="839455"/>
      </dsp:txXfrm>
    </dsp:sp>
    <dsp:sp modelId="{40260998-E53C-4202-B8DD-5C0E9E1BD12F}">
      <dsp:nvSpPr>
        <dsp:cNvPr id="0" name=""/>
        <dsp:cNvSpPr/>
      </dsp:nvSpPr>
      <dsp:spPr>
        <a:xfrm>
          <a:off x="3082931" y="944387"/>
          <a:ext cx="209863" cy="209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0B2F6-477D-41BC-9BBE-02C6D00FA620}">
      <dsp:nvSpPr>
        <dsp:cNvPr id="0" name=""/>
        <dsp:cNvSpPr/>
      </dsp:nvSpPr>
      <dsp:spPr>
        <a:xfrm>
          <a:off x="4317936" y="0"/>
          <a:ext cx="2054677" cy="83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Cart Summary</a:t>
          </a:r>
          <a:endParaRPr lang="en-IN" sz="1900" kern="1200" dirty="0"/>
        </a:p>
      </dsp:txBody>
      <dsp:txXfrm>
        <a:off x="4317936" y="0"/>
        <a:ext cx="2054677" cy="839455"/>
      </dsp:txXfrm>
    </dsp:sp>
    <dsp:sp modelId="{378419EC-E7CF-4A3D-B454-5A36EEB71D95}">
      <dsp:nvSpPr>
        <dsp:cNvPr id="0" name=""/>
        <dsp:cNvSpPr/>
      </dsp:nvSpPr>
      <dsp:spPr>
        <a:xfrm>
          <a:off x="5240343" y="944387"/>
          <a:ext cx="209863" cy="209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C52D6-07F9-4375-B71A-DF213404B09C}">
      <dsp:nvSpPr>
        <dsp:cNvPr id="0" name=""/>
        <dsp:cNvSpPr/>
      </dsp:nvSpPr>
      <dsp:spPr>
        <a:xfrm>
          <a:off x="0" y="692683"/>
          <a:ext cx="7084142" cy="9235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59D67-782D-4730-B981-CDA23FECE8E7}">
      <dsp:nvSpPr>
        <dsp:cNvPr id="0" name=""/>
        <dsp:cNvSpPr/>
      </dsp:nvSpPr>
      <dsp:spPr>
        <a:xfrm>
          <a:off x="77" y="0"/>
          <a:ext cx="3110035" cy="92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Admin Login</a:t>
          </a:r>
          <a:endParaRPr lang="en-IN" sz="2300" kern="1200" dirty="0"/>
        </a:p>
      </dsp:txBody>
      <dsp:txXfrm>
        <a:off x="77" y="0"/>
        <a:ext cx="3110035" cy="923578"/>
      </dsp:txXfrm>
    </dsp:sp>
    <dsp:sp modelId="{27F1D474-68F8-4C36-9FC6-9D79762BFB9C}">
      <dsp:nvSpPr>
        <dsp:cNvPr id="0" name=""/>
        <dsp:cNvSpPr/>
      </dsp:nvSpPr>
      <dsp:spPr>
        <a:xfrm>
          <a:off x="1439648" y="1039025"/>
          <a:ext cx="230894" cy="230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2DDA4-F39E-4155-881D-8EB2257C3C83}">
      <dsp:nvSpPr>
        <dsp:cNvPr id="0" name=""/>
        <dsp:cNvSpPr/>
      </dsp:nvSpPr>
      <dsp:spPr>
        <a:xfrm>
          <a:off x="3265614" y="1385367"/>
          <a:ext cx="3110035" cy="92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Add/Remove Product</a:t>
          </a:r>
          <a:endParaRPr lang="en-IN" sz="2300" kern="1200" dirty="0"/>
        </a:p>
      </dsp:txBody>
      <dsp:txXfrm>
        <a:off x="3265614" y="1385367"/>
        <a:ext cx="3110035" cy="923578"/>
      </dsp:txXfrm>
    </dsp:sp>
    <dsp:sp modelId="{CD687F7F-901B-4F98-BB0E-9F5E2C8F31EB}">
      <dsp:nvSpPr>
        <dsp:cNvPr id="0" name=""/>
        <dsp:cNvSpPr/>
      </dsp:nvSpPr>
      <dsp:spPr>
        <a:xfrm>
          <a:off x="4705185" y="1039025"/>
          <a:ext cx="230894" cy="230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9F1E3-1706-419F-9396-5C7EDD991E84}">
      <dsp:nvSpPr>
        <dsp:cNvPr id="0" name=""/>
        <dsp:cNvSpPr/>
      </dsp:nvSpPr>
      <dsp:spPr>
        <a:xfrm>
          <a:off x="0" y="784303"/>
          <a:ext cx="8310715" cy="104573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63337-9DF6-4713-A40A-3BF4B60A95E9}">
      <dsp:nvSpPr>
        <dsp:cNvPr id="0" name=""/>
        <dsp:cNvSpPr/>
      </dsp:nvSpPr>
      <dsp:spPr>
        <a:xfrm>
          <a:off x="3652" y="0"/>
          <a:ext cx="2410431" cy="1045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Customer Login</a:t>
          </a:r>
          <a:endParaRPr lang="en-IN" sz="2400" kern="1200" dirty="0"/>
        </a:p>
      </dsp:txBody>
      <dsp:txXfrm>
        <a:off x="3652" y="0"/>
        <a:ext cx="2410431" cy="1045738"/>
      </dsp:txXfrm>
    </dsp:sp>
    <dsp:sp modelId="{1F3D5645-A2B9-497F-AD3F-3FB57ACDD49D}">
      <dsp:nvSpPr>
        <dsp:cNvPr id="0" name=""/>
        <dsp:cNvSpPr/>
      </dsp:nvSpPr>
      <dsp:spPr>
        <a:xfrm>
          <a:off x="1078150" y="1176455"/>
          <a:ext cx="261434" cy="261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D3237-3D21-49EF-B523-D05F6D51351D}">
      <dsp:nvSpPr>
        <dsp:cNvPr id="0" name=""/>
        <dsp:cNvSpPr/>
      </dsp:nvSpPr>
      <dsp:spPr>
        <a:xfrm>
          <a:off x="2534605" y="1568606"/>
          <a:ext cx="2410431" cy="1045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Shopping Window</a:t>
          </a:r>
          <a:endParaRPr lang="en-IN" sz="2400" kern="1200" dirty="0"/>
        </a:p>
      </dsp:txBody>
      <dsp:txXfrm>
        <a:off x="2534605" y="1568606"/>
        <a:ext cx="2410431" cy="1045738"/>
      </dsp:txXfrm>
    </dsp:sp>
    <dsp:sp modelId="{40260998-E53C-4202-B8DD-5C0E9E1BD12F}">
      <dsp:nvSpPr>
        <dsp:cNvPr id="0" name=""/>
        <dsp:cNvSpPr/>
      </dsp:nvSpPr>
      <dsp:spPr>
        <a:xfrm>
          <a:off x="3609104" y="1176455"/>
          <a:ext cx="261434" cy="261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0B2F6-477D-41BC-9BBE-02C6D00FA620}">
      <dsp:nvSpPr>
        <dsp:cNvPr id="0" name=""/>
        <dsp:cNvSpPr/>
      </dsp:nvSpPr>
      <dsp:spPr>
        <a:xfrm>
          <a:off x="5065559" y="0"/>
          <a:ext cx="2410431" cy="1045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Cart Summary</a:t>
          </a:r>
          <a:endParaRPr lang="en-IN" sz="2400" kern="1200" dirty="0"/>
        </a:p>
      </dsp:txBody>
      <dsp:txXfrm>
        <a:off x="5065559" y="0"/>
        <a:ext cx="2410431" cy="1045738"/>
      </dsp:txXfrm>
    </dsp:sp>
    <dsp:sp modelId="{378419EC-E7CF-4A3D-B454-5A36EEB71D95}">
      <dsp:nvSpPr>
        <dsp:cNvPr id="0" name=""/>
        <dsp:cNvSpPr/>
      </dsp:nvSpPr>
      <dsp:spPr>
        <a:xfrm>
          <a:off x="6140058" y="1176455"/>
          <a:ext cx="261434" cy="261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C52D6-07F9-4375-B71A-DF213404B09C}">
      <dsp:nvSpPr>
        <dsp:cNvPr id="0" name=""/>
        <dsp:cNvSpPr/>
      </dsp:nvSpPr>
      <dsp:spPr>
        <a:xfrm>
          <a:off x="0" y="823416"/>
          <a:ext cx="8679426" cy="109788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59D67-782D-4730-B981-CDA23FECE8E7}">
      <dsp:nvSpPr>
        <dsp:cNvPr id="0" name=""/>
        <dsp:cNvSpPr/>
      </dsp:nvSpPr>
      <dsp:spPr>
        <a:xfrm>
          <a:off x="0" y="1286615"/>
          <a:ext cx="3810386" cy="1097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Admin Login</a:t>
          </a:r>
          <a:endParaRPr lang="en-IN" sz="2900" kern="1200" dirty="0"/>
        </a:p>
      </dsp:txBody>
      <dsp:txXfrm>
        <a:off x="0" y="1286615"/>
        <a:ext cx="3810386" cy="1097888"/>
      </dsp:txXfrm>
    </dsp:sp>
    <dsp:sp modelId="{27F1D474-68F8-4C36-9FC6-9D79762BFB9C}">
      <dsp:nvSpPr>
        <dsp:cNvPr id="0" name=""/>
        <dsp:cNvSpPr/>
      </dsp:nvSpPr>
      <dsp:spPr>
        <a:xfrm>
          <a:off x="1768052" y="1235124"/>
          <a:ext cx="274472" cy="274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2DDA4-F39E-4155-881D-8EB2257C3C83}">
      <dsp:nvSpPr>
        <dsp:cNvPr id="0" name=""/>
        <dsp:cNvSpPr/>
      </dsp:nvSpPr>
      <dsp:spPr>
        <a:xfrm>
          <a:off x="3647054" y="1587843"/>
          <a:ext cx="3810386" cy="1097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Add/Remove Product</a:t>
          </a:r>
          <a:endParaRPr lang="en-IN" sz="2900" kern="1200" dirty="0"/>
        </a:p>
      </dsp:txBody>
      <dsp:txXfrm>
        <a:off x="3647054" y="1587843"/>
        <a:ext cx="3810386" cy="1097888"/>
      </dsp:txXfrm>
    </dsp:sp>
    <dsp:sp modelId="{CD687F7F-901B-4F98-BB0E-9F5E2C8F31EB}">
      <dsp:nvSpPr>
        <dsp:cNvPr id="0" name=""/>
        <dsp:cNvSpPr/>
      </dsp:nvSpPr>
      <dsp:spPr>
        <a:xfrm>
          <a:off x="5768958" y="1235124"/>
          <a:ext cx="274472" cy="274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8201-1FE7-C48B-9920-C63634BBE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2E5F9-0D64-5B18-43DB-2CC3EA27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640E-131D-4F03-E58D-73ECDFEF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B843-3B1A-B96E-3F8B-115985E7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C1FB-B1E2-7549-8DAC-E2685AE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8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ECAD-6D67-D609-D0AC-A42FFA6D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13B2-2094-21AB-B590-5903B703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920F-B6BA-776C-D19E-EC19F79F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5C33-35E0-6AFD-2210-ABAFF477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F68A-23AD-EAF3-E688-91703D3D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55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ABF40-22EB-A987-8796-423DEA05B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3AAEE-7071-F8CA-6E4B-45A615AC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CC51-D85C-2CD5-F558-2255E80A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448E-C1DF-D9F1-8618-AECEAD31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4D88-A3F1-E395-8B80-A5BBE85D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3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C252-03AD-63E4-1325-6D7F3D9D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86A0-690F-4F3F-0CEF-3A48A424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CD50-3B5F-5FE1-3545-A7CD3BD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2CCE-959B-A65A-B0F1-C71B2093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DE5A-43C7-2CEB-2031-3086526E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ECE6-380A-13D7-3469-693DA7E8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25E43-409B-1E6F-8E92-71B34D9D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410A-EB9D-CDEA-3CBD-9B190344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839B-C15C-E7D2-F761-EAFE6FEC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BBDF-D1FE-7E85-0A00-2F7F93D3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2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48A1-DEC1-91D0-09C2-5DCAA342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A94C-6D84-9FC7-460E-E982151C4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CE88D-0759-AE28-3C22-B6EC05E5E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A100-7B48-3A7E-3959-279E6548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DC5BA-7EA3-3F8B-8A74-868EDAC7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B17B3-CC6B-4C5A-04DE-6BE505B1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6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60A9-6D50-B30D-7A58-C9D04DD5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FCC1-F3C6-DCF0-BB59-99755B1E8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EE70-F7E4-91C1-A073-177AE52F1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7339F-6DD2-C254-0087-7B8807E5B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06B53-576D-518B-ECBA-C2BD8FB8E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A0FAD-EB46-8E7E-D3E9-673FBBDD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A9F94-8A33-2D10-98FE-1AABC741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C499D-0DD5-7C31-8128-6519E76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86C-2A85-7A73-AB40-D49DE8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DDD55-CF2B-E5CD-6D48-A5FC9DEF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F595F-AA88-BBCC-747E-A728E5A5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448C0-3D9C-D638-8692-904349E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0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6A342-B2EE-59C2-7305-A206CEF5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CBBCC-9C04-E589-528B-CE524895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64675-3765-E3B8-DD32-64002E57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5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88DD-DE78-009A-F271-BA92BF0F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D75C-21E8-DFE1-DB6B-43B94373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56913-9374-4C67-E830-107A637DB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A047-3720-AE9B-8087-4832E5E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21AC-9B6F-3E39-B4C4-4FB39733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2BF15-2D29-1877-44A0-A337F970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6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EC97-E8FC-4FA3-453B-D915CBA4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F404B-2323-E89C-A56D-8ABE002D9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8D58A-CB8B-BD6F-866E-5C0F2FFA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3ADBC-1C8F-E3CE-1E09-0805FAB6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4F748-CF86-BA57-8A17-8DC3886A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9F026-FE21-279C-F06A-E87D1752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2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597DA-6323-049E-3BF2-DF36353C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B0FF-E5B4-DDFB-4AAE-37E09238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BAC2-8ADE-739E-2C76-779FEF51E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16B24-6879-47FB-9E1B-CD36AA08921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71D96-9349-260D-97C5-9CD328742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4F8C5-953B-B9B3-4DA7-6C26047CD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6C2F2-094C-4CA6-801C-20ABE268A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2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8D693D-4925-2B65-D2A3-8F7A1DBC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25" y="869208"/>
            <a:ext cx="8329409" cy="49476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A59780-026D-8434-2116-C6D3114B1920}"/>
              </a:ext>
            </a:extLst>
          </p:cNvPr>
          <p:cNvSpPr/>
          <p:nvPr/>
        </p:nvSpPr>
        <p:spPr>
          <a:xfrm>
            <a:off x="0" y="0"/>
            <a:ext cx="2323160" cy="6858000"/>
          </a:xfrm>
          <a:prstGeom prst="rect">
            <a:avLst/>
          </a:prstGeom>
          <a:solidFill>
            <a:srgbClr val="6A3CB4"/>
          </a:solidFill>
          <a:ln>
            <a:solidFill>
              <a:srgbClr val="6A3C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2B45-82D7-FE0E-1E25-26877CF14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Sakshi Mart</a:t>
            </a:r>
          </a:p>
        </p:txBody>
      </p:sp>
    </p:spTree>
    <p:extLst>
      <p:ext uri="{BB962C8B-B14F-4D97-AF65-F5344CB8AC3E}">
        <p14:creationId xmlns:p14="http://schemas.microsoft.com/office/powerpoint/2010/main" val="35812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9309-1C67-0EA3-4C0E-78BEA1CB8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CEE3-8CBA-FFB9-A317-1CB1D5E1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43395-D5D1-280D-22C0-67390C4D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33" y="1609151"/>
            <a:ext cx="8783133" cy="48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7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EF9F-B332-02EC-0A3A-91AA90FC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40B4-A75A-0E5B-5F2F-5CF2BD84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641"/>
            <a:ext cx="5506616" cy="472323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/>
              <a:t>🧱</a:t>
            </a:r>
            <a:r>
              <a:rPr lang="en-US" b="1" dirty="0"/>
              <a:t> HTML – Structure of the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Builds the basic layout and structure of the web pages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Forms the foundation for user interaction elements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b="1" dirty="0"/>
              <a:t>🎨 CSS – Styling and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Adds visual appeal and layout responsiveness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user experience through custom styling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💠 Bootstrap – Responsive UI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pre-built classes for layout, components, and styling.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responsive navigation bar, product cards, and form design.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b="1" dirty="0"/>
              <a:t>☕ Java – Backend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Handles core business logic and server-side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user requests, sessions, and data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Servlets handle business logic and connect with the database layer.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913B382-97A0-FF15-92D4-3E2391BCC6C2}"/>
              </a:ext>
            </a:extLst>
          </p:cNvPr>
          <p:cNvSpPr txBox="1">
            <a:spLocks/>
          </p:cNvSpPr>
          <p:nvPr/>
        </p:nvSpPr>
        <p:spPr>
          <a:xfrm>
            <a:off x="6344816" y="1690688"/>
            <a:ext cx="5753878" cy="461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anose="020B0604020202020204" pitchFamily="34" charset="0"/>
              <a:buNone/>
            </a:pPr>
            <a:r>
              <a:rPr lang="en-US" sz="1300" b="1" dirty="0"/>
              <a:t>🗃️ JDBC – Database Connectivity</a:t>
            </a:r>
          </a:p>
          <a:p>
            <a:r>
              <a:rPr lang="en-US" sz="1300" dirty="0"/>
              <a:t>Connects Java code to relational databases</a:t>
            </a:r>
          </a:p>
          <a:p>
            <a:r>
              <a:rPr lang="en-US" sz="1300" dirty="0"/>
              <a:t>Executes SQL queries for CRUD operations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 sz="1300" b="1" dirty="0"/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 sz="1300" b="1" dirty="0"/>
              <a:t>🔄 Hibernate – ORM Framework</a:t>
            </a:r>
          </a:p>
          <a:p>
            <a:r>
              <a:rPr lang="en-US" sz="1300" dirty="0"/>
              <a:t>Maps Java objects to database tables (Object-Relational Mapping)</a:t>
            </a:r>
          </a:p>
          <a:p>
            <a:r>
              <a:rPr lang="en-US" sz="1300" dirty="0"/>
              <a:t>Reduces code and simplifies DB interactions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 sz="1300" b="1" dirty="0"/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 sz="1300" b="1" dirty="0"/>
              <a:t>♻️ Singleton Pattern – Design Principle</a:t>
            </a:r>
          </a:p>
          <a:p>
            <a:r>
              <a:rPr lang="en-US" sz="1300" dirty="0"/>
              <a:t>Restricts a class to one instance (For DB connection factory)</a:t>
            </a:r>
          </a:p>
          <a:p>
            <a:r>
              <a:rPr lang="en-US" sz="1300" dirty="0"/>
              <a:t>Promotes efficient resource use and consistent behavior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04379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F270-D538-B75C-3AB2-6E1532E5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2D2C3D-C26A-185F-D2F2-91D7C018F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513119"/>
              </p:ext>
            </p:extLst>
          </p:nvPr>
        </p:nvGraphicFramePr>
        <p:xfrm>
          <a:off x="2249129" y="2075642"/>
          <a:ext cx="7084142" cy="209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CFC1354-B101-7F5E-C510-3A3A2F570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98252"/>
              </p:ext>
            </p:extLst>
          </p:nvPr>
        </p:nvGraphicFramePr>
        <p:xfrm>
          <a:off x="2249129" y="4378749"/>
          <a:ext cx="7084142" cy="230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400DF29-DE28-1CF1-31FC-B3D428AF5622}"/>
              </a:ext>
            </a:extLst>
          </p:cNvPr>
          <p:cNvSpPr txBox="1">
            <a:spLocks/>
          </p:cNvSpPr>
          <p:nvPr/>
        </p:nvSpPr>
        <p:spPr>
          <a:xfrm>
            <a:off x="104468" y="1417939"/>
            <a:ext cx="2666999" cy="94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Customer Workflow</a:t>
            </a:r>
            <a:endParaRPr lang="en-IN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754BE6-1EC6-7440-F4CD-A92B6424E6FD}"/>
              </a:ext>
            </a:extLst>
          </p:cNvPr>
          <p:cNvSpPr txBox="1">
            <a:spLocks/>
          </p:cNvSpPr>
          <p:nvPr/>
        </p:nvSpPr>
        <p:spPr>
          <a:xfrm>
            <a:off x="191730" y="3609486"/>
            <a:ext cx="2492476" cy="949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Retailer Workflow</a:t>
            </a:r>
            <a:endParaRPr lang="en-IN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6E14DB-707A-A747-AE12-86B14E09F73A}"/>
              </a:ext>
            </a:extLst>
          </p:cNvPr>
          <p:cNvSpPr/>
          <p:nvPr/>
        </p:nvSpPr>
        <p:spPr>
          <a:xfrm>
            <a:off x="9190703" y="2368076"/>
            <a:ext cx="1826342" cy="1513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F5CD25-B053-1A89-0561-BFD07275DA1B}"/>
              </a:ext>
            </a:extLst>
          </p:cNvPr>
          <p:cNvSpPr/>
          <p:nvPr/>
        </p:nvSpPr>
        <p:spPr>
          <a:xfrm>
            <a:off x="9190702" y="4666168"/>
            <a:ext cx="1826342" cy="152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</a:pPr>
            <a:r>
              <a:rPr lang="en-US" dirty="0">
                <a:effectLst/>
              </a:rPr>
              <a:t>Admin Dashboard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43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56A07-40B4-4785-2A01-2B95AAAC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DD5A-A880-7141-69AA-5BC2DD29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Workflow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EDEADE-4C43-32CD-0C14-1CEF27A9E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580"/>
              </p:ext>
            </p:extLst>
          </p:nvPr>
        </p:nvGraphicFramePr>
        <p:xfrm>
          <a:off x="1275735" y="2370610"/>
          <a:ext cx="8310715" cy="2614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6175C61C-C1C4-FCC0-E2C8-15911CE9BE88}"/>
              </a:ext>
            </a:extLst>
          </p:cNvPr>
          <p:cNvSpPr/>
          <p:nvPr/>
        </p:nvSpPr>
        <p:spPr>
          <a:xfrm>
            <a:off x="9211239" y="2736785"/>
            <a:ext cx="2142561" cy="18857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02F45-A473-848B-9716-12A43257D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438" y="5030697"/>
            <a:ext cx="3415078" cy="1685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17FFA-A2A3-FE78-741C-4CEA7D1F779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4234" t="10115" r="25123" b="9900"/>
          <a:stretch/>
        </p:blipFill>
        <p:spPr>
          <a:xfrm>
            <a:off x="339212" y="4070555"/>
            <a:ext cx="18730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6754A3C-C3E7-31AE-C7B2-0DE996D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BFEC6-9AA1-B72A-803F-0AE503F66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596" y="1825625"/>
            <a:ext cx="9710808" cy="4351338"/>
          </a:xfrm>
        </p:spPr>
      </p:pic>
    </p:spTree>
    <p:extLst>
      <p:ext uri="{BB962C8B-B14F-4D97-AF65-F5344CB8AC3E}">
        <p14:creationId xmlns:p14="http://schemas.microsoft.com/office/powerpoint/2010/main" val="72451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DBAF-610C-B050-28CD-137760AE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Window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C96E0-E9AC-E10B-6036-5E515C07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7" y="1690688"/>
            <a:ext cx="5714243" cy="28208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6A5064-30A3-40C3-5302-5B0DF3DD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22" y="4668917"/>
            <a:ext cx="7586357" cy="2077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717DF2-6462-AACB-EB3B-A3AF3213517D}"/>
              </a:ext>
            </a:extLst>
          </p:cNvPr>
          <p:cNvSpPr txBox="1"/>
          <p:nvPr/>
        </p:nvSpPr>
        <p:spPr>
          <a:xfrm>
            <a:off x="7020011" y="4032661"/>
            <a:ext cx="31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Based Distribution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8E019B-F2B6-400D-18A3-2F1B26F58C8E}"/>
              </a:ext>
            </a:extLst>
          </p:cNvPr>
          <p:cNvSpPr/>
          <p:nvPr/>
        </p:nvSpPr>
        <p:spPr>
          <a:xfrm>
            <a:off x="552262" y="2420542"/>
            <a:ext cx="840342" cy="16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23E11-7CF2-29DB-E368-A8B0EA5BEDAD}"/>
              </a:ext>
            </a:extLst>
          </p:cNvPr>
          <p:cNvSpPr/>
          <p:nvPr/>
        </p:nvSpPr>
        <p:spPr>
          <a:xfrm>
            <a:off x="4282734" y="4993605"/>
            <a:ext cx="1148615" cy="207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C7E428-13A9-E9EF-FBF4-43C8BCA21D4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392604" y="2500802"/>
            <a:ext cx="2890130" cy="2596585"/>
          </a:xfrm>
          <a:prstGeom prst="bentConnector3">
            <a:avLst>
              <a:gd name="adj1" fmla="val 207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1C6920-FE45-BA85-36BC-4BE0086533EA}"/>
              </a:ext>
            </a:extLst>
          </p:cNvPr>
          <p:cNvSpPr txBox="1"/>
          <p:nvPr/>
        </p:nvSpPr>
        <p:spPr>
          <a:xfrm>
            <a:off x="6828554" y="658574"/>
            <a:ext cx="31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Highlight</a:t>
            </a:r>
            <a:endParaRPr lang="en-IN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A082EE9-83CE-2D21-40F9-3C1F277E4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39" y="1077315"/>
            <a:ext cx="2717940" cy="223669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DD859BB-D32E-C578-8A46-14DBE928E1FA}"/>
              </a:ext>
            </a:extLst>
          </p:cNvPr>
          <p:cNvSpPr/>
          <p:nvPr/>
        </p:nvSpPr>
        <p:spPr>
          <a:xfrm>
            <a:off x="1796042" y="3297976"/>
            <a:ext cx="840342" cy="1605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DE76EC-C301-787A-3B04-8D09A15D1849}"/>
              </a:ext>
            </a:extLst>
          </p:cNvPr>
          <p:cNvSpPr/>
          <p:nvPr/>
        </p:nvSpPr>
        <p:spPr>
          <a:xfrm>
            <a:off x="9078338" y="2940568"/>
            <a:ext cx="1721057" cy="3574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7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87CD-2769-FB38-C66B-72498FB3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356-0EA0-C7B9-9B40-4D76C2D5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08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06943-C67C-EDEE-4958-09334094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BBA-0C3F-51EE-B502-8DA3D15C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Workflow</a:t>
            </a:r>
            <a:endParaRPr lang="en-IN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92434E2-BA5A-3C73-FCB2-7CB08A292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447848"/>
              </p:ext>
            </p:extLst>
          </p:nvPr>
        </p:nvGraphicFramePr>
        <p:xfrm>
          <a:off x="838200" y="2232414"/>
          <a:ext cx="8679426" cy="2744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25125CF4-EE83-DFE6-070C-871EBFFDA849}"/>
              </a:ext>
            </a:extLst>
          </p:cNvPr>
          <p:cNvSpPr/>
          <p:nvPr/>
        </p:nvSpPr>
        <p:spPr>
          <a:xfrm>
            <a:off x="9254611" y="2696814"/>
            <a:ext cx="2237618" cy="181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</a:pPr>
            <a:r>
              <a:rPr lang="en-US" dirty="0">
                <a:effectLst/>
              </a:rPr>
              <a:t>Admin Dashboard</a:t>
            </a:r>
            <a:endParaRPr lang="en-IN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28E4B-0956-954D-94E6-D965DDD6BB2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5360" t="13693" r="26785"/>
          <a:stretch/>
        </p:blipFill>
        <p:spPr>
          <a:xfrm>
            <a:off x="1555565" y="1622701"/>
            <a:ext cx="2237618" cy="1651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DE1762-16CB-DE4A-6CBD-D3C1DDC9C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898" y="261886"/>
            <a:ext cx="4193426" cy="2331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FD92C1-3FE0-C2AA-E8DE-24F89AAD1D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1641" y="4550562"/>
            <a:ext cx="2156918" cy="19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1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56B1E-7E28-F03E-CD37-7E352E33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B0DA-BCF3-7CC3-E163-4D7BD5B5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7E86-09CD-B137-FDA7-62C21B20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74575-B82B-F506-B6B7-18E6DBB6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825625"/>
            <a:ext cx="1086954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2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9CE5E-60DF-FB83-78A8-3BF806720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B55A-4270-C140-BB00-317EBFC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Product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C667-36C3-AB62-E659-FD7F4CBE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88" y="2428406"/>
            <a:ext cx="4643405" cy="4181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6E220-3D8D-84AA-0672-DD5E5BF9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55233"/>
            <a:ext cx="5982325" cy="3326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6152B6-0FB5-E38C-6AAC-0025064B2616}"/>
              </a:ext>
            </a:extLst>
          </p:cNvPr>
          <p:cNvSpPr/>
          <p:nvPr/>
        </p:nvSpPr>
        <p:spPr>
          <a:xfrm>
            <a:off x="3779394" y="3267605"/>
            <a:ext cx="2878112" cy="14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37361-67EF-99D2-8F09-6D19EFF5B703}"/>
              </a:ext>
            </a:extLst>
          </p:cNvPr>
          <p:cNvSpPr/>
          <p:nvPr/>
        </p:nvSpPr>
        <p:spPr>
          <a:xfrm>
            <a:off x="7153287" y="2428405"/>
            <a:ext cx="4643404" cy="4064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D1D5AC-0731-EC4A-1A2F-AD2FBC3F5B54}"/>
              </a:ext>
            </a:extLst>
          </p:cNvPr>
          <p:cNvCxnSpPr>
            <a:cxnSpLocks/>
          </p:cNvCxnSpPr>
          <p:nvPr/>
        </p:nvCxnSpPr>
        <p:spPr>
          <a:xfrm>
            <a:off x="6657506" y="4032354"/>
            <a:ext cx="4957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9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231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Sakshi Mart</vt:lpstr>
      <vt:lpstr>Workflow</vt:lpstr>
      <vt:lpstr>Customer Workflow</vt:lpstr>
      <vt:lpstr>Customer Login</vt:lpstr>
      <vt:lpstr>Shopping Window</vt:lpstr>
      <vt:lpstr>Cart Summary</vt:lpstr>
      <vt:lpstr>Retailer Workflow</vt:lpstr>
      <vt:lpstr>Admin Login</vt:lpstr>
      <vt:lpstr>Add/Remove Product</vt:lpstr>
      <vt:lpstr>Admin Dashboard</vt:lpstr>
      <vt:lpstr>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Prabhan Purwar</dc:creator>
  <cp:lastModifiedBy>Prabhan Purwar</cp:lastModifiedBy>
  <cp:revision>3</cp:revision>
  <dcterms:created xsi:type="dcterms:W3CDTF">2025-05-09T22:44:22Z</dcterms:created>
  <dcterms:modified xsi:type="dcterms:W3CDTF">2025-05-11T18:57:27Z</dcterms:modified>
</cp:coreProperties>
</file>