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8" r:id="rId4"/>
    <p:sldId id="283" r:id="rId5"/>
    <p:sldId id="259" r:id="rId6"/>
    <p:sldId id="263" r:id="rId7"/>
    <p:sldId id="304" r:id="rId8"/>
    <p:sldId id="305" r:id="rId9"/>
    <p:sldId id="303" r:id="rId10"/>
    <p:sldId id="261" r:id="rId11"/>
    <p:sldId id="308" r:id="rId12"/>
    <p:sldId id="306" r:id="rId13"/>
    <p:sldId id="307" r:id="rId14"/>
    <p:sldId id="265" r:id="rId15"/>
    <p:sldId id="262" r:id="rId16"/>
    <p:sldId id="309" r:id="rId17"/>
    <p:sldId id="310" r:id="rId18"/>
    <p:sldId id="267" r:id="rId19"/>
    <p:sldId id="277" r:id="rId20"/>
    <p:sldId id="278" r:id="rId21"/>
    <p:sldId id="279" r:id="rId22"/>
    <p:sldId id="281" r:id="rId23"/>
    <p:sldId id="282" r:id="rId24"/>
    <p:sldId id="287" r:id="rId25"/>
    <p:sldId id="290" r:id="rId26"/>
    <p:sldId id="291" r:id="rId27"/>
    <p:sldId id="292" r:id="rId28"/>
    <p:sldId id="293" r:id="rId29"/>
    <p:sldId id="295" r:id="rId30"/>
    <p:sldId id="296" r:id="rId31"/>
    <p:sldId id="297" r:id="rId32"/>
    <p:sldId id="298" r:id="rId33"/>
    <p:sldId id="299" r:id="rId34"/>
    <p:sldId id="300" r:id="rId35"/>
    <p:sldId id="311" r:id="rId36"/>
    <p:sldId id="268" r:id="rId37"/>
    <p:sldId id="269" r:id="rId38"/>
    <p:sldId id="2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F04AE-1CD1-4530-8B7B-7591D7C1B008}" v="119" dt="2022-11-17T07:46:44.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ri.shende12@outlook.com" userId="42d449f09f36822b" providerId="LiveId" clId="{F34F04AE-1CD1-4530-8B7B-7591D7C1B008}"/>
    <pc:docChg chg="undo custSel addSld delSld modSld sldOrd">
      <pc:chgData name="kaveri.shende12@outlook.com" userId="42d449f09f36822b" providerId="LiveId" clId="{F34F04AE-1CD1-4530-8B7B-7591D7C1B008}" dt="2022-11-17T13:24:26.488" v="2816" actId="14100"/>
      <pc:docMkLst>
        <pc:docMk/>
      </pc:docMkLst>
      <pc:sldChg chg="addSp delSp modSp mod modAnim">
        <pc:chgData name="kaveri.shende12@outlook.com" userId="42d449f09f36822b" providerId="LiveId" clId="{F34F04AE-1CD1-4530-8B7B-7591D7C1B008}" dt="2022-11-17T08:45:20.729" v="2808" actId="20577"/>
        <pc:sldMkLst>
          <pc:docMk/>
          <pc:sldMk cId="3363225428" sldId="256"/>
        </pc:sldMkLst>
        <pc:spChg chg="mod">
          <ac:chgData name="kaveri.shende12@outlook.com" userId="42d449f09f36822b" providerId="LiveId" clId="{F34F04AE-1CD1-4530-8B7B-7591D7C1B008}" dt="2022-11-17T05:30:26.034" v="2338" actId="1076"/>
          <ac:spMkLst>
            <pc:docMk/>
            <pc:sldMk cId="3363225428" sldId="256"/>
            <ac:spMk id="2" creationId="{2E018B1C-E39F-B749-390B-2F54687DF514}"/>
          </ac:spMkLst>
        </pc:spChg>
        <pc:spChg chg="mod">
          <ac:chgData name="kaveri.shende12@outlook.com" userId="42d449f09f36822b" providerId="LiveId" clId="{F34F04AE-1CD1-4530-8B7B-7591D7C1B008}" dt="2022-11-16T16:32:54.087" v="122" actId="2711"/>
          <ac:spMkLst>
            <pc:docMk/>
            <pc:sldMk cId="3363225428" sldId="256"/>
            <ac:spMk id="3" creationId="{F1A2D2C7-CCD9-E96A-82FE-6BBB9730A2B8}"/>
          </ac:spMkLst>
        </pc:spChg>
        <pc:spChg chg="del">
          <ac:chgData name="kaveri.shende12@outlook.com" userId="42d449f09f36822b" providerId="LiveId" clId="{F34F04AE-1CD1-4530-8B7B-7591D7C1B008}" dt="2022-11-16T16:29:06.648" v="29" actId="478"/>
          <ac:spMkLst>
            <pc:docMk/>
            <pc:sldMk cId="3363225428" sldId="256"/>
            <ac:spMk id="4" creationId="{C05EF730-CA32-5662-025F-38148035E805}"/>
          </ac:spMkLst>
        </pc:spChg>
        <pc:spChg chg="add mod">
          <ac:chgData name="kaveri.shende12@outlook.com" userId="42d449f09f36822b" providerId="LiveId" clId="{F34F04AE-1CD1-4530-8B7B-7591D7C1B008}" dt="2022-11-17T08:45:20.729" v="2808" actId="20577"/>
          <ac:spMkLst>
            <pc:docMk/>
            <pc:sldMk cId="3363225428" sldId="256"/>
            <ac:spMk id="23" creationId="{4F68A556-B582-E697-F39A-D62B7B8145F3}"/>
          </ac:spMkLst>
        </pc:spChg>
        <pc:graphicFrameChg chg="add del mod">
          <ac:chgData name="kaveri.shende12@outlook.com" userId="42d449f09f36822b" providerId="LiveId" clId="{F34F04AE-1CD1-4530-8B7B-7591D7C1B008}" dt="2022-11-16T16:26:21.037" v="9" actId="21"/>
          <ac:graphicFrameMkLst>
            <pc:docMk/>
            <pc:sldMk cId="3363225428" sldId="256"/>
            <ac:graphicFrameMk id="5" creationId="{D1889466-ADBD-0C74-9530-E8845831A63D}"/>
          </ac:graphicFrameMkLst>
        </pc:graphicFrameChg>
        <pc:graphicFrameChg chg="add del mod">
          <ac:chgData name="kaveri.shende12@outlook.com" userId="42d449f09f36822b" providerId="LiveId" clId="{F34F04AE-1CD1-4530-8B7B-7591D7C1B008}" dt="2022-11-16T16:26:13.211" v="8" actId="478"/>
          <ac:graphicFrameMkLst>
            <pc:docMk/>
            <pc:sldMk cId="3363225428" sldId="256"/>
            <ac:graphicFrameMk id="7" creationId="{9AB09923-944B-0EB6-4809-F85B06BB47F4}"/>
          </ac:graphicFrameMkLst>
        </pc:graphicFrameChg>
        <pc:graphicFrameChg chg="add del mod">
          <ac:chgData name="kaveri.shende12@outlook.com" userId="42d449f09f36822b" providerId="LiveId" clId="{F34F04AE-1CD1-4530-8B7B-7591D7C1B008}" dt="2022-11-16T16:26:10.874" v="7" actId="478"/>
          <ac:graphicFrameMkLst>
            <pc:docMk/>
            <pc:sldMk cId="3363225428" sldId="256"/>
            <ac:graphicFrameMk id="9" creationId="{3E12E112-5C8B-BCB7-37FD-FA35FC362E8E}"/>
          </ac:graphicFrameMkLst>
        </pc:graphicFrameChg>
        <pc:picChg chg="del mod">
          <ac:chgData name="kaveri.shende12@outlook.com" userId="42d449f09f36822b" providerId="LiveId" clId="{F34F04AE-1CD1-4530-8B7B-7591D7C1B008}" dt="2022-11-16T16:27:11.515" v="12" actId="478"/>
          <ac:picMkLst>
            <pc:docMk/>
            <pc:sldMk cId="3363225428" sldId="256"/>
            <ac:picMk id="6" creationId="{8CD61F9E-1EBE-BED6-559A-074FBBDB6444}"/>
          </ac:picMkLst>
        </pc:picChg>
        <pc:picChg chg="add del mod">
          <ac:chgData name="kaveri.shende12@outlook.com" userId="42d449f09f36822b" providerId="LiveId" clId="{F34F04AE-1CD1-4530-8B7B-7591D7C1B008}" dt="2022-11-16T16:27:35.924" v="16" actId="478"/>
          <ac:picMkLst>
            <pc:docMk/>
            <pc:sldMk cId="3363225428" sldId="256"/>
            <ac:picMk id="11" creationId="{FF050271-4828-F979-A1E0-E4566414A747}"/>
          </ac:picMkLst>
        </pc:picChg>
        <pc:picChg chg="add del mod">
          <ac:chgData name="kaveri.shende12@outlook.com" userId="42d449f09f36822b" providerId="LiveId" clId="{F34F04AE-1CD1-4530-8B7B-7591D7C1B008}" dt="2022-11-16T16:28:09.107" v="22" actId="478"/>
          <ac:picMkLst>
            <pc:docMk/>
            <pc:sldMk cId="3363225428" sldId="256"/>
            <ac:picMk id="13" creationId="{F4CEFA3E-B9CC-5095-3643-C48BE27B106B}"/>
          </ac:picMkLst>
        </pc:picChg>
        <pc:picChg chg="add mod">
          <ac:chgData name="kaveri.shende12@outlook.com" userId="42d449f09f36822b" providerId="LiveId" clId="{F34F04AE-1CD1-4530-8B7B-7591D7C1B008}" dt="2022-11-16T16:36:56.099" v="132" actId="1076"/>
          <ac:picMkLst>
            <pc:docMk/>
            <pc:sldMk cId="3363225428" sldId="256"/>
            <ac:picMk id="15" creationId="{1C0D1AA6-0AB9-EEE0-9C8E-25487FC37523}"/>
          </ac:picMkLst>
        </pc:picChg>
        <pc:inkChg chg="add">
          <ac:chgData name="kaveri.shende12@outlook.com" userId="42d449f09f36822b" providerId="LiveId" clId="{F34F04AE-1CD1-4530-8B7B-7591D7C1B008}" dt="2022-11-16T16:29:38.861" v="31" actId="9405"/>
          <ac:inkMkLst>
            <pc:docMk/>
            <pc:sldMk cId="3363225428" sldId="256"/>
            <ac:inkMk id="16" creationId="{3709072F-EDB1-9EF4-8184-76B8673E703A}"/>
          </ac:inkMkLst>
        </pc:inkChg>
        <pc:inkChg chg="add">
          <ac:chgData name="kaveri.shende12@outlook.com" userId="42d449f09f36822b" providerId="LiveId" clId="{F34F04AE-1CD1-4530-8B7B-7591D7C1B008}" dt="2022-11-16T16:29:40.170" v="32" actId="9405"/>
          <ac:inkMkLst>
            <pc:docMk/>
            <pc:sldMk cId="3363225428" sldId="256"/>
            <ac:inkMk id="17" creationId="{419E760B-E85A-C224-474C-ECBD983F7970}"/>
          </ac:inkMkLst>
        </pc:inkChg>
        <pc:inkChg chg="add del">
          <ac:chgData name="kaveri.shende12@outlook.com" userId="42d449f09f36822b" providerId="LiveId" clId="{F34F04AE-1CD1-4530-8B7B-7591D7C1B008}" dt="2022-11-16T16:29:55.080" v="36" actId="9405"/>
          <ac:inkMkLst>
            <pc:docMk/>
            <pc:sldMk cId="3363225428" sldId="256"/>
            <ac:inkMk id="18" creationId="{6F91D216-ADD7-9DA8-1AF5-C62ABFD22113}"/>
          </ac:inkMkLst>
        </pc:inkChg>
        <pc:inkChg chg="add del">
          <ac:chgData name="kaveri.shende12@outlook.com" userId="42d449f09f36822b" providerId="LiveId" clId="{F34F04AE-1CD1-4530-8B7B-7591D7C1B008}" dt="2022-11-16T16:29:54.292" v="35" actId="9405"/>
          <ac:inkMkLst>
            <pc:docMk/>
            <pc:sldMk cId="3363225428" sldId="256"/>
            <ac:inkMk id="19" creationId="{119637FF-9FD8-BEC2-C64E-9ECC7C85EB93}"/>
          </ac:inkMkLst>
        </pc:inkChg>
        <pc:inkChg chg="add">
          <ac:chgData name="kaveri.shende12@outlook.com" userId="42d449f09f36822b" providerId="LiveId" clId="{F34F04AE-1CD1-4530-8B7B-7591D7C1B008}" dt="2022-11-16T16:29:59.839" v="37" actId="9405"/>
          <ac:inkMkLst>
            <pc:docMk/>
            <pc:sldMk cId="3363225428" sldId="256"/>
            <ac:inkMk id="20" creationId="{F28E99D9-ED86-E2B2-F028-DEEAB78D36AB}"/>
          </ac:inkMkLst>
        </pc:inkChg>
        <pc:inkChg chg="add">
          <ac:chgData name="kaveri.shende12@outlook.com" userId="42d449f09f36822b" providerId="LiveId" clId="{F34F04AE-1CD1-4530-8B7B-7591D7C1B008}" dt="2022-11-16T16:30:03.059" v="38" actId="9405"/>
          <ac:inkMkLst>
            <pc:docMk/>
            <pc:sldMk cId="3363225428" sldId="256"/>
            <ac:inkMk id="21" creationId="{0BBA4D82-B625-8A20-2089-5CAF0E807E80}"/>
          </ac:inkMkLst>
        </pc:inkChg>
        <pc:inkChg chg="add">
          <ac:chgData name="kaveri.shende12@outlook.com" userId="42d449f09f36822b" providerId="LiveId" clId="{F34F04AE-1CD1-4530-8B7B-7591D7C1B008}" dt="2022-11-16T16:30:04.558" v="39" actId="9405"/>
          <ac:inkMkLst>
            <pc:docMk/>
            <pc:sldMk cId="3363225428" sldId="256"/>
            <ac:inkMk id="22" creationId="{2FBB270E-1843-D6AF-D7B4-69399384202F}"/>
          </ac:inkMkLst>
        </pc:inkChg>
      </pc:sldChg>
      <pc:sldChg chg="addSp delSp modSp mod modAnim">
        <pc:chgData name="kaveri.shende12@outlook.com" userId="42d449f09f36822b" providerId="LiveId" clId="{F34F04AE-1CD1-4530-8B7B-7591D7C1B008}" dt="2022-11-17T05:31:10.321" v="2348"/>
        <pc:sldMkLst>
          <pc:docMk/>
          <pc:sldMk cId="3015650940" sldId="257"/>
        </pc:sldMkLst>
        <pc:spChg chg="mod">
          <ac:chgData name="kaveri.shende12@outlook.com" userId="42d449f09f36822b" providerId="LiveId" clId="{F34F04AE-1CD1-4530-8B7B-7591D7C1B008}" dt="2022-11-17T05:17:27.579" v="2273" actId="1076"/>
          <ac:spMkLst>
            <pc:docMk/>
            <pc:sldMk cId="3015650940" sldId="257"/>
            <ac:spMk id="4" creationId="{D1399C56-131B-9C6D-0B1E-E10E73156391}"/>
          </ac:spMkLst>
        </pc:spChg>
        <pc:spChg chg="add del mod">
          <ac:chgData name="kaveri.shende12@outlook.com" userId="42d449f09f36822b" providerId="LiveId" clId="{F34F04AE-1CD1-4530-8B7B-7591D7C1B008}" dt="2022-11-17T05:18:01.080" v="2275"/>
          <ac:spMkLst>
            <pc:docMk/>
            <pc:sldMk cId="3015650940" sldId="257"/>
            <ac:spMk id="5" creationId="{EDBBEC11-CFA6-38A9-FE2A-D38C0BAD13D3}"/>
          </ac:spMkLst>
        </pc:spChg>
        <pc:spChg chg="mod">
          <ac:chgData name="kaveri.shende12@outlook.com" userId="42d449f09f36822b" providerId="LiveId" clId="{F34F04AE-1CD1-4530-8B7B-7591D7C1B008}" dt="2022-11-17T05:17:04.843" v="2270" actId="113"/>
          <ac:spMkLst>
            <pc:docMk/>
            <pc:sldMk cId="3015650940" sldId="257"/>
            <ac:spMk id="9" creationId="{25041D39-F22A-ED44-B31A-4FAE1DB31F2E}"/>
          </ac:spMkLst>
        </pc:spChg>
        <pc:picChg chg="mod">
          <ac:chgData name="kaveri.shende12@outlook.com" userId="42d449f09f36822b" providerId="LiveId" clId="{F34F04AE-1CD1-4530-8B7B-7591D7C1B008}" dt="2022-11-16T16:35:19.228" v="129" actId="14100"/>
          <ac:picMkLst>
            <pc:docMk/>
            <pc:sldMk cId="3015650940" sldId="257"/>
            <ac:picMk id="3" creationId="{102A4D79-4E84-B885-0EEF-E5BEC84C4D52}"/>
          </ac:picMkLst>
        </pc:picChg>
        <pc:picChg chg="add mod">
          <ac:chgData name="kaveri.shende12@outlook.com" userId="42d449f09f36822b" providerId="LiveId" clId="{F34F04AE-1CD1-4530-8B7B-7591D7C1B008}" dt="2022-11-17T05:19:56.497" v="2280" actId="1076"/>
          <ac:picMkLst>
            <pc:docMk/>
            <pc:sldMk cId="3015650940" sldId="257"/>
            <ac:picMk id="7" creationId="{3FE72E00-970F-BE61-0681-79B5097F1825}"/>
          </ac:picMkLst>
        </pc:picChg>
      </pc:sldChg>
      <pc:sldChg chg="addSp delSp modSp mod modAnim">
        <pc:chgData name="kaveri.shende12@outlook.com" userId="42d449f09f36822b" providerId="LiveId" clId="{F34F04AE-1CD1-4530-8B7B-7591D7C1B008}" dt="2022-11-17T05:31:22.207" v="2353"/>
        <pc:sldMkLst>
          <pc:docMk/>
          <pc:sldMk cId="4172502250" sldId="258"/>
        </pc:sldMkLst>
        <pc:spChg chg="mod">
          <ac:chgData name="kaveri.shende12@outlook.com" userId="42d449f09f36822b" providerId="LiveId" clId="{F34F04AE-1CD1-4530-8B7B-7591D7C1B008}" dt="2022-11-16T16:40:47.673" v="155" actId="255"/>
          <ac:spMkLst>
            <pc:docMk/>
            <pc:sldMk cId="4172502250" sldId="258"/>
            <ac:spMk id="3" creationId="{D15F72F3-1945-6AA0-D2BE-ADCDD7CF5429}"/>
          </ac:spMkLst>
        </pc:spChg>
        <pc:spChg chg="mod">
          <ac:chgData name="kaveri.shende12@outlook.com" userId="42d449f09f36822b" providerId="LiveId" clId="{F34F04AE-1CD1-4530-8B7B-7591D7C1B008}" dt="2022-11-16T16:42:21.405" v="162" actId="123"/>
          <ac:spMkLst>
            <pc:docMk/>
            <pc:sldMk cId="4172502250" sldId="258"/>
            <ac:spMk id="4" creationId="{253D68EC-9479-E16C-D218-2FE5C4E6FE89}"/>
          </ac:spMkLst>
        </pc:spChg>
        <pc:spChg chg="mod">
          <ac:chgData name="kaveri.shende12@outlook.com" userId="42d449f09f36822b" providerId="LiveId" clId="{F34F04AE-1CD1-4530-8B7B-7591D7C1B008}" dt="2022-11-16T16:50:23.456" v="206" actId="1076"/>
          <ac:spMkLst>
            <pc:docMk/>
            <pc:sldMk cId="4172502250" sldId="258"/>
            <ac:spMk id="5" creationId="{D6A02D8A-088E-00B7-40FA-51B2916046BD}"/>
          </ac:spMkLst>
        </pc:spChg>
        <pc:spChg chg="mod">
          <ac:chgData name="kaveri.shende12@outlook.com" userId="42d449f09f36822b" providerId="LiveId" clId="{F34F04AE-1CD1-4530-8B7B-7591D7C1B008}" dt="2022-11-16T16:50:04.277" v="202" actId="1076"/>
          <ac:spMkLst>
            <pc:docMk/>
            <pc:sldMk cId="4172502250" sldId="258"/>
            <ac:spMk id="6" creationId="{C8853342-08A2-77AD-5F70-2CA6407B8111}"/>
          </ac:spMkLst>
        </pc:spChg>
        <pc:spChg chg="mod">
          <ac:chgData name="kaveri.shende12@outlook.com" userId="42d449f09f36822b" providerId="LiveId" clId="{F34F04AE-1CD1-4530-8B7B-7591D7C1B008}" dt="2022-11-16T16:49:19.400" v="194" actId="1076"/>
          <ac:spMkLst>
            <pc:docMk/>
            <pc:sldMk cId="4172502250" sldId="258"/>
            <ac:spMk id="7" creationId="{21798451-45C3-DB5D-1606-E2C30CD4D513}"/>
          </ac:spMkLst>
        </pc:spChg>
        <pc:spChg chg="mod">
          <ac:chgData name="kaveri.shende12@outlook.com" userId="42d449f09f36822b" providerId="LiveId" clId="{F34F04AE-1CD1-4530-8B7B-7591D7C1B008}" dt="2022-11-16T16:48:49.389" v="190" actId="14100"/>
          <ac:spMkLst>
            <pc:docMk/>
            <pc:sldMk cId="4172502250" sldId="258"/>
            <ac:spMk id="8" creationId="{A8B4141D-BFA6-ABDD-0AE6-82FBAF249245}"/>
          </ac:spMkLst>
        </pc:spChg>
        <pc:spChg chg="add del mod">
          <ac:chgData name="kaveri.shende12@outlook.com" userId="42d449f09f36822b" providerId="LiveId" clId="{F34F04AE-1CD1-4530-8B7B-7591D7C1B008}" dt="2022-11-16T16:43:27.665" v="164" actId="21"/>
          <ac:spMkLst>
            <pc:docMk/>
            <pc:sldMk cId="4172502250" sldId="258"/>
            <ac:spMk id="9" creationId="{4684DA8D-6D35-F1FE-3D29-52C12A1C39D1}"/>
          </ac:spMkLst>
        </pc:spChg>
        <pc:spChg chg="mod">
          <ac:chgData name="kaveri.shende12@outlook.com" userId="42d449f09f36822b" providerId="LiveId" clId="{F34F04AE-1CD1-4530-8B7B-7591D7C1B008}" dt="2022-11-16T16:50:14.933" v="204" actId="1076"/>
          <ac:spMkLst>
            <pc:docMk/>
            <pc:sldMk cId="4172502250" sldId="258"/>
            <ac:spMk id="12" creationId="{1B7EF1D3-1807-572A-4584-BB158AA1269A}"/>
          </ac:spMkLst>
        </pc:spChg>
        <pc:spChg chg="mod">
          <ac:chgData name="kaveri.shende12@outlook.com" userId="42d449f09f36822b" providerId="LiveId" clId="{F34F04AE-1CD1-4530-8B7B-7591D7C1B008}" dt="2022-11-16T16:49:38.883" v="196" actId="1076"/>
          <ac:spMkLst>
            <pc:docMk/>
            <pc:sldMk cId="4172502250" sldId="258"/>
            <ac:spMk id="13" creationId="{27816740-6C07-9BFC-C765-EB70113E8CF0}"/>
          </ac:spMkLst>
        </pc:spChg>
        <pc:spChg chg="mod">
          <ac:chgData name="kaveri.shende12@outlook.com" userId="42d449f09f36822b" providerId="LiveId" clId="{F34F04AE-1CD1-4530-8B7B-7591D7C1B008}" dt="2022-11-16T16:49:13.949" v="193" actId="1076"/>
          <ac:spMkLst>
            <pc:docMk/>
            <pc:sldMk cId="4172502250" sldId="258"/>
            <ac:spMk id="14" creationId="{E921BBEC-62B1-D906-C35A-8D7495BD4556}"/>
          </ac:spMkLst>
        </pc:spChg>
        <pc:spChg chg="mod">
          <ac:chgData name="kaveri.shende12@outlook.com" userId="42d449f09f36822b" providerId="LiveId" clId="{F34F04AE-1CD1-4530-8B7B-7591D7C1B008}" dt="2022-11-16T16:50:30.143" v="207" actId="1076"/>
          <ac:spMkLst>
            <pc:docMk/>
            <pc:sldMk cId="4172502250" sldId="258"/>
            <ac:spMk id="15" creationId="{129F430F-8228-E509-7639-BE390B262E6C}"/>
          </ac:spMkLst>
        </pc:spChg>
        <pc:spChg chg="mod">
          <ac:chgData name="kaveri.shende12@outlook.com" userId="42d449f09f36822b" providerId="LiveId" clId="{F34F04AE-1CD1-4530-8B7B-7591D7C1B008}" dt="2022-11-16T16:50:08.279" v="203" actId="1076"/>
          <ac:spMkLst>
            <pc:docMk/>
            <pc:sldMk cId="4172502250" sldId="258"/>
            <ac:spMk id="16" creationId="{AAA207CE-ED73-5271-4B77-52E1F517792D}"/>
          </ac:spMkLst>
        </pc:spChg>
        <pc:spChg chg="mod">
          <ac:chgData name="kaveri.shende12@outlook.com" userId="42d449f09f36822b" providerId="LiveId" clId="{F34F04AE-1CD1-4530-8B7B-7591D7C1B008}" dt="2022-11-16T16:49:25.566" v="195" actId="1076"/>
          <ac:spMkLst>
            <pc:docMk/>
            <pc:sldMk cId="4172502250" sldId="258"/>
            <ac:spMk id="18" creationId="{8C780F25-899F-87E9-EF0C-C1AEA426A207}"/>
          </ac:spMkLst>
        </pc:spChg>
        <pc:spChg chg="mod">
          <ac:chgData name="kaveri.shende12@outlook.com" userId="42d449f09f36822b" providerId="LiveId" clId="{F34F04AE-1CD1-4530-8B7B-7591D7C1B008}" dt="2022-11-16T16:49:01.226" v="191" actId="1076"/>
          <ac:spMkLst>
            <pc:docMk/>
            <pc:sldMk cId="4172502250" sldId="258"/>
            <ac:spMk id="19" creationId="{41C63466-0123-58D9-FD89-F6A253F63A2F}"/>
          </ac:spMkLst>
        </pc:spChg>
        <pc:picChg chg="add mod">
          <ac:chgData name="kaveri.shende12@outlook.com" userId="42d449f09f36822b" providerId="LiveId" clId="{F34F04AE-1CD1-4530-8B7B-7591D7C1B008}" dt="2022-11-17T05:21:06.765" v="2284" actId="1076"/>
          <ac:picMkLst>
            <pc:docMk/>
            <pc:sldMk cId="4172502250" sldId="258"/>
            <ac:picMk id="11" creationId="{95B08A40-5E7E-EE57-9558-3D076C174132}"/>
          </ac:picMkLst>
        </pc:picChg>
      </pc:sldChg>
      <pc:sldChg chg="modSp mod modAnim">
        <pc:chgData name="kaveri.shende12@outlook.com" userId="42d449f09f36822b" providerId="LiveId" clId="{F34F04AE-1CD1-4530-8B7B-7591D7C1B008}" dt="2022-11-17T05:31:42.778" v="2360"/>
        <pc:sldMkLst>
          <pc:docMk/>
          <pc:sldMk cId="3804579996" sldId="259"/>
        </pc:sldMkLst>
        <pc:spChg chg="mod">
          <ac:chgData name="kaveri.shende12@outlook.com" userId="42d449f09f36822b" providerId="LiveId" clId="{F34F04AE-1CD1-4530-8B7B-7591D7C1B008}" dt="2022-11-16T16:55:40.100" v="228" actId="1076"/>
          <ac:spMkLst>
            <pc:docMk/>
            <pc:sldMk cId="3804579996" sldId="259"/>
            <ac:spMk id="3" creationId="{21C1EB8F-B2F9-C0AA-69CC-71A78A9A3AF5}"/>
          </ac:spMkLst>
        </pc:spChg>
        <pc:spChg chg="mod">
          <ac:chgData name="kaveri.shende12@outlook.com" userId="42d449f09f36822b" providerId="LiveId" clId="{F34F04AE-1CD1-4530-8B7B-7591D7C1B008}" dt="2022-11-16T16:55:47.816" v="230" actId="1076"/>
          <ac:spMkLst>
            <pc:docMk/>
            <pc:sldMk cId="3804579996" sldId="259"/>
            <ac:spMk id="5" creationId="{69996676-9379-6E86-3191-B83F67E2C4B1}"/>
          </ac:spMkLst>
        </pc:spChg>
        <pc:spChg chg="mod">
          <ac:chgData name="kaveri.shende12@outlook.com" userId="42d449f09f36822b" providerId="LiveId" clId="{F34F04AE-1CD1-4530-8B7B-7591D7C1B008}" dt="2022-11-16T16:55:57.015" v="231" actId="207"/>
          <ac:spMkLst>
            <pc:docMk/>
            <pc:sldMk cId="3804579996" sldId="259"/>
            <ac:spMk id="6" creationId="{4A1783B0-1D82-1B43-8204-098EE5C65CC1}"/>
          </ac:spMkLst>
        </pc:spChg>
        <pc:spChg chg="mod">
          <ac:chgData name="kaveri.shende12@outlook.com" userId="42d449f09f36822b" providerId="LiveId" clId="{F34F04AE-1CD1-4530-8B7B-7591D7C1B008}" dt="2022-11-16T16:56:03.879" v="232" actId="207"/>
          <ac:spMkLst>
            <pc:docMk/>
            <pc:sldMk cId="3804579996" sldId="259"/>
            <ac:spMk id="7" creationId="{44CC5C63-18D4-D8E1-2722-D2331C5EC0C9}"/>
          </ac:spMkLst>
        </pc:spChg>
      </pc:sldChg>
      <pc:sldChg chg="addSp delSp modSp mod modAnim">
        <pc:chgData name="kaveri.shende12@outlook.com" userId="42d449f09f36822b" providerId="LiveId" clId="{F34F04AE-1CD1-4530-8B7B-7591D7C1B008}" dt="2022-11-17T05:32:11.324" v="2367"/>
        <pc:sldMkLst>
          <pc:docMk/>
          <pc:sldMk cId="113099623" sldId="261"/>
        </pc:sldMkLst>
        <pc:spChg chg="mod">
          <ac:chgData name="kaveri.shende12@outlook.com" userId="42d449f09f36822b" providerId="LiveId" clId="{F34F04AE-1CD1-4530-8B7B-7591D7C1B008}" dt="2022-11-16T17:58:49.028" v="1070" actId="255"/>
          <ac:spMkLst>
            <pc:docMk/>
            <pc:sldMk cId="113099623" sldId="261"/>
            <ac:spMk id="2" creationId="{5C167B06-0B5A-2A64-6A93-918FEEB69637}"/>
          </ac:spMkLst>
        </pc:spChg>
        <pc:spChg chg="mod">
          <ac:chgData name="kaveri.shende12@outlook.com" userId="42d449f09f36822b" providerId="LiveId" clId="{F34F04AE-1CD1-4530-8B7B-7591D7C1B008}" dt="2022-11-16T17:32:42.454" v="942" actId="6549"/>
          <ac:spMkLst>
            <pc:docMk/>
            <pc:sldMk cId="113099623" sldId="261"/>
            <ac:spMk id="3" creationId="{1B3205B9-04D9-5CD6-7E87-1D250ADABCC9}"/>
          </ac:spMkLst>
        </pc:spChg>
        <pc:spChg chg="add mod">
          <ac:chgData name="kaveri.shende12@outlook.com" userId="42d449f09f36822b" providerId="LiveId" clId="{F34F04AE-1CD1-4530-8B7B-7591D7C1B008}" dt="2022-11-16T17:56:29.435" v="1051" actId="1076"/>
          <ac:spMkLst>
            <pc:docMk/>
            <pc:sldMk cId="113099623" sldId="261"/>
            <ac:spMk id="9" creationId="{174F0B31-5358-E9B3-C217-6DBFA2CDD7C8}"/>
          </ac:spMkLst>
        </pc:spChg>
        <pc:spChg chg="add mod">
          <ac:chgData name="kaveri.shende12@outlook.com" userId="42d449f09f36822b" providerId="LiveId" clId="{F34F04AE-1CD1-4530-8B7B-7591D7C1B008}" dt="2022-11-16T17:56:34.989" v="1052" actId="1076"/>
          <ac:spMkLst>
            <pc:docMk/>
            <pc:sldMk cId="113099623" sldId="261"/>
            <ac:spMk id="10" creationId="{1028831B-CE93-50A2-F275-9BBDE590ACB4}"/>
          </ac:spMkLst>
        </pc:spChg>
        <pc:spChg chg="add mod">
          <ac:chgData name="kaveri.shende12@outlook.com" userId="42d449f09f36822b" providerId="LiveId" clId="{F34F04AE-1CD1-4530-8B7B-7591D7C1B008}" dt="2022-11-16T17:56:12.073" v="1049" actId="20577"/>
          <ac:spMkLst>
            <pc:docMk/>
            <pc:sldMk cId="113099623" sldId="261"/>
            <ac:spMk id="11" creationId="{33B6539F-71BA-0922-860E-A42D4EE679C6}"/>
          </ac:spMkLst>
        </pc:spChg>
        <pc:spChg chg="add mod">
          <ac:chgData name="kaveri.shende12@outlook.com" userId="42d449f09f36822b" providerId="LiveId" clId="{F34F04AE-1CD1-4530-8B7B-7591D7C1B008}" dt="2022-11-16T17:57:03.167" v="1056" actId="14100"/>
          <ac:spMkLst>
            <pc:docMk/>
            <pc:sldMk cId="113099623" sldId="261"/>
            <ac:spMk id="12" creationId="{5B893ED3-9201-FCB2-087D-552C23A205C2}"/>
          </ac:spMkLst>
        </pc:spChg>
        <pc:graphicFrameChg chg="add del">
          <ac:chgData name="kaveri.shende12@outlook.com" userId="42d449f09f36822b" providerId="LiveId" clId="{F34F04AE-1CD1-4530-8B7B-7591D7C1B008}" dt="2022-11-16T17:41:15.761" v="944" actId="21"/>
          <ac:graphicFrameMkLst>
            <pc:docMk/>
            <pc:sldMk cId="113099623" sldId="261"/>
            <ac:graphicFrameMk id="4" creationId="{E433534F-F125-E71B-8136-5ADF1F29DB8C}"/>
          </ac:graphicFrameMkLst>
        </pc:graphicFrameChg>
        <pc:graphicFrameChg chg="add mod modGraphic">
          <ac:chgData name="kaveri.shende12@outlook.com" userId="42d449f09f36822b" providerId="LiveId" clId="{F34F04AE-1CD1-4530-8B7B-7591D7C1B008}" dt="2022-11-16T17:57:46.999" v="1061" actId="207"/>
          <ac:graphicFrameMkLst>
            <pc:docMk/>
            <pc:sldMk cId="113099623" sldId="261"/>
            <ac:graphicFrameMk id="8" creationId="{82FE3DD2-5E92-CF7C-78E5-285312D05737}"/>
          </ac:graphicFrameMkLst>
        </pc:graphicFrameChg>
        <pc:picChg chg="del">
          <ac:chgData name="kaveri.shende12@outlook.com" userId="42d449f09f36822b" providerId="LiveId" clId="{F34F04AE-1CD1-4530-8B7B-7591D7C1B008}" dt="2022-11-16T17:32:35.950" v="919" actId="478"/>
          <ac:picMkLst>
            <pc:docMk/>
            <pc:sldMk cId="113099623" sldId="261"/>
            <ac:picMk id="5" creationId="{77F97D16-B30F-D6B0-EF9D-45F5BDA8AF79}"/>
          </ac:picMkLst>
        </pc:picChg>
      </pc:sldChg>
      <pc:sldChg chg="modSp mod modAnim">
        <pc:chgData name="kaveri.shende12@outlook.com" userId="42d449f09f36822b" providerId="LiveId" clId="{F34F04AE-1CD1-4530-8B7B-7591D7C1B008}" dt="2022-11-17T05:32:45.309" v="2374"/>
        <pc:sldMkLst>
          <pc:docMk/>
          <pc:sldMk cId="4266567569" sldId="262"/>
        </pc:sldMkLst>
        <pc:spChg chg="mod">
          <ac:chgData name="kaveri.shende12@outlook.com" userId="42d449f09f36822b" providerId="LiveId" clId="{F34F04AE-1CD1-4530-8B7B-7591D7C1B008}" dt="2022-11-16T18:44:26.367" v="1506" actId="255"/>
          <ac:spMkLst>
            <pc:docMk/>
            <pc:sldMk cId="4266567569" sldId="262"/>
            <ac:spMk id="2" creationId="{C5A00DE2-0D14-978C-FA08-5C25FD36D6D1}"/>
          </ac:spMkLst>
        </pc:spChg>
        <pc:spChg chg="mod">
          <ac:chgData name="kaveri.shende12@outlook.com" userId="42d449f09f36822b" providerId="LiveId" clId="{F34F04AE-1CD1-4530-8B7B-7591D7C1B008}" dt="2022-11-16T18:45:14.069" v="1508"/>
          <ac:spMkLst>
            <pc:docMk/>
            <pc:sldMk cId="4266567569" sldId="262"/>
            <ac:spMk id="5" creationId="{235B9CEF-6D68-DE40-1158-910A92EED207}"/>
          </ac:spMkLst>
        </pc:spChg>
        <pc:picChg chg="mod">
          <ac:chgData name="kaveri.shende12@outlook.com" userId="42d449f09f36822b" providerId="LiveId" clId="{F34F04AE-1CD1-4530-8B7B-7591D7C1B008}" dt="2022-11-16T18:44:28.236" v="1507" actId="1076"/>
          <ac:picMkLst>
            <pc:docMk/>
            <pc:sldMk cId="4266567569" sldId="262"/>
            <ac:picMk id="4" creationId="{156E794C-7825-C26E-20F2-E634B272D823}"/>
          </ac:picMkLst>
        </pc:picChg>
      </pc:sldChg>
      <pc:sldChg chg="addSp modSp mod modAnim">
        <pc:chgData name="kaveri.shende12@outlook.com" userId="42d449f09f36822b" providerId="LiveId" clId="{F34F04AE-1CD1-4530-8B7B-7591D7C1B008}" dt="2022-11-17T05:31:46.902" v="2361"/>
        <pc:sldMkLst>
          <pc:docMk/>
          <pc:sldMk cId="2188855026" sldId="263"/>
        </pc:sldMkLst>
        <pc:spChg chg="add mod">
          <ac:chgData name="kaveri.shende12@outlook.com" userId="42d449f09f36822b" providerId="LiveId" clId="{F34F04AE-1CD1-4530-8B7B-7591D7C1B008}" dt="2022-11-16T17:15:26.675" v="619" actId="313"/>
          <ac:spMkLst>
            <pc:docMk/>
            <pc:sldMk cId="2188855026" sldId="263"/>
            <ac:spMk id="2" creationId="{E06237F7-C81F-E508-C1C2-DEF86A411B0D}"/>
          </ac:spMkLst>
        </pc:spChg>
        <pc:spChg chg="mod">
          <ac:chgData name="kaveri.shende12@outlook.com" userId="42d449f09f36822b" providerId="LiveId" clId="{F34F04AE-1CD1-4530-8B7B-7591D7C1B008}" dt="2022-11-16T17:30:49.878" v="888" actId="20577"/>
          <ac:spMkLst>
            <pc:docMk/>
            <pc:sldMk cId="2188855026" sldId="263"/>
            <ac:spMk id="3" creationId="{21C1EB8F-B2F9-C0AA-69CC-71A78A9A3AF5}"/>
          </ac:spMkLst>
        </pc:spChg>
        <pc:spChg chg="mod">
          <ac:chgData name="kaveri.shende12@outlook.com" userId="42d449f09f36822b" providerId="LiveId" clId="{F34F04AE-1CD1-4530-8B7B-7591D7C1B008}" dt="2022-11-16T17:28:09.791" v="851" actId="113"/>
          <ac:spMkLst>
            <pc:docMk/>
            <pc:sldMk cId="2188855026" sldId="263"/>
            <ac:spMk id="9" creationId="{477BB4CB-AF39-4DD8-E28C-AC2DB7B6D6CE}"/>
          </ac:spMkLst>
        </pc:spChg>
        <pc:picChg chg="add mod">
          <ac:chgData name="kaveri.shende12@outlook.com" userId="42d449f09f36822b" providerId="LiveId" clId="{F34F04AE-1CD1-4530-8B7B-7591D7C1B008}" dt="2022-11-17T05:21:59.398" v="2287" actId="14100"/>
          <ac:picMkLst>
            <pc:docMk/>
            <pc:sldMk cId="2188855026" sldId="263"/>
            <ac:picMk id="5" creationId="{C8327F72-F445-A2E0-D3CB-D6CD42B9BBF4}"/>
          </ac:picMkLst>
        </pc:picChg>
      </pc:sldChg>
      <pc:sldChg chg="del">
        <pc:chgData name="kaveri.shende12@outlook.com" userId="42d449f09f36822b" providerId="LiveId" clId="{F34F04AE-1CD1-4530-8B7B-7591D7C1B008}" dt="2022-11-16T18:38:54.895" v="1433" actId="2696"/>
        <pc:sldMkLst>
          <pc:docMk/>
          <pc:sldMk cId="1718643485" sldId="264"/>
        </pc:sldMkLst>
      </pc:sldChg>
      <pc:sldChg chg="addSp delSp modSp mod ord modAnim">
        <pc:chgData name="kaveri.shende12@outlook.com" userId="42d449f09f36822b" providerId="LiveId" clId="{F34F04AE-1CD1-4530-8B7B-7591D7C1B008}" dt="2022-11-17T05:32:42.196" v="2373"/>
        <pc:sldMkLst>
          <pc:docMk/>
          <pc:sldMk cId="1213064349" sldId="265"/>
        </pc:sldMkLst>
        <pc:spChg chg="mod">
          <ac:chgData name="kaveri.shende12@outlook.com" userId="42d449f09f36822b" providerId="LiveId" clId="{F34F04AE-1CD1-4530-8B7B-7591D7C1B008}" dt="2022-11-16T18:48:40.259" v="1528" actId="1076"/>
          <ac:spMkLst>
            <pc:docMk/>
            <pc:sldMk cId="1213064349" sldId="265"/>
            <ac:spMk id="2" creationId="{05374F25-8DEE-A64F-0ADF-0864A2F1FADC}"/>
          </ac:spMkLst>
        </pc:spChg>
        <pc:spChg chg="add mod">
          <ac:chgData name="kaveri.shende12@outlook.com" userId="42d449f09f36822b" providerId="LiveId" clId="{F34F04AE-1CD1-4530-8B7B-7591D7C1B008}" dt="2022-11-16T18:48:18.027" v="1525" actId="1076"/>
          <ac:spMkLst>
            <pc:docMk/>
            <pc:sldMk cId="1213064349" sldId="265"/>
            <ac:spMk id="9" creationId="{EF175C34-0354-0B56-15BE-200F297838BD}"/>
          </ac:spMkLst>
        </pc:spChg>
        <pc:picChg chg="add mod">
          <ac:chgData name="kaveri.shende12@outlook.com" userId="42d449f09f36822b" providerId="LiveId" clId="{F34F04AE-1CD1-4530-8B7B-7591D7C1B008}" dt="2022-11-16T18:46:55.128" v="1513" actId="1076"/>
          <ac:picMkLst>
            <pc:docMk/>
            <pc:sldMk cId="1213064349" sldId="265"/>
            <ac:picMk id="4" creationId="{A5D6BED1-A008-97CA-13D7-959443E839DE}"/>
          </ac:picMkLst>
        </pc:picChg>
        <pc:picChg chg="mod">
          <ac:chgData name="kaveri.shende12@outlook.com" userId="42d449f09f36822b" providerId="LiveId" clId="{F34F04AE-1CD1-4530-8B7B-7591D7C1B008}" dt="2022-11-16T18:48:22.607" v="1526" actId="1076"/>
          <ac:picMkLst>
            <pc:docMk/>
            <pc:sldMk cId="1213064349" sldId="265"/>
            <ac:picMk id="5" creationId="{B017DCA6-FAF1-5163-3865-A5C07E7D7A57}"/>
          </ac:picMkLst>
        </pc:picChg>
        <pc:picChg chg="add mod">
          <ac:chgData name="kaveri.shende12@outlook.com" userId="42d449f09f36822b" providerId="LiveId" clId="{F34F04AE-1CD1-4530-8B7B-7591D7C1B008}" dt="2022-11-16T18:48:28.659" v="1527" actId="14100"/>
          <ac:picMkLst>
            <pc:docMk/>
            <pc:sldMk cId="1213064349" sldId="265"/>
            <ac:picMk id="7" creationId="{53B4F577-C793-BB45-3B21-A3377EFBE675}"/>
          </ac:picMkLst>
        </pc:picChg>
        <pc:picChg chg="add del">
          <ac:chgData name="kaveri.shende12@outlook.com" userId="42d449f09f36822b" providerId="LiveId" clId="{F34F04AE-1CD1-4530-8B7B-7591D7C1B008}" dt="2022-11-17T05:23:31.494" v="2298" actId="22"/>
          <ac:picMkLst>
            <pc:docMk/>
            <pc:sldMk cId="1213064349" sldId="265"/>
            <ac:picMk id="11" creationId="{E7A88E8A-0278-E399-EFF8-9386D3E489C5}"/>
          </ac:picMkLst>
        </pc:picChg>
        <pc:picChg chg="add mod">
          <ac:chgData name="kaveri.shende12@outlook.com" userId="42d449f09f36822b" providerId="LiveId" clId="{F34F04AE-1CD1-4530-8B7B-7591D7C1B008}" dt="2022-11-17T05:24:17.121" v="2300" actId="1076"/>
          <ac:picMkLst>
            <pc:docMk/>
            <pc:sldMk cId="1213064349" sldId="265"/>
            <ac:picMk id="13" creationId="{ECFEB9EE-B5E0-689F-D03E-9349EE90CC2C}"/>
          </ac:picMkLst>
        </pc:picChg>
      </pc:sldChg>
      <pc:sldChg chg="delSp modSp del mod">
        <pc:chgData name="kaveri.shende12@outlook.com" userId="42d449f09f36822b" providerId="LiveId" clId="{F34F04AE-1CD1-4530-8B7B-7591D7C1B008}" dt="2022-11-16T18:56:23.728" v="1627" actId="2696"/>
        <pc:sldMkLst>
          <pc:docMk/>
          <pc:sldMk cId="2003116886" sldId="266"/>
        </pc:sldMkLst>
        <pc:spChg chg="mod">
          <ac:chgData name="kaveri.shende12@outlook.com" userId="42d449f09f36822b" providerId="LiveId" clId="{F34F04AE-1CD1-4530-8B7B-7591D7C1B008}" dt="2022-11-16T18:52:37.836" v="1532" actId="1076"/>
          <ac:spMkLst>
            <pc:docMk/>
            <pc:sldMk cId="2003116886" sldId="266"/>
            <ac:spMk id="2" creationId="{282C5574-2121-756C-F61D-2223AD1335D2}"/>
          </ac:spMkLst>
        </pc:spChg>
        <pc:spChg chg="del mod">
          <ac:chgData name="kaveri.shende12@outlook.com" userId="42d449f09f36822b" providerId="LiveId" clId="{F34F04AE-1CD1-4530-8B7B-7591D7C1B008}" dt="2022-11-16T18:53:05.788" v="1537"/>
          <ac:spMkLst>
            <pc:docMk/>
            <pc:sldMk cId="2003116886" sldId="266"/>
            <ac:spMk id="4" creationId="{81CD1A96-BED0-5985-6CD0-724831506DBA}"/>
          </ac:spMkLst>
        </pc:spChg>
      </pc:sldChg>
      <pc:sldChg chg="modSp mod modAnim">
        <pc:chgData name="kaveri.shende12@outlook.com" userId="42d449f09f36822b" providerId="LiveId" clId="{F34F04AE-1CD1-4530-8B7B-7591D7C1B008}" dt="2022-11-17T07:16:55.352" v="2615" actId="1076"/>
        <pc:sldMkLst>
          <pc:docMk/>
          <pc:sldMk cId="492077753" sldId="267"/>
        </pc:sldMkLst>
        <pc:spChg chg="mod">
          <ac:chgData name="kaveri.shende12@outlook.com" userId="42d449f09f36822b" providerId="LiveId" clId="{F34F04AE-1CD1-4530-8B7B-7591D7C1B008}" dt="2022-11-17T07:16:55.352" v="2615" actId="1076"/>
          <ac:spMkLst>
            <pc:docMk/>
            <pc:sldMk cId="492077753" sldId="267"/>
            <ac:spMk id="2" creationId="{88A09401-3FD3-2855-1D4A-F4900598B457}"/>
          </ac:spMkLst>
        </pc:spChg>
        <pc:spChg chg="mod">
          <ac:chgData name="kaveri.shende12@outlook.com" userId="42d449f09f36822b" providerId="LiveId" clId="{F34F04AE-1CD1-4530-8B7B-7591D7C1B008}" dt="2022-11-16T19:00:34.120" v="1654" actId="113"/>
          <ac:spMkLst>
            <pc:docMk/>
            <pc:sldMk cId="492077753" sldId="267"/>
            <ac:spMk id="6" creationId="{4E88AA5C-76AC-A6EF-C199-BE580CB5983C}"/>
          </ac:spMkLst>
        </pc:spChg>
        <pc:picChg chg="mod">
          <ac:chgData name="kaveri.shende12@outlook.com" userId="42d449f09f36822b" providerId="LiveId" clId="{F34F04AE-1CD1-4530-8B7B-7591D7C1B008}" dt="2022-11-17T07:16:46.045" v="2614" actId="1076"/>
          <ac:picMkLst>
            <pc:docMk/>
            <pc:sldMk cId="492077753" sldId="267"/>
            <ac:picMk id="4" creationId="{19FB1F32-A53E-D9DC-9ED8-D1214019770A}"/>
          </ac:picMkLst>
        </pc:picChg>
      </pc:sldChg>
      <pc:sldChg chg="addSp modSp mod modAnim">
        <pc:chgData name="kaveri.shende12@outlook.com" userId="42d449f09f36822b" providerId="LiveId" clId="{F34F04AE-1CD1-4530-8B7B-7591D7C1B008}" dt="2022-11-17T05:34:30.308" v="2401"/>
        <pc:sldMkLst>
          <pc:docMk/>
          <pc:sldMk cId="3620043135" sldId="268"/>
        </pc:sldMkLst>
        <pc:spChg chg="mod">
          <ac:chgData name="kaveri.shende12@outlook.com" userId="42d449f09f36822b" providerId="LiveId" clId="{F34F04AE-1CD1-4530-8B7B-7591D7C1B008}" dt="2022-11-17T05:04:03.660" v="1956" actId="12"/>
          <ac:spMkLst>
            <pc:docMk/>
            <pc:sldMk cId="3620043135" sldId="268"/>
            <ac:spMk id="2" creationId="{D5A8630A-61DA-DB3D-6EA4-9F372C8143DD}"/>
          </ac:spMkLst>
        </pc:spChg>
        <pc:spChg chg="mod">
          <ac:chgData name="kaveri.shende12@outlook.com" userId="42d449f09f36822b" providerId="LiveId" clId="{F34F04AE-1CD1-4530-8B7B-7591D7C1B008}" dt="2022-11-17T05:03:41.774" v="1951" actId="2711"/>
          <ac:spMkLst>
            <pc:docMk/>
            <pc:sldMk cId="3620043135" sldId="268"/>
            <ac:spMk id="3" creationId="{F3093E78-243C-6E4E-1456-DCC0CC48EC72}"/>
          </ac:spMkLst>
        </pc:spChg>
        <pc:picChg chg="add mod">
          <ac:chgData name="kaveri.shende12@outlook.com" userId="42d449f09f36822b" providerId="LiveId" clId="{F34F04AE-1CD1-4530-8B7B-7591D7C1B008}" dt="2022-11-17T05:30:06.168" v="2337" actId="14100"/>
          <ac:picMkLst>
            <pc:docMk/>
            <pc:sldMk cId="3620043135" sldId="268"/>
            <ac:picMk id="5" creationId="{CF9C53EF-0DB7-FE6A-A8E1-12CF84D594E5}"/>
          </ac:picMkLst>
        </pc:picChg>
      </pc:sldChg>
      <pc:sldChg chg="modSp mod">
        <pc:chgData name="kaveri.shende12@outlook.com" userId="42d449f09f36822b" providerId="LiveId" clId="{F34F04AE-1CD1-4530-8B7B-7591D7C1B008}" dt="2022-11-17T05:04:38.849" v="1962" actId="14100"/>
        <pc:sldMkLst>
          <pc:docMk/>
          <pc:sldMk cId="3661066194" sldId="269"/>
        </pc:sldMkLst>
        <pc:spChg chg="mod">
          <ac:chgData name="kaveri.shende12@outlook.com" userId="42d449f09f36822b" providerId="LiveId" clId="{F34F04AE-1CD1-4530-8B7B-7591D7C1B008}" dt="2022-11-17T05:04:38.849" v="1962" actId="14100"/>
          <ac:spMkLst>
            <pc:docMk/>
            <pc:sldMk cId="3661066194" sldId="269"/>
            <ac:spMk id="2" creationId="{345C15EA-499F-D293-98C8-93158B3A05E9}"/>
          </ac:spMkLst>
        </pc:spChg>
      </pc:sldChg>
      <pc:sldChg chg="addSp modSp mod">
        <pc:chgData name="kaveri.shende12@outlook.com" userId="42d449f09f36822b" providerId="LiveId" clId="{F34F04AE-1CD1-4530-8B7B-7591D7C1B008}" dt="2022-11-17T05:36:30.287" v="2406" actId="14100"/>
        <pc:sldMkLst>
          <pc:docMk/>
          <pc:sldMk cId="4195466379" sldId="270"/>
        </pc:sldMkLst>
        <pc:picChg chg="add mod">
          <ac:chgData name="kaveri.shende12@outlook.com" userId="42d449f09f36822b" providerId="LiveId" clId="{F34F04AE-1CD1-4530-8B7B-7591D7C1B008}" dt="2022-11-17T05:36:30.287" v="2406" actId="14100"/>
          <ac:picMkLst>
            <pc:docMk/>
            <pc:sldMk cId="4195466379" sldId="270"/>
            <ac:picMk id="3" creationId="{9FABC6C5-476C-2DEF-F422-1FA236FFB1CE}"/>
          </ac:picMkLst>
        </pc:picChg>
      </pc:sldChg>
      <pc:sldChg chg="del">
        <pc:chgData name="kaveri.shende12@outlook.com" userId="42d449f09f36822b" providerId="LiveId" clId="{F34F04AE-1CD1-4530-8B7B-7591D7C1B008}" dt="2022-11-17T07:50:16.905" v="2771" actId="2696"/>
        <pc:sldMkLst>
          <pc:docMk/>
          <pc:sldMk cId="1500476039" sldId="271"/>
        </pc:sldMkLst>
      </pc:sldChg>
      <pc:sldChg chg="del">
        <pc:chgData name="kaveri.shende12@outlook.com" userId="42d449f09f36822b" providerId="LiveId" clId="{F34F04AE-1CD1-4530-8B7B-7591D7C1B008}" dt="2022-11-17T07:50:19.784" v="2772" actId="2696"/>
        <pc:sldMkLst>
          <pc:docMk/>
          <pc:sldMk cId="2256837472" sldId="272"/>
        </pc:sldMkLst>
      </pc:sldChg>
      <pc:sldChg chg="del">
        <pc:chgData name="kaveri.shende12@outlook.com" userId="42d449f09f36822b" providerId="LiveId" clId="{F34F04AE-1CD1-4530-8B7B-7591D7C1B008}" dt="2022-11-17T07:50:23.728" v="2773" actId="2696"/>
        <pc:sldMkLst>
          <pc:docMk/>
          <pc:sldMk cId="1722502596" sldId="273"/>
        </pc:sldMkLst>
      </pc:sldChg>
      <pc:sldChg chg="del">
        <pc:chgData name="kaveri.shende12@outlook.com" userId="42d449f09f36822b" providerId="LiveId" clId="{F34F04AE-1CD1-4530-8B7B-7591D7C1B008}" dt="2022-11-17T07:50:26.807" v="2774" actId="2696"/>
        <pc:sldMkLst>
          <pc:docMk/>
          <pc:sldMk cId="2648843830" sldId="274"/>
        </pc:sldMkLst>
      </pc:sldChg>
      <pc:sldChg chg="del">
        <pc:chgData name="kaveri.shende12@outlook.com" userId="42d449f09f36822b" providerId="LiveId" clId="{F34F04AE-1CD1-4530-8B7B-7591D7C1B008}" dt="2022-11-17T07:50:30.210" v="2775" actId="2696"/>
        <pc:sldMkLst>
          <pc:docMk/>
          <pc:sldMk cId="1141629033" sldId="275"/>
        </pc:sldMkLst>
      </pc:sldChg>
      <pc:sldChg chg="del">
        <pc:chgData name="kaveri.shende12@outlook.com" userId="42d449f09f36822b" providerId="LiveId" clId="{F34F04AE-1CD1-4530-8B7B-7591D7C1B008}" dt="2022-11-17T07:50:33.584" v="2776" actId="2696"/>
        <pc:sldMkLst>
          <pc:docMk/>
          <pc:sldMk cId="1857372435" sldId="276"/>
        </pc:sldMkLst>
      </pc:sldChg>
      <pc:sldChg chg="addSp delSp modSp mod modAnim">
        <pc:chgData name="kaveri.shende12@outlook.com" userId="42d449f09f36822b" providerId="LiveId" clId="{F34F04AE-1CD1-4530-8B7B-7591D7C1B008}" dt="2022-11-17T05:32:59.263" v="2377"/>
        <pc:sldMkLst>
          <pc:docMk/>
          <pc:sldMk cId="3215162316" sldId="277"/>
        </pc:sldMkLst>
        <pc:spChg chg="mod">
          <ac:chgData name="kaveri.shende12@outlook.com" userId="42d449f09f36822b" providerId="LiveId" clId="{F34F04AE-1CD1-4530-8B7B-7591D7C1B008}" dt="2022-11-16T19:07:13.122" v="1695" actId="2711"/>
          <ac:spMkLst>
            <pc:docMk/>
            <pc:sldMk cId="3215162316" sldId="277"/>
            <ac:spMk id="2" creationId="{6891FDF7-BE7B-BE83-564F-0E467B956444}"/>
          </ac:spMkLst>
        </pc:spChg>
        <pc:spChg chg="add del mod">
          <ac:chgData name="kaveri.shende12@outlook.com" userId="42d449f09f36822b" providerId="LiveId" clId="{F34F04AE-1CD1-4530-8B7B-7591D7C1B008}" dt="2022-11-16T19:04:06.923" v="1667" actId="21"/>
          <ac:spMkLst>
            <pc:docMk/>
            <pc:sldMk cId="3215162316" sldId="277"/>
            <ac:spMk id="3" creationId="{CF8D449B-E88A-9FA6-6EAA-1E1893B8DE41}"/>
          </ac:spMkLst>
        </pc:spChg>
        <pc:spChg chg="mod">
          <ac:chgData name="kaveri.shende12@outlook.com" userId="42d449f09f36822b" providerId="LiveId" clId="{F34F04AE-1CD1-4530-8B7B-7591D7C1B008}" dt="2022-11-16T19:07:23.181" v="1696" actId="2711"/>
          <ac:spMkLst>
            <pc:docMk/>
            <pc:sldMk cId="3215162316" sldId="277"/>
            <ac:spMk id="4" creationId="{09ED76FB-BD4A-9D5A-BFE8-03D897EFA861}"/>
          </ac:spMkLst>
        </pc:spChg>
        <pc:spChg chg="mod">
          <ac:chgData name="kaveri.shende12@outlook.com" userId="42d449f09f36822b" providerId="LiveId" clId="{F34F04AE-1CD1-4530-8B7B-7591D7C1B008}" dt="2022-11-16T19:07:36.595" v="1698" actId="113"/>
          <ac:spMkLst>
            <pc:docMk/>
            <pc:sldMk cId="3215162316" sldId="277"/>
            <ac:spMk id="11" creationId="{E8B228E9-08F0-2537-5776-2DD19A45FF0C}"/>
          </ac:spMkLst>
        </pc:spChg>
        <pc:spChg chg="del mod">
          <ac:chgData name="kaveri.shende12@outlook.com" userId="42d449f09f36822b" providerId="LiveId" clId="{F34F04AE-1CD1-4530-8B7B-7591D7C1B008}" dt="2022-11-16T19:03:40.604" v="1661" actId="21"/>
          <ac:spMkLst>
            <pc:docMk/>
            <pc:sldMk cId="3215162316" sldId="277"/>
            <ac:spMk id="12" creationId="{6BEA45E8-65C5-94EB-D9DE-786C9DFF25C2}"/>
          </ac:spMkLst>
        </pc:spChg>
        <pc:picChg chg="add mod">
          <ac:chgData name="kaveri.shende12@outlook.com" userId="42d449f09f36822b" providerId="LiveId" clId="{F34F04AE-1CD1-4530-8B7B-7591D7C1B008}" dt="2022-11-16T19:04:11.354" v="1668" actId="1076"/>
          <ac:picMkLst>
            <pc:docMk/>
            <pc:sldMk cId="3215162316" sldId="277"/>
            <ac:picMk id="6" creationId="{6CE9E07F-6F46-45D0-FE97-FC2A9E45E5BB}"/>
          </ac:picMkLst>
        </pc:picChg>
        <pc:picChg chg="mod">
          <ac:chgData name="kaveri.shende12@outlook.com" userId="42d449f09f36822b" providerId="LiveId" clId="{F34F04AE-1CD1-4530-8B7B-7591D7C1B008}" dt="2022-11-16T19:04:14.843" v="1669" actId="14100"/>
          <ac:picMkLst>
            <pc:docMk/>
            <pc:sldMk cId="3215162316" sldId="277"/>
            <ac:picMk id="9" creationId="{551A3FB1-AA10-DFD5-C4BF-CA9FC2CB1F45}"/>
          </ac:picMkLst>
        </pc:picChg>
      </pc:sldChg>
      <pc:sldChg chg="addSp delSp modSp mod modAnim">
        <pc:chgData name="kaveri.shende12@outlook.com" userId="42d449f09f36822b" providerId="LiveId" clId="{F34F04AE-1CD1-4530-8B7B-7591D7C1B008}" dt="2022-11-17T05:33:04.728" v="2378"/>
        <pc:sldMkLst>
          <pc:docMk/>
          <pc:sldMk cId="4034229543" sldId="278"/>
        </pc:sldMkLst>
        <pc:spChg chg="mod">
          <ac:chgData name="kaveri.shende12@outlook.com" userId="42d449f09f36822b" providerId="LiveId" clId="{F34F04AE-1CD1-4530-8B7B-7591D7C1B008}" dt="2022-11-16T19:06:34.643" v="1689" actId="2711"/>
          <ac:spMkLst>
            <pc:docMk/>
            <pc:sldMk cId="4034229543" sldId="278"/>
            <ac:spMk id="3" creationId="{06F5A1FC-3025-1D72-38CE-0851F8814DBC}"/>
          </ac:spMkLst>
        </pc:spChg>
        <pc:spChg chg="mod">
          <ac:chgData name="kaveri.shende12@outlook.com" userId="42d449f09f36822b" providerId="LiveId" clId="{F34F04AE-1CD1-4530-8B7B-7591D7C1B008}" dt="2022-11-16T19:06:59.601" v="1693" actId="2711"/>
          <ac:spMkLst>
            <pc:docMk/>
            <pc:sldMk cId="4034229543" sldId="278"/>
            <ac:spMk id="4" creationId="{21885981-18DC-33E7-8208-766DC4962198}"/>
          </ac:spMkLst>
        </pc:spChg>
        <pc:spChg chg="add del mod">
          <ac:chgData name="kaveri.shende12@outlook.com" userId="42d449f09f36822b" providerId="LiveId" clId="{F34F04AE-1CD1-4530-8B7B-7591D7C1B008}" dt="2022-11-16T19:05:34.128" v="1680"/>
          <ac:spMkLst>
            <pc:docMk/>
            <pc:sldMk cId="4034229543" sldId="278"/>
            <ac:spMk id="5" creationId="{F5824998-DF8F-9655-4BAE-AE899E8CE56B}"/>
          </ac:spMkLst>
        </pc:spChg>
        <pc:spChg chg="add mod">
          <ac:chgData name="kaveri.shende12@outlook.com" userId="42d449f09f36822b" providerId="LiveId" clId="{F34F04AE-1CD1-4530-8B7B-7591D7C1B008}" dt="2022-11-16T19:06:48.251" v="1691" actId="255"/>
          <ac:spMkLst>
            <pc:docMk/>
            <pc:sldMk cId="4034229543" sldId="278"/>
            <ac:spMk id="6" creationId="{CD758466-23D8-FA3E-286A-F0A626B1A1BC}"/>
          </ac:spMkLst>
        </pc:spChg>
        <pc:picChg chg="mod">
          <ac:chgData name="kaveri.shende12@outlook.com" userId="42d449f09f36822b" providerId="LiveId" clId="{F34F04AE-1CD1-4530-8B7B-7591D7C1B008}" dt="2022-11-16T19:05:41.699" v="1682" actId="1076"/>
          <ac:picMkLst>
            <pc:docMk/>
            <pc:sldMk cId="4034229543" sldId="278"/>
            <ac:picMk id="2" creationId="{745C9C03-4E9F-AA13-A6CF-1E77C57B3AF3}"/>
          </ac:picMkLst>
        </pc:picChg>
      </pc:sldChg>
      <pc:sldChg chg="modSp mod modAnim">
        <pc:chgData name="kaveri.shende12@outlook.com" userId="42d449f09f36822b" providerId="LiveId" clId="{F34F04AE-1CD1-4530-8B7B-7591D7C1B008}" dt="2022-11-17T05:33:07.918" v="2379"/>
        <pc:sldMkLst>
          <pc:docMk/>
          <pc:sldMk cId="3941595067" sldId="279"/>
        </pc:sldMkLst>
        <pc:spChg chg="mod">
          <ac:chgData name="kaveri.shende12@outlook.com" userId="42d449f09f36822b" providerId="LiveId" clId="{F34F04AE-1CD1-4530-8B7B-7591D7C1B008}" dt="2022-11-16T19:09:37.266" v="1704" actId="255"/>
          <ac:spMkLst>
            <pc:docMk/>
            <pc:sldMk cId="3941595067" sldId="279"/>
            <ac:spMk id="3" creationId="{82F889DB-6314-861D-285F-DB9F2F6839C3}"/>
          </ac:spMkLst>
        </pc:spChg>
        <pc:spChg chg="mod">
          <ac:chgData name="kaveri.shende12@outlook.com" userId="42d449f09f36822b" providerId="LiveId" clId="{F34F04AE-1CD1-4530-8B7B-7591D7C1B008}" dt="2022-11-16T19:09:42.738" v="1705" actId="2711"/>
          <ac:spMkLst>
            <pc:docMk/>
            <pc:sldMk cId="3941595067" sldId="279"/>
            <ac:spMk id="4" creationId="{6D055894-679B-79A5-83AD-5378743CC105}"/>
          </ac:spMkLst>
        </pc:spChg>
        <pc:spChg chg="mod">
          <ac:chgData name="kaveri.shende12@outlook.com" userId="42d449f09f36822b" providerId="LiveId" clId="{F34F04AE-1CD1-4530-8B7B-7591D7C1B008}" dt="2022-11-16T19:09:26.402" v="1702" actId="2711"/>
          <ac:spMkLst>
            <pc:docMk/>
            <pc:sldMk cId="3941595067" sldId="279"/>
            <ac:spMk id="7" creationId="{5306980B-4D0D-80A8-30A2-2DE3E4E3A0E9}"/>
          </ac:spMkLst>
        </pc:spChg>
        <pc:picChg chg="mod">
          <ac:chgData name="kaveri.shende12@outlook.com" userId="42d449f09f36822b" providerId="LiveId" clId="{F34F04AE-1CD1-4530-8B7B-7591D7C1B008}" dt="2022-11-16T19:08:17.131" v="1701" actId="14100"/>
          <ac:picMkLst>
            <pc:docMk/>
            <pc:sldMk cId="3941595067" sldId="279"/>
            <ac:picMk id="6" creationId="{7BA5857D-3928-D6D7-6A02-8493959242A8}"/>
          </ac:picMkLst>
        </pc:picChg>
      </pc:sldChg>
      <pc:sldChg chg="modSp del mod modAnim">
        <pc:chgData name="kaveri.shende12@outlook.com" userId="42d449f09f36822b" providerId="LiveId" clId="{F34F04AE-1CD1-4530-8B7B-7591D7C1B008}" dt="2022-11-17T08:46:41.219" v="2809" actId="2696"/>
        <pc:sldMkLst>
          <pc:docMk/>
          <pc:sldMk cId="135067421" sldId="280"/>
        </pc:sldMkLst>
        <pc:spChg chg="mod">
          <ac:chgData name="kaveri.shende12@outlook.com" userId="42d449f09f36822b" providerId="LiveId" clId="{F34F04AE-1CD1-4530-8B7B-7591D7C1B008}" dt="2022-11-16T19:11:04.815" v="1722" actId="14100"/>
          <ac:spMkLst>
            <pc:docMk/>
            <pc:sldMk cId="135067421" sldId="280"/>
            <ac:spMk id="4" creationId="{7752EFBC-CAE1-FE3E-F852-6A6E996DCF00}"/>
          </ac:spMkLst>
        </pc:spChg>
        <pc:spChg chg="mod">
          <ac:chgData name="kaveri.shende12@outlook.com" userId="42d449f09f36822b" providerId="LiveId" clId="{F34F04AE-1CD1-4530-8B7B-7591D7C1B008}" dt="2022-11-17T07:22:12.071" v="2714" actId="20577"/>
          <ac:spMkLst>
            <pc:docMk/>
            <pc:sldMk cId="135067421" sldId="280"/>
            <ac:spMk id="8" creationId="{DDE4FF62-6389-EDC0-1C5E-A7CD7A6A766D}"/>
          </ac:spMkLst>
        </pc:spChg>
        <pc:picChg chg="mod">
          <ac:chgData name="kaveri.shende12@outlook.com" userId="42d449f09f36822b" providerId="LiveId" clId="{F34F04AE-1CD1-4530-8B7B-7591D7C1B008}" dt="2022-11-16T19:10:40.627" v="1717" actId="1076"/>
          <ac:picMkLst>
            <pc:docMk/>
            <pc:sldMk cId="135067421" sldId="280"/>
            <ac:picMk id="6" creationId="{1A3F13FF-1B3F-25EE-A733-A80EB5C2EC00}"/>
          </ac:picMkLst>
        </pc:picChg>
      </pc:sldChg>
      <pc:sldChg chg="addSp modSp mod modAnim">
        <pc:chgData name="kaveri.shende12@outlook.com" userId="42d449f09f36822b" providerId="LiveId" clId="{F34F04AE-1CD1-4530-8B7B-7591D7C1B008}" dt="2022-11-17T05:33:15.583" v="2381"/>
        <pc:sldMkLst>
          <pc:docMk/>
          <pc:sldMk cId="2748212378" sldId="281"/>
        </pc:sldMkLst>
        <pc:spChg chg="mod">
          <ac:chgData name="kaveri.shende12@outlook.com" userId="42d449f09f36822b" providerId="LiveId" clId="{F34F04AE-1CD1-4530-8B7B-7591D7C1B008}" dt="2022-11-17T04:29:19.030" v="1735" actId="2711"/>
          <ac:spMkLst>
            <pc:docMk/>
            <pc:sldMk cId="2748212378" sldId="281"/>
            <ac:spMk id="3" creationId="{1A0A214A-A8B8-125A-E05A-443621D16655}"/>
          </ac:spMkLst>
        </pc:spChg>
        <pc:spChg chg="mod">
          <ac:chgData name="kaveri.shende12@outlook.com" userId="42d449f09f36822b" providerId="LiveId" clId="{F34F04AE-1CD1-4530-8B7B-7591D7C1B008}" dt="2022-11-17T04:29:38.317" v="1737" actId="2711"/>
          <ac:spMkLst>
            <pc:docMk/>
            <pc:sldMk cId="2748212378" sldId="281"/>
            <ac:spMk id="5" creationId="{5BAC94A3-2251-24A8-114F-44D732184B01}"/>
          </ac:spMkLst>
        </pc:spChg>
        <pc:spChg chg="mod">
          <ac:chgData name="kaveri.shende12@outlook.com" userId="42d449f09f36822b" providerId="LiveId" clId="{F34F04AE-1CD1-4530-8B7B-7591D7C1B008}" dt="2022-11-17T04:29:28.829" v="1736" actId="2711"/>
          <ac:spMkLst>
            <pc:docMk/>
            <pc:sldMk cId="2748212378" sldId="281"/>
            <ac:spMk id="6" creationId="{05B4EE6D-103A-FC46-FD2F-C24C78AD479D}"/>
          </ac:spMkLst>
        </pc:spChg>
        <pc:picChg chg="add mod">
          <ac:chgData name="kaveri.shende12@outlook.com" userId="42d449f09f36822b" providerId="LiveId" clId="{F34F04AE-1CD1-4530-8B7B-7591D7C1B008}" dt="2022-11-16T19:12:30.095" v="1731" actId="14100"/>
          <ac:picMkLst>
            <pc:docMk/>
            <pc:sldMk cId="2748212378" sldId="281"/>
            <ac:picMk id="4" creationId="{8C165A97-8483-CC2F-0485-2F5A1F7D8AEA}"/>
          </ac:picMkLst>
        </pc:picChg>
      </pc:sldChg>
      <pc:sldChg chg="addSp modSp mod modAnim">
        <pc:chgData name="kaveri.shende12@outlook.com" userId="42d449f09f36822b" providerId="LiveId" clId="{F34F04AE-1CD1-4530-8B7B-7591D7C1B008}" dt="2022-11-17T07:25:25.291" v="2723" actId="20577"/>
        <pc:sldMkLst>
          <pc:docMk/>
          <pc:sldMk cId="722040488" sldId="282"/>
        </pc:sldMkLst>
        <pc:spChg chg="mod">
          <ac:chgData name="kaveri.shende12@outlook.com" userId="42d449f09f36822b" providerId="LiveId" clId="{F34F04AE-1CD1-4530-8B7B-7591D7C1B008}" dt="2022-11-17T04:35:17.515" v="1740" actId="1076"/>
          <ac:spMkLst>
            <pc:docMk/>
            <pc:sldMk cId="722040488" sldId="282"/>
            <ac:spMk id="3" creationId="{E0828C9C-F2FF-D101-BBF9-92BA6798F21F}"/>
          </ac:spMkLst>
        </pc:spChg>
        <pc:spChg chg="mod">
          <ac:chgData name="kaveri.shende12@outlook.com" userId="42d449f09f36822b" providerId="LiveId" clId="{F34F04AE-1CD1-4530-8B7B-7591D7C1B008}" dt="2022-11-17T04:41:14.576" v="1770"/>
          <ac:spMkLst>
            <pc:docMk/>
            <pc:sldMk cId="722040488" sldId="282"/>
            <ac:spMk id="4" creationId="{4BAD2D33-5D5C-E226-0AF9-39EF00EF8ABF}"/>
          </ac:spMkLst>
        </pc:spChg>
        <pc:spChg chg="mod">
          <ac:chgData name="kaveri.shende12@outlook.com" userId="42d449f09f36822b" providerId="LiveId" clId="{F34F04AE-1CD1-4530-8B7B-7591D7C1B008}" dt="2022-11-17T07:25:25.291" v="2723" actId="20577"/>
          <ac:spMkLst>
            <pc:docMk/>
            <pc:sldMk cId="722040488" sldId="282"/>
            <ac:spMk id="6" creationId="{1E022498-7825-B4FA-7C47-1D78FF849189}"/>
          </ac:spMkLst>
        </pc:spChg>
        <pc:picChg chg="add mod">
          <ac:chgData name="kaveri.shende12@outlook.com" userId="42d449f09f36822b" providerId="LiveId" clId="{F34F04AE-1CD1-4530-8B7B-7591D7C1B008}" dt="2022-11-17T05:26:12.058" v="2315" actId="1076"/>
          <ac:picMkLst>
            <pc:docMk/>
            <pc:sldMk cId="722040488" sldId="282"/>
            <ac:picMk id="5" creationId="{72E5B1E6-F000-A905-1D9A-CBD2AD1D6717}"/>
          </ac:picMkLst>
        </pc:picChg>
        <pc:picChg chg="mod">
          <ac:chgData name="kaveri.shende12@outlook.com" userId="42d449f09f36822b" providerId="LiveId" clId="{F34F04AE-1CD1-4530-8B7B-7591D7C1B008}" dt="2022-11-17T04:35:59.581" v="1748" actId="14100"/>
          <ac:picMkLst>
            <pc:docMk/>
            <pc:sldMk cId="722040488" sldId="282"/>
            <ac:picMk id="8" creationId="{4E7ABB31-CE87-D79D-14D4-B5C49B1175B0}"/>
          </ac:picMkLst>
        </pc:picChg>
      </pc:sldChg>
      <pc:sldChg chg="modSp mod modAnim">
        <pc:chgData name="kaveri.shende12@outlook.com" userId="42d449f09f36822b" providerId="LiveId" clId="{F34F04AE-1CD1-4530-8B7B-7591D7C1B008}" dt="2022-11-17T05:31:34.601" v="2358"/>
        <pc:sldMkLst>
          <pc:docMk/>
          <pc:sldMk cId="1489275783" sldId="283"/>
        </pc:sldMkLst>
        <pc:spChg chg="mod">
          <ac:chgData name="kaveri.shende12@outlook.com" userId="42d449f09f36822b" providerId="LiveId" clId="{F34F04AE-1CD1-4530-8B7B-7591D7C1B008}" dt="2022-11-16T16:52:47.046" v="208" actId="207"/>
          <ac:spMkLst>
            <pc:docMk/>
            <pc:sldMk cId="1489275783" sldId="283"/>
            <ac:spMk id="2" creationId="{0623044C-1D66-638D-0686-CDA0D0623C5F}"/>
          </ac:spMkLst>
        </pc:spChg>
        <pc:spChg chg="mod">
          <ac:chgData name="kaveri.shende12@outlook.com" userId="42d449f09f36822b" providerId="LiveId" clId="{F34F04AE-1CD1-4530-8B7B-7591D7C1B008}" dt="2022-11-16T16:46:07.329" v="171" actId="20577"/>
          <ac:spMkLst>
            <pc:docMk/>
            <pc:sldMk cId="1489275783" sldId="283"/>
            <ac:spMk id="3" creationId="{17B91F45-D0BC-DC6B-7E27-43A5179701D7}"/>
          </ac:spMkLst>
        </pc:spChg>
      </pc:sldChg>
      <pc:sldChg chg="modSp del mod">
        <pc:chgData name="kaveri.shende12@outlook.com" userId="42d449f09f36822b" providerId="LiveId" clId="{F34F04AE-1CD1-4530-8B7B-7591D7C1B008}" dt="2022-11-17T04:39:15.870" v="1755" actId="2696"/>
        <pc:sldMkLst>
          <pc:docMk/>
          <pc:sldMk cId="2106813375" sldId="284"/>
        </pc:sldMkLst>
        <pc:spChg chg="mod">
          <ac:chgData name="kaveri.shende12@outlook.com" userId="42d449f09f36822b" providerId="LiveId" clId="{F34F04AE-1CD1-4530-8B7B-7591D7C1B008}" dt="2022-11-17T04:37:25.600" v="1754"/>
          <ac:spMkLst>
            <pc:docMk/>
            <pc:sldMk cId="2106813375" sldId="284"/>
            <ac:spMk id="3" creationId="{4D8F3FE8-DB30-CCA2-3A85-14B2C6610A28}"/>
          </ac:spMkLst>
        </pc:spChg>
      </pc:sldChg>
      <pc:sldChg chg="del">
        <pc:chgData name="kaveri.shende12@outlook.com" userId="42d449f09f36822b" providerId="LiveId" clId="{F34F04AE-1CD1-4530-8B7B-7591D7C1B008}" dt="2022-11-17T04:39:20.956" v="1756" actId="2696"/>
        <pc:sldMkLst>
          <pc:docMk/>
          <pc:sldMk cId="2304810728" sldId="285"/>
        </pc:sldMkLst>
      </pc:sldChg>
      <pc:sldChg chg="del">
        <pc:chgData name="kaveri.shende12@outlook.com" userId="42d449f09f36822b" providerId="LiveId" clId="{F34F04AE-1CD1-4530-8B7B-7591D7C1B008}" dt="2022-11-17T04:39:30.455" v="1757" actId="2696"/>
        <pc:sldMkLst>
          <pc:docMk/>
          <pc:sldMk cId="2228634751" sldId="286"/>
        </pc:sldMkLst>
      </pc:sldChg>
      <pc:sldChg chg="modSp mod modAnim">
        <pc:chgData name="kaveri.shende12@outlook.com" userId="42d449f09f36822b" providerId="LiveId" clId="{F34F04AE-1CD1-4530-8B7B-7591D7C1B008}" dt="2022-11-17T05:33:23.150" v="2383"/>
        <pc:sldMkLst>
          <pc:docMk/>
          <pc:sldMk cId="1830508109" sldId="287"/>
        </pc:sldMkLst>
        <pc:spChg chg="mod">
          <ac:chgData name="kaveri.shende12@outlook.com" userId="42d449f09f36822b" providerId="LiveId" clId="{F34F04AE-1CD1-4530-8B7B-7591D7C1B008}" dt="2022-11-17T04:40:45.160" v="1767" actId="2711"/>
          <ac:spMkLst>
            <pc:docMk/>
            <pc:sldMk cId="1830508109" sldId="287"/>
            <ac:spMk id="2" creationId="{B20687F4-C7C5-6B17-AFAC-53BBF7605E2A}"/>
          </ac:spMkLst>
        </pc:spChg>
        <pc:spChg chg="mod">
          <ac:chgData name="kaveri.shende12@outlook.com" userId="42d449f09f36822b" providerId="LiveId" clId="{F34F04AE-1CD1-4530-8B7B-7591D7C1B008}" dt="2022-11-17T04:40:35.041" v="1766" actId="2711"/>
          <ac:spMkLst>
            <pc:docMk/>
            <pc:sldMk cId="1830508109" sldId="287"/>
            <ac:spMk id="4" creationId="{B3B7D2FC-3ADF-CCE7-62F4-58731D047E27}"/>
          </ac:spMkLst>
        </pc:spChg>
        <pc:spChg chg="mod">
          <ac:chgData name="kaveri.shende12@outlook.com" userId="42d449f09f36822b" providerId="LiveId" clId="{F34F04AE-1CD1-4530-8B7B-7591D7C1B008}" dt="2022-11-17T04:40:15.901" v="1762" actId="1076"/>
          <ac:spMkLst>
            <pc:docMk/>
            <pc:sldMk cId="1830508109" sldId="287"/>
            <ac:spMk id="10" creationId="{F5C24755-0F23-2BE0-1495-F86527EB5D02}"/>
          </ac:spMkLst>
        </pc:spChg>
        <pc:picChg chg="mod">
          <ac:chgData name="kaveri.shende12@outlook.com" userId="42d449f09f36822b" providerId="LiveId" clId="{F34F04AE-1CD1-4530-8B7B-7591D7C1B008}" dt="2022-11-17T04:40:26.873" v="1765" actId="1076"/>
          <ac:picMkLst>
            <pc:docMk/>
            <pc:sldMk cId="1830508109" sldId="287"/>
            <ac:picMk id="6" creationId="{D5531ECC-0689-E7F6-2A66-12665C7AB7E5}"/>
          </ac:picMkLst>
        </pc:picChg>
        <pc:picChg chg="mod">
          <ac:chgData name="kaveri.shende12@outlook.com" userId="42d449f09f36822b" providerId="LiveId" clId="{F34F04AE-1CD1-4530-8B7B-7591D7C1B008}" dt="2022-11-17T04:40:22.524" v="1764" actId="14100"/>
          <ac:picMkLst>
            <pc:docMk/>
            <pc:sldMk cId="1830508109" sldId="287"/>
            <ac:picMk id="8" creationId="{801DF8BA-A362-7820-7C05-A4192A07B45A}"/>
          </ac:picMkLst>
        </pc:picChg>
      </pc:sldChg>
      <pc:sldChg chg="del">
        <pc:chgData name="kaveri.shende12@outlook.com" userId="42d449f09f36822b" providerId="LiveId" clId="{F34F04AE-1CD1-4530-8B7B-7591D7C1B008}" dt="2022-11-17T04:41:56.845" v="1771" actId="2696"/>
        <pc:sldMkLst>
          <pc:docMk/>
          <pc:sldMk cId="4205730647" sldId="288"/>
        </pc:sldMkLst>
      </pc:sldChg>
      <pc:sldChg chg="del">
        <pc:chgData name="kaveri.shende12@outlook.com" userId="42d449f09f36822b" providerId="LiveId" clId="{F34F04AE-1CD1-4530-8B7B-7591D7C1B008}" dt="2022-11-17T04:42:01.358" v="1772" actId="2696"/>
        <pc:sldMkLst>
          <pc:docMk/>
          <pc:sldMk cId="454937202" sldId="289"/>
        </pc:sldMkLst>
      </pc:sldChg>
      <pc:sldChg chg="addSp delSp modSp mod modAnim">
        <pc:chgData name="kaveri.shende12@outlook.com" userId="42d449f09f36822b" providerId="LiveId" clId="{F34F04AE-1CD1-4530-8B7B-7591D7C1B008}" dt="2022-11-17T07:26:31.581" v="2728" actId="14100"/>
        <pc:sldMkLst>
          <pc:docMk/>
          <pc:sldMk cId="3414159302" sldId="290"/>
        </pc:sldMkLst>
        <pc:spChg chg="mod">
          <ac:chgData name="kaveri.shende12@outlook.com" userId="42d449f09f36822b" providerId="LiveId" clId="{F34F04AE-1CD1-4530-8B7B-7591D7C1B008}" dt="2022-11-17T04:43:59.817" v="1795" actId="1076"/>
          <ac:spMkLst>
            <pc:docMk/>
            <pc:sldMk cId="3414159302" sldId="290"/>
            <ac:spMk id="2" creationId="{B20687F4-C7C5-6B17-AFAC-53BBF7605E2A}"/>
          </ac:spMkLst>
        </pc:spChg>
        <pc:spChg chg="mod">
          <ac:chgData name="kaveri.shende12@outlook.com" userId="42d449f09f36822b" providerId="LiveId" clId="{F34F04AE-1CD1-4530-8B7B-7591D7C1B008}" dt="2022-11-17T04:44:03.897" v="1796" actId="1076"/>
          <ac:spMkLst>
            <pc:docMk/>
            <pc:sldMk cId="3414159302" sldId="290"/>
            <ac:spMk id="4" creationId="{56D86296-913F-5F31-672D-0FF1A3E5F58F}"/>
          </ac:spMkLst>
        </pc:spChg>
        <pc:spChg chg="mod">
          <ac:chgData name="kaveri.shende12@outlook.com" userId="42d449f09f36822b" providerId="LiveId" clId="{F34F04AE-1CD1-4530-8B7B-7591D7C1B008}" dt="2022-11-17T04:43:42.491" v="1793" actId="14100"/>
          <ac:spMkLst>
            <pc:docMk/>
            <pc:sldMk cId="3414159302" sldId="290"/>
            <ac:spMk id="12" creationId="{AD427DA6-28B6-4B82-3B92-6B1E68B75643}"/>
          </ac:spMkLst>
        </pc:spChg>
        <pc:picChg chg="add mod">
          <ac:chgData name="kaveri.shende12@outlook.com" userId="42d449f09f36822b" providerId="LiveId" clId="{F34F04AE-1CD1-4530-8B7B-7591D7C1B008}" dt="2022-11-17T05:27:03.382" v="2321" actId="1076"/>
          <ac:picMkLst>
            <pc:docMk/>
            <pc:sldMk cId="3414159302" sldId="290"/>
            <ac:picMk id="5" creationId="{2AB1E09E-6392-130C-CBFA-9320BCEE2198}"/>
          </ac:picMkLst>
        </pc:picChg>
        <pc:picChg chg="mod">
          <ac:chgData name="kaveri.shende12@outlook.com" userId="42d449f09f36822b" providerId="LiveId" clId="{F34F04AE-1CD1-4530-8B7B-7591D7C1B008}" dt="2022-11-17T07:26:31.581" v="2728" actId="14100"/>
          <ac:picMkLst>
            <pc:docMk/>
            <pc:sldMk cId="3414159302" sldId="290"/>
            <ac:picMk id="6" creationId="{B7A7265C-B4F5-E1F7-C07F-0DC14F174504}"/>
          </ac:picMkLst>
        </pc:picChg>
        <pc:picChg chg="mod">
          <ac:chgData name="kaveri.shende12@outlook.com" userId="42d449f09f36822b" providerId="LiveId" clId="{F34F04AE-1CD1-4530-8B7B-7591D7C1B008}" dt="2022-11-17T07:26:22.610" v="2726" actId="1076"/>
          <ac:picMkLst>
            <pc:docMk/>
            <pc:sldMk cId="3414159302" sldId="290"/>
            <ac:picMk id="10" creationId="{CB9E8FE7-4169-E5E5-08DD-20F190C9244C}"/>
          </ac:picMkLst>
        </pc:picChg>
        <pc:picChg chg="del mod">
          <ac:chgData name="kaveri.shende12@outlook.com" userId="42d449f09f36822b" providerId="LiveId" clId="{F34F04AE-1CD1-4530-8B7B-7591D7C1B008}" dt="2022-11-17T04:42:48.288" v="1785" actId="478"/>
          <ac:picMkLst>
            <pc:docMk/>
            <pc:sldMk cId="3414159302" sldId="290"/>
            <ac:picMk id="14" creationId="{CB6FA995-83D1-B37F-C0A6-D0314433D788}"/>
          </ac:picMkLst>
        </pc:picChg>
      </pc:sldChg>
      <pc:sldChg chg="addSp modSp mod modAnim">
        <pc:chgData name="kaveri.shende12@outlook.com" userId="42d449f09f36822b" providerId="LiveId" clId="{F34F04AE-1CD1-4530-8B7B-7591D7C1B008}" dt="2022-11-17T07:28:19.096" v="2731" actId="20577"/>
        <pc:sldMkLst>
          <pc:docMk/>
          <pc:sldMk cId="1868752404" sldId="291"/>
        </pc:sldMkLst>
        <pc:spChg chg="mod">
          <ac:chgData name="kaveri.shende12@outlook.com" userId="42d449f09f36822b" providerId="LiveId" clId="{F34F04AE-1CD1-4530-8B7B-7591D7C1B008}" dt="2022-11-17T07:28:19.096" v="2731" actId="20577"/>
          <ac:spMkLst>
            <pc:docMk/>
            <pc:sldMk cId="1868752404" sldId="291"/>
            <ac:spMk id="4" creationId="{A94D64D1-F59F-B803-32C6-5D505D8DA97C}"/>
          </ac:spMkLst>
        </pc:spChg>
        <pc:spChg chg="mod">
          <ac:chgData name="kaveri.shende12@outlook.com" userId="42d449f09f36822b" providerId="LiveId" clId="{F34F04AE-1CD1-4530-8B7B-7591D7C1B008}" dt="2022-11-17T07:27:15.262" v="2729" actId="1076"/>
          <ac:spMkLst>
            <pc:docMk/>
            <pc:sldMk cId="1868752404" sldId="291"/>
            <ac:spMk id="6" creationId="{8465FBB4-5116-D7B4-284C-CCEB953F9AB5}"/>
          </ac:spMkLst>
        </pc:spChg>
        <pc:picChg chg="add mod">
          <ac:chgData name="kaveri.shende12@outlook.com" userId="42d449f09f36822b" providerId="LiveId" clId="{F34F04AE-1CD1-4530-8B7B-7591D7C1B008}" dt="2022-11-17T05:27:51.604" v="2327" actId="14100"/>
          <ac:picMkLst>
            <pc:docMk/>
            <pc:sldMk cId="1868752404" sldId="291"/>
            <ac:picMk id="5" creationId="{4E4E66BF-6B34-7074-9CC0-AC96BA08FD23}"/>
          </ac:picMkLst>
        </pc:picChg>
        <pc:picChg chg="mod">
          <ac:chgData name="kaveri.shende12@outlook.com" userId="42d449f09f36822b" providerId="LiveId" clId="{F34F04AE-1CD1-4530-8B7B-7591D7C1B008}" dt="2022-11-17T04:49:49.150" v="1802" actId="14100"/>
          <ac:picMkLst>
            <pc:docMk/>
            <pc:sldMk cId="1868752404" sldId="291"/>
            <ac:picMk id="8" creationId="{8A6D5D3E-FF5D-4BF8-E260-E4AC1B2819C6}"/>
          </ac:picMkLst>
        </pc:picChg>
      </pc:sldChg>
      <pc:sldChg chg="modSp mod modAnim">
        <pc:chgData name="kaveri.shende12@outlook.com" userId="42d449f09f36822b" providerId="LiveId" clId="{F34F04AE-1CD1-4530-8B7B-7591D7C1B008}" dt="2022-11-17T07:29:54.522" v="2732" actId="14100"/>
        <pc:sldMkLst>
          <pc:docMk/>
          <pc:sldMk cId="3418158965" sldId="292"/>
        </pc:sldMkLst>
        <pc:spChg chg="mod">
          <ac:chgData name="kaveri.shende12@outlook.com" userId="42d449f09f36822b" providerId="LiveId" clId="{F34F04AE-1CD1-4530-8B7B-7591D7C1B008}" dt="2022-11-17T04:51:41.797" v="1814" actId="2711"/>
          <ac:spMkLst>
            <pc:docMk/>
            <pc:sldMk cId="3418158965" sldId="292"/>
            <ac:spMk id="2" creationId="{2B90D63C-B457-471C-B152-3C4BE639B04F}"/>
          </ac:spMkLst>
        </pc:spChg>
        <pc:spChg chg="mod">
          <ac:chgData name="kaveri.shende12@outlook.com" userId="42d449f09f36822b" providerId="LiveId" clId="{F34F04AE-1CD1-4530-8B7B-7591D7C1B008}" dt="2022-11-17T04:52:30.254" v="1824" actId="113"/>
          <ac:spMkLst>
            <pc:docMk/>
            <pc:sldMk cId="3418158965" sldId="292"/>
            <ac:spMk id="6" creationId="{B1D99797-71F9-4434-AE89-78531E4685ED}"/>
          </ac:spMkLst>
        </pc:spChg>
        <pc:spChg chg="mod">
          <ac:chgData name="kaveri.shende12@outlook.com" userId="42d449f09f36822b" providerId="LiveId" clId="{F34F04AE-1CD1-4530-8B7B-7591D7C1B008}" dt="2022-11-17T04:52:10.070" v="1819" actId="1076"/>
          <ac:spMkLst>
            <pc:docMk/>
            <pc:sldMk cId="3418158965" sldId="292"/>
            <ac:spMk id="7" creationId="{07A16465-7A4E-44DC-9565-0602B144CE7E}"/>
          </ac:spMkLst>
        </pc:spChg>
        <pc:picChg chg="mod">
          <ac:chgData name="kaveri.shende12@outlook.com" userId="42d449f09f36822b" providerId="LiveId" clId="{F34F04AE-1CD1-4530-8B7B-7591D7C1B008}" dt="2022-11-17T07:29:54.522" v="2732" actId="14100"/>
          <ac:picMkLst>
            <pc:docMk/>
            <pc:sldMk cId="3418158965" sldId="292"/>
            <ac:picMk id="5" creationId="{0264E55A-9907-429A-9ABB-9D0975A61F01}"/>
          </ac:picMkLst>
        </pc:picChg>
      </pc:sldChg>
      <pc:sldChg chg="modSp mod modAnim">
        <pc:chgData name="kaveri.shende12@outlook.com" userId="42d449f09f36822b" providerId="LiveId" clId="{F34F04AE-1CD1-4530-8B7B-7591D7C1B008}" dt="2022-11-17T05:33:38.798" v="2387"/>
        <pc:sldMkLst>
          <pc:docMk/>
          <pc:sldMk cId="3156601385" sldId="293"/>
        </pc:sldMkLst>
        <pc:spChg chg="mod">
          <ac:chgData name="kaveri.shende12@outlook.com" userId="42d449f09f36822b" providerId="LiveId" clId="{F34F04AE-1CD1-4530-8B7B-7591D7C1B008}" dt="2022-11-17T04:53:31.202" v="1848" actId="2711"/>
          <ac:spMkLst>
            <pc:docMk/>
            <pc:sldMk cId="3156601385" sldId="293"/>
            <ac:spMk id="3" creationId="{53A469D4-D2D4-4F00-902B-BBBCE7787962}"/>
          </ac:spMkLst>
        </pc:spChg>
        <pc:spChg chg="mod">
          <ac:chgData name="kaveri.shende12@outlook.com" userId="42d449f09f36822b" providerId="LiveId" clId="{F34F04AE-1CD1-4530-8B7B-7591D7C1B008}" dt="2022-11-17T04:53:38.699" v="1849" actId="2711"/>
          <ac:spMkLst>
            <pc:docMk/>
            <pc:sldMk cId="3156601385" sldId="293"/>
            <ac:spMk id="4" creationId="{79611E0C-5434-4FDE-B1F8-C4CA9A1A6FF1}"/>
          </ac:spMkLst>
        </pc:spChg>
        <pc:spChg chg="mod">
          <ac:chgData name="kaveri.shende12@outlook.com" userId="42d449f09f36822b" providerId="LiveId" clId="{F34F04AE-1CD1-4530-8B7B-7591D7C1B008}" dt="2022-11-17T04:53:46.530" v="1850" actId="2711"/>
          <ac:spMkLst>
            <pc:docMk/>
            <pc:sldMk cId="3156601385" sldId="293"/>
            <ac:spMk id="6" creationId="{9678E43B-FFAC-4BC4-AF31-6BF877FE7FCC}"/>
          </ac:spMkLst>
        </pc:spChg>
        <pc:picChg chg="mod">
          <ac:chgData name="kaveri.shende12@outlook.com" userId="42d449f09f36822b" providerId="LiveId" clId="{F34F04AE-1CD1-4530-8B7B-7591D7C1B008}" dt="2022-11-17T04:52:56.853" v="1828" actId="14100"/>
          <ac:picMkLst>
            <pc:docMk/>
            <pc:sldMk cId="3156601385" sldId="293"/>
            <ac:picMk id="5" creationId="{FAF95466-4A7E-43B7-894E-0E893D1F8E3F}"/>
          </ac:picMkLst>
        </pc:picChg>
      </pc:sldChg>
      <pc:sldChg chg="modSp del mod modAnim">
        <pc:chgData name="kaveri.shende12@outlook.com" userId="42d449f09f36822b" providerId="LiveId" clId="{F34F04AE-1CD1-4530-8B7B-7591D7C1B008}" dt="2022-11-17T07:33:43.974" v="2733" actId="2696"/>
        <pc:sldMkLst>
          <pc:docMk/>
          <pc:sldMk cId="2134729957" sldId="294"/>
        </pc:sldMkLst>
        <pc:spChg chg="mod">
          <ac:chgData name="kaveri.shende12@outlook.com" userId="42d449f09f36822b" providerId="LiveId" clId="{F34F04AE-1CD1-4530-8B7B-7591D7C1B008}" dt="2022-11-17T04:54:09.309" v="1852" actId="2711"/>
          <ac:spMkLst>
            <pc:docMk/>
            <pc:sldMk cId="2134729957" sldId="294"/>
            <ac:spMk id="2" creationId="{64E8527C-2FBD-4AA6-9D20-511C5CF9650C}"/>
          </ac:spMkLst>
        </pc:spChg>
        <pc:spChg chg="mod">
          <ac:chgData name="kaveri.shende12@outlook.com" userId="42d449f09f36822b" providerId="LiveId" clId="{F34F04AE-1CD1-4530-8B7B-7591D7C1B008}" dt="2022-11-17T04:54:03.496" v="1851" actId="2711"/>
          <ac:spMkLst>
            <pc:docMk/>
            <pc:sldMk cId="2134729957" sldId="294"/>
            <ac:spMk id="3" creationId="{92A618F7-01CD-4F37-8813-01549205A76D}"/>
          </ac:spMkLst>
        </pc:spChg>
        <pc:spChg chg="mod">
          <ac:chgData name="kaveri.shende12@outlook.com" userId="42d449f09f36822b" providerId="LiveId" clId="{F34F04AE-1CD1-4530-8B7B-7591D7C1B008}" dt="2022-11-17T04:54:24.808" v="1855" actId="123"/>
          <ac:spMkLst>
            <pc:docMk/>
            <pc:sldMk cId="2134729957" sldId="294"/>
            <ac:spMk id="6" creationId="{F3464308-3002-49B3-BCB9-137B421C2F1F}"/>
          </ac:spMkLst>
        </pc:spChg>
        <pc:picChg chg="mod">
          <ac:chgData name="kaveri.shende12@outlook.com" userId="42d449f09f36822b" providerId="LiveId" clId="{F34F04AE-1CD1-4530-8B7B-7591D7C1B008}" dt="2022-11-17T04:54:33.449" v="1857" actId="14100"/>
          <ac:picMkLst>
            <pc:docMk/>
            <pc:sldMk cId="2134729957" sldId="294"/>
            <ac:picMk id="4" creationId="{E929BD40-E087-4B10-9DF8-9A352CCE8DE8}"/>
          </ac:picMkLst>
        </pc:picChg>
      </pc:sldChg>
      <pc:sldChg chg="modSp mod modAnim">
        <pc:chgData name="kaveri.shende12@outlook.com" userId="42d449f09f36822b" providerId="LiveId" clId="{F34F04AE-1CD1-4530-8B7B-7591D7C1B008}" dt="2022-11-17T07:36:17.674" v="2740" actId="14100"/>
        <pc:sldMkLst>
          <pc:docMk/>
          <pc:sldMk cId="3549161171" sldId="295"/>
        </pc:sldMkLst>
        <pc:spChg chg="mod">
          <ac:chgData name="kaveri.shende12@outlook.com" userId="42d449f09f36822b" providerId="LiveId" clId="{F34F04AE-1CD1-4530-8B7B-7591D7C1B008}" dt="2022-11-17T04:55:15.745" v="1860" actId="2711"/>
          <ac:spMkLst>
            <pc:docMk/>
            <pc:sldMk cId="3549161171" sldId="295"/>
            <ac:spMk id="2" creationId="{C24DDEF3-38ED-40F8-B6FA-87F742C8EBE0}"/>
          </ac:spMkLst>
        </pc:spChg>
        <pc:spChg chg="mod">
          <ac:chgData name="kaveri.shende12@outlook.com" userId="42d449f09f36822b" providerId="LiveId" clId="{F34F04AE-1CD1-4530-8B7B-7591D7C1B008}" dt="2022-11-17T04:55:05.520" v="1859" actId="2711"/>
          <ac:spMkLst>
            <pc:docMk/>
            <pc:sldMk cId="3549161171" sldId="295"/>
            <ac:spMk id="3" creationId="{BFB20E82-A591-4913-BA15-655147EC2BA0}"/>
          </ac:spMkLst>
        </pc:spChg>
        <pc:spChg chg="mod">
          <ac:chgData name="kaveri.shende12@outlook.com" userId="42d449f09f36822b" providerId="LiveId" clId="{F34F04AE-1CD1-4530-8B7B-7591D7C1B008}" dt="2022-11-17T07:36:17.674" v="2740" actId="14100"/>
          <ac:spMkLst>
            <pc:docMk/>
            <pc:sldMk cId="3549161171" sldId="295"/>
            <ac:spMk id="5" creationId="{D12209BE-8A65-4C08-857C-1E95907F15CE}"/>
          </ac:spMkLst>
        </pc:spChg>
        <pc:picChg chg="mod">
          <ac:chgData name="kaveri.shende12@outlook.com" userId="42d449f09f36822b" providerId="LiveId" clId="{F34F04AE-1CD1-4530-8B7B-7591D7C1B008}" dt="2022-11-17T04:55:31.002" v="1864" actId="14100"/>
          <ac:picMkLst>
            <pc:docMk/>
            <pc:sldMk cId="3549161171" sldId="295"/>
            <ac:picMk id="4" creationId="{84917448-75BB-47E5-929A-83939B1ECFC0}"/>
          </ac:picMkLst>
        </pc:picChg>
      </pc:sldChg>
      <pc:sldChg chg="modSp mod modAnim">
        <pc:chgData name="kaveri.shende12@outlook.com" userId="42d449f09f36822b" providerId="LiveId" clId="{F34F04AE-1CD1-4530-8B7B-7591D7C1B008}" dt="2022-11-17T05:33:50.688" v="2390"/>
        <pc:sldMkLst>
          <pc:docMk/>
          <pc:sldMk cId="2603993507" sldId="296"/>
        </pc:sldMkLst>
        <pc:spChg chg="mod">
          <ac:chgData name="kaveri.shende12@outlook.com" userId="42d449f09f36822b" providerId="LiveId" clId="{F34F04AE-1CD1-4530-8B7B-7591D7C1B008}" dt="2022-11-17T04:56:48.045" v="1878" actId="1076"/>
          <ac:spMkLst>
            <pc:docMk/>
            <pc:sldMk cId="2603993507" sldId="296"/>
            <ac:spMk id="2" creationId="{795ECAA2-2F46-49BC-A8CB-B54E5A7C6D26}"/>
          </ac:spMkLst>
        </pc:spChg>
        <pc:spChg chg="mod">
          <ac:chgData name="kaveri.shende12@outlook.com" userId="42d449f09f36822b" providerId="LiveId" clId="{F34F04AE-1CD1-4530-8B7B-7591D7C1B008}" dt="2022-11-17T04:56:52.393" v="1879" actId="1076"/>
          <ac:spMkLst>
            <pc:docMk/>
            <pc:sldMk cId="2603993507" sldId="296"/>
            <ac:spMk id="3" creationId="{87679EBD-F723-4499-B050-7636FEB7FB54}"/>
          </ac:spMkLst>
        </pc:spChg>
        <pc:spChg chg="mod">
          <ac:chgData name="kaveri.shende12@outlook.com" userId="42d449f09f36822b" providerId="LiveId" clId="{F34F04AE-1CD1-4530-8B7B-7591D7C1B008}" dt="2022-11-17T04:56:59.816" v="1880" actId="14100"/>
          <ac:spMkLst>
            <pc:docMk/>
            <pc:sldMk cId="2603993507" sldId="296"/>
            <ac:spMk id="5" creationId="{542C1AFF-16C2-4288-A237-D3934CB0EC4E}"/>
          </ac:spMkLst>
        </pc:spChg>
        <pc:picChg chg="mod">
          <ac:chgData name="kaveri.shende12@outlook.com" userId="42d449f09f36822b" providerId="LiveId" clId="{F34F04AE-1CD1-4530-8B7B-7591D7C1B008}" dt="2022-11-17T04:56:07.303" v="1872" actId="1076"/>
          <ac:picMkLst>
            <pc:docMk/>
            <pc:sldMk cId="2603993507" sldId="296"/>
            <ac:picMk id="4" creationId="{F873D8BE-DEB0-440E-9366-F6AAD7483ECB}"/>
          </ac:picMkLst>
        </pc:picChg>
      </pc:sldChg>
      <pc:sldChg chg="modSp mod modAnim">
        <pc:chgData name="kaveri.shende12@outlook.com" userId="42d449f09f36822b" providerId="LiveId" clId="{F34F04AE-1CD1-4530-8B7B-7591D7C1B008}" dt="2022-11-17T05:33:54.100" v="2391"/>
        <pc:sldMkLst>
          <pc:docMk/>
          <pc:sldMk cId="3233983410" sldId="297"/>
        </pc:sldMkLst>
        <pc:spChg chg="mod">
          <ac:chgData name="kaveri.shende12@outlook.com" userId="42d449f09f36822b" providerId="LiveId" clId="{F34F04AE-1CD1-4530-8B7B-7591D7C1B008}" dt="2022-11-17T04:57:47.871" v="1889" actId="2711"/>
          <ac:spMkLst>
            <pc:docMk/>
            <pc:sldMk cId="3233983410" sldId="297"/>
            <ac:spMk id="2" creationId="{5DBD5A7E-4A3C-4901-86B0-B828903B5624}"/>
          </ac:spMkLst>
        </pc:spChg>
        <pc:spChg chg="mod">
          <ac:chgData name="kaveri.shende12@outlook.com" userId="42d449f09f36822b" providerId="LiveId" clId="{F34F04AE-1CD1-4530-8B7B-7591D7C1B008}" dt="2022-11-17T04:57:54.737" v="1890" actId="2711"/>
          <ac:spMkLst>
            <pc:docMk/>
            <pc:sldMk cId="3233983410" sldId="297"/>
            <ac:spMk id="3" creationId="{1561E69B-2D09-4F95-AE77-9E76395DF561}"/>
          </ac:spMkLst>
        </pc:spChg>
        <pc:spChg chg="mod">
          <ac:chgData name="kaveri.shende12@outlook.com" userId="42d449f09f36822b" providerId="LiveId" clId="{F34F04AE-1CD1-4530-8B7B-7591D7C1B008}" dt="2022-11-17T04:58:12.967" v="1894" actId="5793"/>
          <ac:spMkLst>
            <pc:docMk/>
            <pc:sldMk cId="3233983410" sldId="297"/>
            <ac:spMk id="5" creationId="{38481232-5FDC-43CA-BD92-BF3D470A43C5}"/>
          </ac:spMkLst>
        </pc:spChg>
        <pc:picChg chg="mod">
          <ac:chgData name="kaveri.shende12@outlook.com" userId="42d449f09f36822b" providerId="LiveId" clId="{F34F04AE-1CD1-4530-8B7B-7591D7C1B008}" dt="2022-11-17T04:58:06.920" v="1892" actId="14100"/>
          <ac:picMkLst>
            <pc:docMk/>
            <pc:sldMk cId="3233983410" sldId="297"/>
            <ac:picMk id="4" creationId="{A8A0FEF9-71FC-43E8-91E9-5C963D50690B}"/>
          </ac:picMkLst>
        </pc:picChg>
      </pc:sldChg>
      <pc:sldChg chg="modSp mod modAnim">
        <pc:chgData name="kaveri.shende12@outlook.com" userId="42d449f09f36822b" providerId="LiveId" clId="{F34F04AE-1CD1-4530-8B7B-7591D7C1B008}" dt="2022-11-17T07:41:18.454" v="2754" actId="313"/>
        <pc:sldMkLst>
          <pc:docMk/>
          <pc:sldMk cId="2093095712" sldId="298"/>
        </pc:sldMkLst>
        <pc:spChg chg="mod">
          <ac:chgData name="kaveri.shende12@outlook.com" userId="42d449f09f36822b" providerId="LiveId" clId="{F34F04AE-1CD1-4530-8B7B-7591D7C1B008}" dt="2022-11-17T07:41:13.878" v="2753" actId="20577"/>
          <ac:spMkLst>
            <pc:docMk/>
            <pc:sldMk cId="2093095712" sldId="298"/>
            <ac:spMk id="2" creationId="{65A1E32D-9BBD-4575-8F75-49AA5AA9F32A}"/>
          </ac:spMkLst>
        </pc:spChg>
        <pc:spChg chg="mod">
          <ac:chgData name="kaveri.shende12@outlook.com" userId="42d449f09f36822b" providerId="LiveId" clId="{F34F04AE-1CD1-4530-8B7B-7591D7C1B008}" dt="2022-11-17T07:41:18.454" v="2754" actId="313"/>
          <ac:spMkLst>
            <pc:docMk/>
            <pc:sldMk cId="2093095712" sldId="298"/>
            <ac:spMk id="5" creationId="{B6DF4857-B867-42ED-B246-52F96431B507}"/>
          </ac:spMkLst>
        </pc:spChg>
        <pc:spChg chg="mod">
          <ac:chgData name="kaveri.shende12@outlook.com" userId="42d449f09f36822b" providerId="LiveId" clId="{F34F04AE-1CD1-4530-8B7B-7591D7C1B008}" dt="2022-11-17T04:59:28.724" v="1916" actId="1076"/>
          <ac:spMkLst>
            <pc:docMk/>
            <pc:sldMk cId="2093095712" sldId="298"/>
            <ac:spMk id="6" creationId="{9E145136-886F-4136-9798-5ED310B9B8F7}"/>
          </ac:spMkLst>
        </pc:spChg>
        <pc:picChg chg="mod">
          <ac:chgData name="kaveri.shende12@outlook.com" userId="42d449f09f36822b" providerId="LiveId" clId="{F34F04AE-1CD1-4530-8B7B-7591D7C1B008}" dt="2022-11-17T04:59:39.450" v="1919" actId="14100"/>
          <ac:picMkLst>
            <pc:docMk/>
            <pc:sldMk cId="2093095712" sldId="298"/>
            <ac:picMk id="4" creationId="{ADA7412D-4323-4357-8226-A4A325CB0614}"/>
          </ac:picMkLst>
        </pc:picChg>
      </pc:sldChg>
      <pc:sldChg chg="addSp modSp mod modAnim">
        <pc:chgData name="kaveri.shende12@outlook.com" userId="42d449f09f36822b" providerId="LiveId" clId="{F34F04AE-1CD1-4530-8B7B-7591D7C1B008}" dt="2022-11-17T07:46:44.289" v="2763"/>
        <pc:sldMkLst>
          <pc:docMk/>
          <pc:sldMk cId="1902297311" sldId="299"/>
        </pc:sldMkLst>
        <pc:spChg chg="mod">
          <ac:chgData name="kaveri.shende12@outlook.com" userId="42d449f09f36822b" providerId="LiveId" clId="{F34F04AE-1CD1-4530-8B7B-7591D7C1B008}" dt="2022-11-17T05:00:11.937" v="1921" actId="2711"/>
          <ac:spMkLst>
            <pc:docMk/>
            <pc:sldMk cId="1902297311" sldId="299"/>
            <ac:spMk id="3" creationId="{25C05011-075D-47B2-8C0C-C719571F9C08}"/>
          </ac:spMkLst>
        </pc:spChg>
        <pc:spChg chg="mod">
          <ac:chgData name="kaveri.shende12@outlook.com" userId="42d449f09f36822b" providerId="LiveId" clId="{F34F04AE-1CD1-4530-8B7B-7591D7C1B008}" dt="2022-11-17T05:00:19.126" v="1922" actId="2711"/>
          <ac:spMkLst>
            <pc:docMk/>
            <pc:sldMk cId="1902297311" sldId="299"/>
            <ac:spMk id="4" creationId="{620B78E3-725C-45F1-9EA9-DD9A244F2DAB}"/>
          </ac:spMkLst>
        </pc:spChg>
        <pc:spChg chg="mod">
          <ac:chgData name="kaveri.shende12@outlook.com" userId="42d449f09f36822b" providerId="LiveId" clId="{F34F04AE-1CD1-4530-8B7B-7591D7C1B008}" dt="2022-11-17T07:44:26.355" v="2760" actId="1076"/>
          <ac:spMkLst>
            <pc:docMk/>
            <pc:sldMk cId="1902297311" sldId="299"/>
            <ac:spMk id="6" creationId="{5D75FEB8-6F1D-4448-92FB-E78152321AD1}"/>
          </ac:spMkLst>
        </pc:spChg>
        <pc:grpChg chg="mod">
          <ac:chgData name="kaveri.shende12@outlook.com" userId="42d449f09f36822b" providerId="LiveId" clId="{F34F04AE-1CD1-4530-8B7B-7591D7C1B008}" dt="2022-11-17T07:46:44.289" v="2763"/>
          <ac:grpSpMkLst>
            <pc:docMk/>
            <pc:sldMk cId="1902297311" sldId="299"/>
            <ac:grpSpMk id="9" creationId="{B820F1C4-7BB5-D3BC-F7E9-2BCDC314F51E}"/>
          </ac:grpSpMkLst>
        </pc:grpChg>
        <pc:picChg chg="mod">
          <ac:chgData name="kaveri.shende12@outlook.com" userId="42d449f09f36822b" providerId="LiveId" clId="{F34F04AE-1CD1-4530-8B7B-7591D7C1B008}" dt="2022-11-17T07:44:26.070" v="2759" actId="14100"/>
          <ac:picMkLst>
            <pc:docMk/>
            <pc:sldMk cId="1902297311" sldId="299"/>
            <ac:picMk id="5" creationId="{AB033175-2A74-48A5-B040-F7126C8F72CA}"/>
          </ac:picMkLst>
        </pc:picChg>
        <pc:picChg chg="add mod">
          <ac:chgData name="kaveri.shende12@outlook.com" userId="42d449f09f36822b" providerId="LiveId" clId="{F34F04AE-1CD1-4530-8B7B-7591D7C1B008}" dt="2022-11-17T05:28:55.651" v="2332" actId="1076"/>
          <ac:picMkLst>
            <pc:docMk/>
            <pc:sldMk cId="1902297311" sldId="299"/>
            <ac:picMk id="7" creationId="{2E40B3B5-69BC-DEDA-F0AC-0ABC9466CF79}"/>
          </ac:picMkLst>
        </pc:picChg>
        <pc:inkChg chg="add mod">
          <ac:chgData name="kaveri.shende12@outlook.com" userId="42d449f09f36822b" providerId="LiveId" clId="{F34F04AE-1CD1-4530-8B7B-7591D7C1B008}" dt="2022-11-17T07:46:44.289" v="2763"/>
          <ac:inkMkLst>
            <pc:docMk/>
            <pc:sldMk cId="1902297311" sldId="299"/>
            <ac:inkMk id="2" creationId="{2E50238A-E107-DD18-0A2E-4E583C6C50A3}"/>
          </ac:inkMkLst>
        </pc:inkChg>
        <pc:inkChg chg="add mod">
          <ac:chgData name="kaveri.shende12@outlook.com" userId="42d449f09f36822b" providerId="LiveId" clId="{F34F04AE-1CD1-4530-8B7B-7591D7C1B008}" dt="2022-11-17T07:46:44.289" v="2763"/>
          <ac:inkMkLst>
            <pc:docMk/>
            <pc:sldMk cId="1902297311" sldId="299"/>
            <ac:inkMk id="8" creationId="{43CD0A28-70DB-47C4-6FB3-F1F7E2DF2C70}"/>
          </ac:inkMkLst>
        </pc:inkChg>
      </pc:sldChg>
      <pc:sldChg chg="modSp mod modAnim">
        <pc:chgData name="kaveri.shende12@outlook.com" userId="42d449f09f36822b" providerId="LiveId" clId="{F34F04AE-1CD1-4530-8B7B-7591D7C1B008}" dt="2022-11-17T05:34:13.592" v="2396"/>
        <pc:sldMkLst>
          <pc:docMk/>
          <pc:sldMk cId="1867003439" sldId="300"/>
        </pc:sldMkLst>
        <pc:spChg chg="mod">
          <ac:chgData name="kaveri.shende12@outlook.com" userId="42d449f09f36822b" providerId="LiveId" clId="{F34F04AE-1CD1-4530-8B7B-7591D7C1B008}" dt="2022-11-17T05:01:02.652" v="1928" actId="2711"/>
          <ac:spMkLst>
            <pc:docMk/>
            <pc:sldMk cId="1867003439" sldId="300"/>
            <ac:spMk id="2" creationId="{AE49E2E5-E894-4BCE-A86E-8DB31A1B0AC8}"/>
          </ac:spMkLst>
        </pc:spChg>
        <pc:spChg chg="mod">
          <ac:chgData name="kaveri.shende12@outlook.com" userId="42d449f09f36822b" providerId="LiveId" clId="{F34F04AE-1CD1-4530-8B7B-7591D7C1B008}" dt="2022-11-17T05:01:10.432" v="1929" actId="2711"/>
          <ac:spMkLst>
            <pc:docMk/>
            <pc:sldMk cId="1867003439" sldId="300"/>
            <ac:spMk id="3" creationId="{7D1C0187-D618-45C4-958D-F3389E98F233}"/>
          </ac:spMkLst>
        </pc:spChg>
        <pc:spChg chg="mod">
          <ac:chgData name="kaveri.shende12@outlook.com" userId="42d449f09f36822b" providerId="LiveId" clId="{F34F04AE-1CD1-4530-8B7B-7591D7C1B008}" dt="2022-11-17T05:01:27.919" v="1932" actId="14100"/>
          <ac:spMkLst>
            <pc:docMk/>
            <pc:sldMk cId="1867003439" sldId="300"/>
            <ac:spMk id="5" creationId="{2A8D1629-4F06-410D-A5A3-4B83DAEA5A8D}"/>
          </ac:spMkLst>
        </pc:spChg>
        <pc:picChg chg="mod">
          <ac:chgData name="kaveri.shende12@outlook.com" userId="42d449f09f36822b" providerId="LiveId" clId="{F34F04AE-1CD1-4530-8B7B-7591D7C1B008}" dt="2022-11-17T05:01:36.812" v="1934" actId="14100"/>
          <ac:picMkLst>
            <pc:docMk/>
            <pc:sldMk cId="1867003439" sldId="300"/>
            <ac:picMk id="4" creationId="{63B6D62E-D740-4B26-A001-7FAFF94A0569}"/>
          </ac:picMkLst>
        </pc:picChg>
      </pc:sldChg>
      <pc:sldChg chg="modSp del mod ord">
        <pc:chgData name="kaveri.shende12@outlook.com" userId="42d449f09f36822b" providerId="LiveId" clId="{F34F04AE-1CD1-4530-8B7B-7591D7C1B008}" dt="2022-11-17T05:29:25.759" v="2333" actId="2696"/>
        <pc:sldMkLst>
          <pc:docMk/>
          <pc:sldMk cId="2039832182" sldId="301"/>
        </pc:sldMkLst>
        <pc:spChg chg="mod">
          <ac:chgData name="kaveri.shende12@outlook.com" userId="42d449f09f36822b" providerId="LiveId" clId="{F34F04AE-1CD1-4530-8B7B-7591D7C1B008}" dt="2022-11-17T05:03:14.937" v="1950" actId="313"/>
          <ac:spMkLst>
            <pc:docMk/>
            <pc:sldMk cId="2039832182" sldId="301"/>
            <ac:spMk id="2" creationId="{B98C44E1-42D4-4DEF-90B8-F0AFAFDD3B86}"/>
          </ac:spMkLst>
        </pc:spChg>
        <pc:spChg chg="mod">
          <ac:chgData name="kaveri.shende12@outlook.com" userId="42d449f09f36822b" providerId="LiveId" clId="{F34F04AE-1CD1-4530-8B7B-7591D7C1B008}" dt="2022-11-17T05:03:05.782" v="1949" actId="1076"/>
          <ac:spMkLst>
            <pc:docMk/>
            <pc:sldMk cId="2039832182" sldId="301"/>
            <ac:spMk id="3" creationId="{3EC982E8-705D-446B-B7AC-A310A7F50B19}"/>
          </ac:spMkLst>
        </pc:spChg>
        <pc:spChg chg="mod">
          <ac:chgData name="kaveri.shende12@outlook.com" userId="42d449f09f36822b" providerId="LiveId" clId="{F34F04AE-1CD1-4530-8B7B-7591D7C1B008}" dt="2022-11-17T05:02:38.175" v="1943" actId="123"/>
          <ac:spMkLst>
            <pc:docMk/>
            <pc:sldMk cId="2039832182" sldId="301"/>
            <ac:spMk id="5" creationId="{BE124968-9FCF-4548-8D6B-1FC9F4C92919}"/>
          </ac:spMkLst>
        </pc:spChg>
        <pc:picChg chg="mod">
          <ac:chgData name="kaveri.shende12@outlook.com" userId="42d449f09f36822b" providerId="LiveId" clId="{F34F04AE-1CD1-4530-8B7B-7591D7C1B008}" dt="2022-11-17T05:02:53.146" v="1947" actId="14100"/>
          <ac:picMkLst>
            <pc:docMk/>
            <pc:sldMk cId="2039832182" sldId="301"/>
            <ac:picMk id="4" creationId="{29DFB359-AFF5-4DDC-BDF5-6B2C06F80C37}"/>
          </ac:picMkLst>
        </pc:picChg>
      </pc:sldChg>
      <pc:sldChg chg="modSp del mod">
        <pc:chgData name="kaveri.shende12@outlook.com" userId="42d449f09f36822b" providerId="LiveId" clId="{F34F04AE-1CD1-4530-8B7B-7591D7C1B008}" dt="2022-11-16T18:55:45.754" v="1623" actId="2696"/>
        <pc:sldMkLst>
          <pc:docMk/>
          <pc:sldMk cId="292026524" sldId="302"/>
        </pc:sldMkLst>
        <pc:spChg chg="mod">
          <ac:chgData name="kaveri.shende12@outlook.com" userId="42d449f09f36822b" providerId="LiveId" clId="{F34F04AE-1CD1-4530-8B7B-7591D7C1B008}" dt="2022-11-16T18:53:08.888" v="1538" actId="20577"/>
          <ac:spMkLst>
            <pc:docMk/>
            <pc:sldMk cId="292026524" sldId="302"/>
            <ac:spMk id="4" creationId="{AB054E39-9834-F6E7-482E-73487AD03BD1}"/>
          </ac:spMkLst>
        </pc:spChg>
      </pc:sldChg>
      <pc:sldChg chg="addSp modSp new mod modAnim">
        <pc:chgData name="kaveri.shende12@outlook.com" userId="42d449f09f36822b" providerId="LiveId" clId="{F34F04AE-1CD1-4530-8B7B-7591D7C1B008}" dt="2022-11-17T05:32:04.540" v="2366"/>
        <pc:sldMkLst>
          <pc:docMk/>
          <pc:sldMk cId="3711225798" sldId="303"/>
        </pc:sldMkLst>
        <pc:spChg chg="mod">
          <ac:chgData name="kaveri.shende12@outlook.com" userId="42d449f09f36822b" providerId="LiveId" clId="{F34F04AE-1CD1-4530-8B7B-7591D7C1B008}" dt="2022-11-16T17:07:01.201" v="292" actId="1076"/>
          <ac:spMkLst>
            <pc:docMk/>
            <pc:sldMk cId="3711225798" sldId="303"/>
            <ac:spMk id="2" creationId="{30647A95-BFB4-DAC0-CC90-2D429C522506}"/>
          </ac:spMkLst>
        </pc:spChg>
        <pc:picChg chg="add mod">
          <ac:chgData name="kaveri.shende12@outlook.com" userId="42d449f09f36822b" providerId="LiveId" clId="{F34F04AE-1CD1-4530-8B7B-7591D7C1B008}" dt="2022-11-16T17:07:06.301" v="293" actId="1076"/>
          <ac:picMkLst>
            <pc:docMk/>
            <pc:sldMk cId="3711225798" sldId="303"/>
            <ac:picMk id="5" creationId="{C6E3F5ED-233F-7D6F-771E-6781CEEC7EBD}"/>
          </ac:picMkLst>
        </pc:picChg>
      </pc:sldChg>
      <pc:sldChg chg="addSp delSp modSp new mod">
        <pc:chgData name="kaveri.shende12@outlook.com" userId="42d449f09f36822b" providerId="LiveId" clId="{F34F04AE-1CD1-4530-8B7B-7591D7C1B008}" dt="2022-11-16T17:30:56.723" v="891" actId="20577"/>
        <pc:sldMkLst>
          <pc:docMk/>
          <pc:sldMk cId="3610747186" sldId="304"/>
        </pc:sldMkLst>
        <pc:spChg chg="del mod">
          <ac:chgData name="kaveri.shende12@outlook.com" userId="42d449f09f36822b" providerId="LiveId" clId="{F34F04AE-1CD1-4530-8B7B-7591D7C1B008}" dt="2022-11-16T17:17:09.504" v="636" actId="21"/>
          <ac:spMkLst>
            <pc:docMk/>
            <pc:sldMk cId="3610747186" sldId="304"/>
            <ac:spMk id="2" creationId="{645C4A77-E91D-6D60-DDCE-A964429CDA78}"/>
          </ac:spMkLst>
        </pc:spChg>
        <pc:spChg chg="mod">
          <ac:chgData name="kaveri.shende12@outlook.com" userId="42d449f09f36822b" providerId="LiveId" clId="{F34F04AE-1CD1-4530-8B7B-7591D7C1B008}" dt="2022-11-16T17:29:43.330" v="871" actId="113"/>
          <ac:spMkLst>
            <pc:docMk/>
            <pc:sldMk cId="3610747186" sldId="304"/>
            <ac:spMk id="3" creationId="{CC5B7ED2-9DBD-0F95-4B29-BCB4C85E1093}"/>
          </ac:spMkLst>
        </pc:spChg>
        <pc:spChg chg="add mod">
          <ac:chgData name="kaveri.shende12@outlook.com" userId="42d449f09f36822b" providerId="LiveId" clId="{F34F04AE-1CD1-4530-8B7B-7591D7C1B008}" dt="2022-11-16T17:30:56.723" v="891" actId="20577"/>
          <ac:spMkLst>
            <pc:docMk/>
            <pc:sldMk cId="3610747186" sldId="304"/>
            <ac:spMk id="4" creationId="{1CCEBDC1-273F-22E3-8C6A-03AFC066AA91}"/>
          </ac:spMkLst>
        </pc:spChg>
      </pc:sldChg>
      <pc:sldChg chg="addSp delSp modSp new mod">
        <pc:chgData name="kaveri.shende12@outlook.com" userId="42d449f09f36822b" providerId="LiveId" clId="{F34F04AE-1CD1-4530-8B7B-7591D7C1B008}" dt="2022-11-16T17:31:20.961" v="893"/>
        <pc:sldMkLst>
          <pc:docMk/>
          <pc:sldMk cId="2640051250" sldId="305"/>
        </pc:sldMkLst>
        <pc:spChg chg="del">
          <ac:chgData name="kaveri.shende12@outlook.com" userId="42d449f09f36822b" providerId="LiveId" clId="{F34F04AE-1CD1-4530-8B7B-7591D7C1B008}" dt="2022-11-16T17:24:59.921" v="800" actId="21"/>
          <ac:spMkLst>
            <pc:docMk/>
            <pc:sldMk cId="2640051250" sldId="305"/>
            <ac:spMk id="2" creationId="{80D8707D-7017-C313-116F-33D15E4BD9F3}"/>
          </ac:spMkLst>
        </pc:spChg>
        <pc:spChg chg="mod">
          <ac:chgData name="kaveri.shende12@outlook.com" userId="42d449f09f36822b" providerId="LiveId" clId="{F34F04AE-1CD1-4530-8B7B-7591D7C1B008}" dt="2022-11-16T17:31:03.389" v="892" actId="1076"/>
          <ac:spMkLst>
            <pc:docMk/>
            <pc:sldMk cId="2640051250" sldId="305"/>
            <ac:spMk id="3" creationId="{24739FFB-54B9-134A-6921-3A89E29FCDD3}"/>
          </ac:spMkLst>
        </pc:spChg>
        <pc:spChg chg="add mod">
          <ac:chgData name="kaveri.shende12@outlook.com" userId="42d449f09f36822b" providerId="LiveId" clId="{F34F04AE-1CD1-4530-8B7B-7591D7C1B008}" dt="2022-11-16T17:31:20.961" v="893"/>
          <ac:spMkLst>
            <pc:docMk/>
            <pc:sldMk cId="2640051250" sldId="305"/>
            <ac:spMk id="4" creationId="{21A882C2-22F6-7E6C-5256-FDA9E9E06A93}"/>
          </ac:spMkLst>
        </pc:spChg>
      </pc:sldChg>
      <pc:sldChg chg="addSp modSp new del mod">
        <pc:chgData name="kaveri.shende12@outlook.com" userId="42d449f09f36822b" providerId="LiveId" clId="{F34F04AE-1CD1-4530-8B7B-7591D7C1B008}" dt="2022-11-16T18:01:38.867" v="1122" actId="2696"/>
        <pc:sldMkLst>
          <pc:docMk/>
          <pc:sldMk cId="562778504" sldId="306"/>
        </pc:sldMkLst>
        <pc:spChg chg="add mod">
          <ac:chgData name="kaveri.shende12@outlook.com" userId="42d449f09f36822b" providerId="LiveId" clId="{F34F04AE-1CD1-4530-8B7B-7591D7C1B008}" dt="2022-11-16T18:00:47.283" v="1121" actId="255"/>
          <ac:spMkLst>
            <pc:docMk/>
            <pc:sldMk cId="562778504" sldId="306"/>
            <ac:spMk id="2" creationId="{4870EF10-043C-5591-3AF8-44302CA44AE4}"/>
          </ac:spMkLst>
        </pc:spChg>
      </pc:sldChg>
      <pc:sldChg chg="addSp delSp modSp new mod modAnim">
        <pc:chgData name="kaveri.shende12@outlook.com" userId="42d449f09f36822b" providerId="LiveId" clId="{F34F04AE-1CD1-4530-8B7B-7591D7C1B008}" dt="2022-11-17T13:24:26.488" v="2816" actId="14100"/>
        <pc:sldMkLst>
          <pc:docMk/>
          <pc:sldMk cId="2011519106" sldId="306"/>
        </pc:sldMkLst>
        <pc:spChg chg="mod">
          <ac:chgData name="kaveri.shende12@outlook.com" userId="42d449f09f36822b" providerId="LiveId" clId="{F34F04AE-1CD1-4530-8B7B-7591D7C1B008}" dt="2022-11-16T18:02:49.195" v="1171" actId="14100"/>
          <ac:spMkLst>
            <pc:docMk/>
            <pc:sldMk cId="2011519106" sldId="306"/>
            <ac:spMk id="2" creationId="{007F94F8-E12B-921B-727C-EBF837095EAC}"/>
          </ac:spMkLst>
        </pc:spChg>
        <pc:spChg chg="mod">
          <ac:chgData name="kaveri.shende12@outlook.com" userId="42d449f09f36822b" providerId="LiveId" clId="{F34F04AE-1CD1-4530-8B7B-7591D7C1B008}" dt="2022-11-17T06:58:19.284" v="2606" actId="20577"/>
          <ac:spMkLst>
            <pc:docMk/>
            <pc:sldMk cId="2011519106" sldId="306"/>
            <ac:spMk id="3" creationId="{5BB0BC67-7B31-BCEC-15E1-F96566D099F2}"/>
          </ac:spMkLst>
        </pc:spChg>
        <pc:spChg chg="add mod">
          <ac:chgData name="kaveri.shende12@outlook.com" userId="42d449f09f36822b" providerId="LiveId" clId="{F34F04AE-1CD1-4530-8B7B-7591D7C1B008}" dt="2022-11-17T06:58:33.165" v="2607" actId="20577"/>
          <ac:spMkLst>
            <pc:docMk/>
            <pc:sldMk cId="2011519106" sldId="306"/>
            <ac:spMk id="10" creationId="{D5C11D3D-BBB0-765C-8547-C3567D2EC157}"/>
          </ac:spMkLst>
        </pc:spChg>
        <pc:picChg chg="add mod">
          <ac:chgData name="kaveri.shende12@outlook.com" userId="42d449f09f36822b" providerId="LiveId" clId="{F34F04AE-1CD1-4530-8B7B-7591D7C1B008}" dt="2022-11-17T06:58:51.655" v="2609" actId="1076"/>
          <ac:picMkLst>
            <pc:docMk/>
            <pc:sldMk cId="2011519106" sldId="306"/>
            <ac:picMk id="5" creationId="{B18955AB-8CC5-0DEC-0151-0394609DCB3F}"/>
          </ac:picMkLst>
        </pc:picChg>
        <pc:picChg chg="add mod">
          <ac:chgData name="kaveri.shende12@outlook.com" userId="42d449f09f36822b" providerId="LiveId" clId="{F34F04AE-1CD1-4530-8B7B-7591D7C1B008}" dt="2022-11-17T13:24:26.488" v="2816" actId="14100"/>
          <ac:picMkLst>
            <pc:docMk/>
            <pc:sldMk cId="2011519106" sldId="306"/>
            <ac:picMk id="6" creationId="{827F8480-647A-AF88-9BFB-DA00E1C7B0C6}"/>
          </ac:picMkLst>
        </pc:picChg>
        <pc:picChg chg="add del mod">
          <ac:chgData name="kaveri.shende12@outlook.com" userId="42d449f09f36822b" providerId="LiveId" clId="{F34F04AE-1CD1-4530-8B7B-7591D7C1B008}" dt="2022-11-17T13:24:12.510" v="2810" actId="478"/>
          <ac:picMkLst>
            <pc:docMk/>
            <pc:sldMk cId="2011519106" sldId="306"/>
            <ac:picMk id="7" creationId="{9A118B67-6DB3-8F47-5670-D19D66D67B42}"/>
          </ac:picMkLst>
        </pc:picChg>
        <pc:picChg chg="add del mod">
          <ac:chgData name="kaveri.shende12@outlook.com" userId="42d449f09f36822b" providerId="LiveId" clId="{F34F04AE-1CD1-4530-8B7B-7591D7C1B008}" dt="2022-11-17T06:50:22.713" v="2602" actId="478"/>
          <ac:picMkLst>
            <pc:docMk/>
            <pc:sldMk cId="2011519106" sldId="306"/>
            <ac:picMk id="9" creationId="{C8F2B45A-2ADD-1AF7-3639-D17BBE251FD4}"/>
          </ac:picMkLst>
        </pc:picChg>
      </pc:sldChg>
      <pc:sldChg chg="addSp delSp modSp new mod modAnim">
        <pc:chgData name="kaveri.shende12@outlook.com" userId="42d449f09f36822b" providerId="LiveId" clId="{F34F04AE-1CD1-4530-8B7B-7591D7C1B008}" dt="2022-11-17T05:32:36.957" v="2372"/>
        <pc:sldMkLst>
          <pc:docMk/>
          <pc:sldMk cId="1044774644" sldId="307"/>
        </pc:sldMkLst>
        <pc:spChg chg="mod">
          <ac:chgData name="kaveri.shende12@outlook.com" userId="42d449f09f36822b" providerId="LiveId" clId="{F34F04AE-1CD1-4530-8B7B-7591D7C1B008}" dt="2022-11-16T18:28:05.903" v="1360" actId="14100"/>
          <ac:spMkLst>
            <pc:docMk/>
            <pc:sldMk cId="1044774644" sldId="307"/>
            <ac:spMk id="2" creationId="{F6EE2D02-AC89-41E0-18AD-681EA318DC51}"/>
          </ac:spMkLst>
        </pc:spChg>
        <pc:spChg chg="del">
          <ac:chgData name="kaveri.shende12@outlook.com" userId="42d449f09f36822b" providerId="LiveId" clId="{F34F04AE-1CD1-4530-8B7B-7591D7C1B008}" dt="2022-11-16T18:26:07.209" v="1337" actId="931"/>
          <ac:spMkLst>
            <pc:docMk/>
            <pc:sldMk cId="1044774644" sldId="307"/>
            <ac:spMk id="3" creationId="{182FBD94-571E-9C77-AAA2-0147C60FF2CA}"/>
          </ac:spMkLst>
        </pc:spChg>
        <pc:spChg chg="add mod">
          <ac:chgData name="kaveri.shende12@outlook.com" userId="42d449f09f36822b" providerId="LiveId" clId="{F34F04AE-1CD1-4530-8B7B-7591D7C1B008}" dt="2022-11-16T18:29:02.400" v="1369" actId="2711"/>
          <ac:spMkLst>
            <pc:docMk/>
            <pc:sldMk cId="1044774644" sldId="307"/>
            <ac:spMk id="10" creationId="{6F88A7ED-D816-077A-0844-91D7F5131698}"/>
          </ac:spMkLst>
        </pc:spChg>
        <pc:picChg chg="add mod">
          <ac:chgData name="kaveri.shende12@outlook.com" userId="42d449f09f36822b" providerId="LiveId" clId="{F34F04AE-1CD1-4530-8B7B-7591D7C1B008}" dt="2022-11-16T18:28:11.146" v="1361" actId="1076"/>
          <ac:picMkLst>
            <pc:docMk/>
            <pc:sldMk cId="1044774644" sldId="307"/>
            <ac:picMk id="5" creationId="{DC73CA85-6AFB-9439-8A68-435E8869A7BD}"/>
          </ac:picMkLst>
        </pc:picChg>
        <pc:picChg chg="add mod">
          <ac:chgData name="kaveri.shende12@outlook.com" userId="42d449f09f36822b" providerId="LiveId" clId="{F34F04AE-1CD1-4530-8B7B-7591D7C1B008}" dt="2022-11-16T18:28:18.893" v="1363" actId="1076"/>
          <ac:picMkLst>
            <pc:docMk/>
            <pc:sldMk cId="1044774644" sldId="307"/>
            <ac:picMk id="7" creationId="{2EC371DA-9CAF-B7B8-A290-3AF38351E140}"/>
          </ac:picMkLst>
        </pc:picChg>
        <pc:picChg chg="add mod">
          <ac:chgData name="kaveri.shende12@outlook.com" userId="42d449f09f36822b" providerId="LiveId" clId="{F34F04AE-1CD1-4530-8B7B-7591D7C1B008}" dt="2022-11-16T18:27:42.723" v="1354" actId="14100"/>
          <ac:picMkLst>
            <pc:docMk/>
            <pc:sldMk cId="1044774644" sldId="307"/>
            <ac:picMk id="9" creationId="{25A0BBBD-52D0-3F58-A4EA-FCA92F9A9221}"/>
          </ac:picMkLst>
        </pc:picChg>
      </pc:sldChg>
      <pc:sldChg chg="addSp delSp modSp new mod modAnim">
        <pc:chgData name="kaveri.shende12@outlook.com" userId="42d449f09f36822b" providerId="LiveId" clId="{F34F04AE-1CD1-4530-8B7B-7591D7C1B008}" dt="2022-11-17T05:32:20.674" v="2369"/>
        <pc:sldMkLst>
          <pc:docMk/>
          <pc:sldMk cId="1611120220" sldId="308"/>
        </pc:sldMkLst>
        <pc:spChg chg="mod">
          <ac:chgData name="kaveri.shende12@outlook.com" userId="42d449f09f36822b" providerId="LiveId" clId="{F34F04AE-1CD1-4530-8B7B-7591D7C1B008}" dt="2022-11-17T05:23:01.330" v="2291" actId="1076"/>
          <ac:spMkLst>
            <pc:docMk/>
            <pc:sldMk cId="1611120220" sldId="308"/>
            <ac:spMk id="2" creationId="{A988C8ED-E1C5-841F-8DE9-E7D06CDBD0B2}"/>
          </ac:spMkLst>
        </pc:spChg>
        <pc:spChg chg="del">
          <ac:chgData name="kaveri.shende12@outlook.com" userId="42d449f09f36822b" providerId="LiveId" clId="{F34F04AE-1CD1-4530-8B7B-7591D7C1B008}" dt="2022-11-16T18:36:11.783" v="1406" actId="21"/>
          <ac:spMkLst>
            <pc:docMk/>
            <pc:sldMk cId="1611120220" sldId="308"/>
            <ac:spMk id="3" creationId="{DDBCBE7A-00F3-03A5-DCBF-6B91FF46E51B}"/>
          </ac:spMkLst>
        </pc:spChg>
        <pc:picChg chg="add del mod">
          <ac:chgData name="kaveri.shende12@outlook.com" userId="42d449f09f36822b" providerId="LiveId" clId="{F34F04AE-1CD1-4530-8B7B-7591D7C1B008}" dt="2022-11-16T18:36:58.907" v="1418" actId="478"/>
          <ac:picMkLst>
            <pc:docMk/>
            <pc:sldMk cId="1611120220" sldId="308"/>
            <ac:picMk id="5" creationId="{A255987A-2130-AA18-72B8-4F576C0D65DD}"/>
          </ac:picMkLst>
        </pc:picChg>
        <pc:picChg chg="add mod">
          <ac:chgData name="kaveri.shende12@outlook.com" userId="42d449f09f36822b" providerId="LiveId" clId="{F34F04AE-1CD1-4530-8B7B-7591D7C1B008}" dt="2022-11-17T05:23:11.839" v="2294" actId="14100"/>
          <ac:picMkLst>
            <pc:docMk/>
            <pc:sldMk cId="1611120220" sldId="308"/>
            <ac:picMk id="7" creationId="{B09B9D13-4632-5925-A7D1-503F672CBBA9}"/>
          </ac:picMkLst>
        </pc:picChg>
        <pc:picChg chg="add mod">
          <ac:chgData name="kaveri.shende12@outlook.com" userId="42d449f09f36822b" providerId="LiveId" clId="{F34F04AE-1CD1-4530-8B7B-7591D7C1B008}" dt="2022-11-17T05:23:14.742" v="2295" actId="14100"/>
          <ac:picMkLst>
            <pc:docMk/>
            <pc:sldMk cId="1611120220" sldId="308"/>
            <ac:picMk id="9" creationId="{21F8697F-F77F-5CBE-B9F1-2222F6192953}"/>
          </ac:picMkLst>
        </pc:picChg>
        <pc:picChg chg="add mod">
          <ac:chgData name="kaveri.shende12@outlook.com" userId="42d449f09f36822b" providerId="LiveId" clId="{F34F04AE-1CD1-4530-8B7B-7591D7C1B008}" dt="2022-11-17T05:23:17.605" v="2296" actId="14100"/>
          <ac:picMkLst>
            <pc:docMk/>
            <pc:sldMk cId="1611120220" sldId="308"/>
            <ac:picMk id="11" creationId="{9210A284-9C5B-6F6B-1B64-A423DF8E51D2}"/>
          </ac:picMkLst>
        </pc:picChg>
        <pc:picChg chg="add del mod">
          <ac:chgData name="kaveri.shende12@outlook.com" userId="42d449f09f36822b" providerId="LiveId" clId="{F34F04AE-1CD1-4530-8B7B-7591D7C1B008}" dt="2022-11-16T18:41:30.916" v="1434" actId="478"/>
          <ac:picMkLst>
            <pc:docMk/>
            <pc:sldMk cId="1611120220" sldId="308"/>
            <ac:picMk id="13" creationId="{5E94D1B0-2057-7BBA-A840-2606E6547797}"/>
          </ac:picMkLst>
        </pc:picChg>
        <pc:picChg chg="add del mod">
          <ac:chgData name="kaveri.shende12@outlook.com" userId="42d449f09f36822b" providerId="LiveId" clId="{F34F04AE-1CD1-4530-8B7B-7591D7C1B008}" dt="2022-11-16T18:42:15.763" v="1438" actId="478"/>
          <ac:picMkLst>
            <pc:docMk/>
            <pc:sldMk cId="1611120220" sldId="308"/>
            <ac:picMk id="15" creationId="{8B15A05F-B18E-11E6-60F8-E86907301FDC}"/>
          </ac:picMkLst>
        </pc:picChg>
        <pc:picChg chg="add mod">
          <ac:chgData name="kaveri.shende12@outlook.com" userId="42d449f09f36822b" providerId="LiveId" clId="{F34F04AE-1CD1-4530-8B7B-7591D7C1B008}" dt="2022-11-17T05:23:07.546" v="2293" actId="14100"/>
          <ac:picMkLst>
            <pc:docMk/>
            <pc:sldMk cId="1611120220" sldId="308"/>
            <ac:picMk id="17" creationId="{9CC6A192-0254-D37C-2956-56EF7A7A192C}"/>
          </ac:picMkLst>
        </pc:picChg>
        <pc:picChg chg="add mod">
          <ac:chgData name="kaveri.shende12@outlook.com" userId="42d449f09f36822b" providerId="LiveId" clId="{F34F04AE-1CD1-4530-8B7B-7591D7C1B008}" dt="2022-11-17T05:23:04.689" v="2292" actId="14100"/>
          <ac:picMkLst>
            <pc:docMk/>
            <pc:sldMk cId="1611120220" sldId="308"/>
            <ac:picMk id="19" creationId="{C708D367-C119-384E-0412-2D98BB8E7CF8}"/>
          </ac:picMkLst>
        </pc:picChg>
      </pc:sldChg>
      <pc:sldChg chg="new del">
        <pc:chgData name="kaveri.shende12@outlook.com" userId="42d449f09f36822b" providerId="LiveId" clId="{F34F04AE-1CD1-4530-8B7B-7591D7C1B008}" dt="2022-11-16T18:31:25.313" v="1371" actId="2696"/>
        <pc:sldMkLst>
          <pc:docMk/>
          <pc:sldMk cId="4118383027" sldId="308"/>
        </pc:sldMkLst>
      </pc:sldChg>
      <pc:sldChg chg="addSp delSp modSp new add del mod setBg modAnim">
        <pc:chgData name="kaveri.shende12@outlook.com" userId="42d449f09f36822b" providerId="LiveId" clId="{F34F04AE-1CD1-4530-8B7B-7591D7C1B008}" dt="2022-11-17T05:32:48.672" v="2375"/>
        <pc:sldMkLst>
          <pc:docMk/>
          <pc:sldMk cId="19580298" sldId="309"/>
        </pc:sldMkLst>
        <pc:spChg chg="mod">
          <ac:chgData name="kaveri.shende12@outlook.com" userId="42d449f09f36822b" providerId="LiveId" clId="{F34F04AE-1CD1-4530-8B7B-7591D7C1B008}" dt="2022-11-17T05:24:39.485" v="2305" actId="26606"/>
          <ac:spMkLst>
            <pc:docMk/>
            <pc:sldMk cId="19580298" sldId="309"/>
            <ac:spMk id="2" creationId="{8FDB8641-A0F6-4845-B812-0F86BBA9A8D3}"/>
          </ac:spMkLst>
        </pc:spChg>
        <pc:spChg chg="mod">
          <ac:chgData name="kaveri.shende12@outlook.com" userId="42d449f09f36822b" providerId="LiveId" clId="{F34F04AE-1CD1-4530-8B7B-7591D7C1B008}" dt="2022-11-17T05:24:39.485" v="2305" actId="26606"/>
          <ac:spMkLst>
            <pc:docMk/>
            <pc:sldMk cId="19580298" sldId="309"/>
            <ac:spMk id="3" creationId="{6EF8A10D-D7FA-B057-9810-AEDDEC31D1B6}"/>
          </ac:spMkLst>
        </pc:spChg>
        <pc:spChg chg="add del">
          <ac:chgData name="kaveri.shende12@outlook.com" userId="42d449f09f36822b" providerId="LiveId" clId="{F34F04AE-1CD1-4530-8B7B-7591D7C1B008}" dt="2022-11-17T05:24:39.485" v="2305" actId="26606"/>
          <ac:spMkLst>
            <pc:docMk/>
            <pc:sldMk cId="19580298" sldId="309"/>
            <ac:spMk id="10" creationId="{86295E7F-EA66-480B-B001-C8BE7CD61903}"/>
          </ac:spMkLst>
        </pc:spChg>
        <pc:picChg chg="add mod">
          <ac:chgData name="kaveri.shende12@outlook.com" userId="42d449f09f36822b" providerId="LiveId" clId="{F34F04AE-1CD1-4530-8B7B-7591D7C1B008}" dt="2022-11-17T05:24:49.986" v="2309" actId="14100"/>
          <ac:picMkLst>
            <pc:docMk/>
            <pc:sldMk cId="19580298" sldId="309"/>
            <ac:picMk id="5" creationId="{E3238E61-9C99-ED83-E434-E9EF590B7925}"/>
          </ac:picMkLst>
        </pc:picChg>
        <pc:cxnChg chg="add del">
          <ac:chgData name="kaveri.shende12@outlook.com" userId="42d449f09f36822b" providerId="LiveId" clId="{F34F04AE-1CD1-4530-8B7B-7591D7C1B008}" dt="2022-11-17T05:24:39.485" v="2305" actId="26606"/>
          <ac:cxnSpMkLst>
            <pc:docMk/>
            <pc:sldMk cId="19580298" sldId="309"/>
            <ac:cxnSpMk id="12" creationId="{E126E481-B945-4179-BD79-05E96E9B29E1}"/>
          </ac:cxnSpMkLst>
        </pc:cxnChg>
      </pc:sldChg>
      <pc:sldChg chg="delSp modSp new mod">
        <pc:chgData name="kaveri.shende12@outlook.com" userId="42d449f09f36822b" providerId="LiveId" clId="{F34F04AE-1CD1-4530-8B7B-7591D7C1B008}" dt="2022-11-16T18:58:14.863" v="1653" actId="27636"/>
        <pc:sldMkLst>
          <pc:docMk/>
          <pc:sldMk cId="4289665174" sldId="310"/>
        </pc:sldMkLst>
        <pc:spChg chg="del">
          <ac:chgData name="kaveri.shende12@outlook.com" userId="42d449f09f36822b" providerId="LiveId" clId="{F34F04AE-1CD1-4530-8B7B-7591D7C1B008}" dt="2022-11-16T18:57:48.102" v="1645" actId="21"/>
          <ac:spMkLst>
            <pc:docMk/>
            <pc:sldMk cId="4289665174" sldId="310"/>
            <ac:spMk id="2" creationId="{2297B902-2A5E-CFA7-D224-E7BB91AA1A7B}"/>
          </ac:spMkLst>
        </pc:spChg>
        <pc:spChg chg="mod">
          <ac:chgData name="kaveri.shende12@outlook.com" userId="42d449f09f36822b" providerId="LiveId" clId="{F34F04AE-1CD1-4530-8B7B-7591D7C1B008}" dt="2022-11-16T18:58:14.863" v="1653" actId="27636"/>
          <ac:spMkLst>
            <pc:docMk/>
            <pc:sldMk cId="4289665174" sldId="310"/>
            <ac:spMk id="3" creationId="{CA3FEF21-C33C-0E2C-E07A-A55178E47CAE}"/>
          </ac:spMkLst>
        </pc:spChg>
      </pc:sldChg>
      <pc:sldChg chg="addSp delSp modSp new mod modAnim">
        <pc:chgData name="kaveri.shende12@outlook.com" userId="42d449f09f36822b" providerId="LiveId" clId="{F34F04AE-1CD1-4530-8B7B-7591D7C1B008}" dt="2022-11-17T07:49:54.472" v="2770" actId="14100"/>
        <pc:sldMkLst>
          <pc:docMk/>
          <pc:sldMk cId="257466650" sldId="311"/>
        </pc:sldMkLst>
        <pc:spChg chg="mod">
          <ac:chgData name="kaveri.shende12@outlook.com" userId="42d449f09f36822b" providerId="LiveId" clId="{F34F04AE-1CD1-4530-8B7B-7591D7C1B008}" dt="2022-11-17T07:48:09.902" v="2764" actId="1076"/>
          <ac:spMkLst>
            <pc:docMk/>
            <pc:sldMk cId="257466650" sldId="311"/>
            <ac:spMk id="2" creationId="{28D154A2-16A2-2EEB-66C8-F55EE21B98E7}"/>
          </ac:spMkLst>
        </pc:spChg>
        <pc:spChg chg="mod">
          <ac:chgData name="kaveri.shende12@outlook.com" userId="42d449f09f36822b" providerId="LiveId" clId="{F34F04AE-1CD1-4530-8B7B-7591D7C1B008}" dt="2022-11-17T05:12:55.550" v="2211" actId="255"/>
          <ac:spMkLst>
            <pc:docMk/>
            <pc:sldMk cId="257466650" sldId="311"/>
            <ac:spMk id="3" creationId="{769F37F1-F856-2DC8-AB04-E6325466463D}"/>
          </ac:spMkLst>
        </pc:spChg>
        <pc:spChg chg="add del mod">
          <ac:chgData name="kaveri.shende12@outlook.com" userId="42d449f09f36822b" providerId="LiveId" clId="{F34F04AE-1CD1-4530-8B7B-7591D7C1B008}" dt="2022-11-17T05:07:32.780" v="2020"/>
          <ac:spMkLst>
            <pc:docMk/>
            <pc:sldMk cId="257466650" sldId="311"/>
            <ac:spMk id="4" creationId="{4466EB05-5588-03F4-3D6E-2F72EEBDFAD7}"/>
          </ac:spMkLst>
        </pc:spChg>
        <pc:spChg chg="add del mod">
          <ac:chgData name="kaveri.shende12@outlook.com" userId="42d449f09f36822b" providerId="LiveId" clId="{F34F04AE-1CD1-4530-8B7B-7591D7C1B008}" dt="2022-11-17T05:07:39.043" v="2023"/>
          <ac:spMkLst>
            <pc:docMk/>
            <pc:sldMk cId="257466650" sldId="311"/>
            <ac:spMk id="5" creationId="{B5BCC28A-5224-5388-D6A8-F2456C914281}"/>
          </ac:spMkLst>
        </pc:spChg>
        <pc:spChg chg="add del mod">
          <ac:chgData name="kaveri.shende12@outlook.com" userId="42d449f09f36822b" providerId="LiveId" clId="{F34F04AE-1CD1-4530-8B7B-7591D7C1B008}" dt="2022-11-17T05:09:45.777" v="2098"/>
          <ac:spMkLst>
            <pc:docMk/>
            <pc:sldMk cId="257466650" sldId="311"/>
            <ac:spMk id="6" creationId="{2A5EA243-647C-7CE4-DCCE-2379C68DDDDF}"/>
          </ac:spMkLst>
        </pc:spChg>
        <pc:spChg chg="add mod">
          <ac:chgData name="kaveri.shende12@outlook.com" userId="42d449f09f36822b" providerId="LiveId" clId="{F34F04AE-1CD1-4530-8B7B-7591D7C1B008}" dt="2022-11-17T05:12:37.543" v="2208" actId="1076"/>
          <ac:spMkLst>
            <pc:docMk/>
            <pc:sldMk cId="257466650" sldId="311"/>
            <ac:spMk id="7" creationId="{C991C7AE-571E-9C42-5092-DC598085E8D7}"/>
          </ac:spMkLst>
        </pc:spChg>
        <pc:spChg chg="add mod">
          <ac:chgData name="kaveri.shende12@outlook.com" userId="42d449f09f36822b" providerId="LiveId" clId="{F34F04AE-1CD1-4530-8B7B-7591D7C1B008}" dt="2022-11-17T07:48:33.766" v="2765" actId="1076"/>
          <ac:spMkLst>
            <pc:docMk/>
            <pc:sldMk cId="257466650" sldId="311"/>
            <ac:spMk id="8" creationId="{3D6FB191-D678-2723-DADE-2099F360C3A5}"/>
          </ac:spMkLst>
        </pc:spChg>
        <pc:picChg chg="add mod">
          <ac:chgData name="kaveri.shende12@outlook.com" userId="42d449f09f36822b" providerId="LiveId" clId="{F34F04AE-1CD1-4530-8B7B-7591D7C1B008}" dt="2022-11-17T07:49:54.472" v="2770" actId="14100"/>
          <ac:picMkLst>
            <pc:docMk/>
            <pc:sldMk cId="257466650" sldId="311"/>
            <ac:picMk id="5" creationId="{F76C0793-D43A-572E-4E30-7FFDF0E38F3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8D4DA-5954-47A4-A16C-C3C9A7DE3C3E}"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endParaRPr lang="en-IN"/>
        </a:p>
      </dgm:t>
    </dgm:pt>
    <dgm:pt modelId="{DBAC0F52-9F08-4EAA-BFA4-2D694DF12048}">
      <dgm:prSet phldrT="[Text]"/>
      <dgm:spPr/>
      <dgm:t>
        <a:bodyPr/>
        <a:lstStyle/>
        <a:p>
          <a:r>
            <a:rPr lang="en-IN" dirty="0"/>
            <a:t>02</a:t>
          </a:r>
        </a:p>
      </dgm:t>
    </dgm:pt>
    <dgm:pt modelId="{A66913D1-E6E6-442C-860D-B72106756963}" type="parTrans" cxnId="{E0D92657-29E8-4B63-9820-F105B6D797BE}">
      <dgm:prSet/>
      <dgm:spPr/>
      <dgm:t>
        <a:bodyPr/>
        <a:lstStyle/>
        <a:p>
          <a:endParaRPr lang="en-IN"/>
        </a:p>
      </dgm:t>
    </dgm:pt>
    <dgm:pt modelId="{1268EA79-95C8-41AE-A081-E8A7064AA0EC}" type="sibTrans" cxnId="{E0D92657-29E8-4B63-9820-F105B6D797BE}">
      <dgm:prSet/>
      <dgm:spPr/>
      <dgm:t>
        <a:bodyPr/>
        <a:lstStyle/>
        <a:p>
          <a:endParaRPr lang="en-IN"/>
        </a:p>
      </dgm:t>
    </dgm:pt>
    <dgm:pt modelId="{96C22E7D-533B-4F83-8F30-74D8DAA3ABEB}">
      <dgm:prSet phldrT="[Text]"/>
      <dgm:spPr/>
      <dgm:t>
        <a:bodyPr/>
        <a:lstStyle/>
        <a:p>
          <a:r>
            <a:rPr lang="en-IN" dirty="0"/>
            <a:t>03</a:t>
          </a:r>
        </a:p>
      </dgm:t>
    </dgm:pt>
    <dgm:pt modelId="{83D5B685-6257-4477-808A-9808908087DD}" type="parTrans" cxnId="{3D6B30AA-C466-4011-9EF6-FAD583D9AA49}">
      <dgm:prSet/>
      <dgm:spPr/>
      <dgm:t>
        <a:bodyPr/>
        <a:lstStyle/>
        <a:p>
          <a:endParaRPr lang="en-IN"/>
        </a:p>
      </dgm:t>
    </dgm:pt>
    <dgm:pt modelId="{72E34600-51D6-4A5B-AFA0-8BB563D755C5}" type="sibTrans" cxnId="{3D6B30AA-C466-4011-9EF6-FAD583D9AA49}">
      <dgm:prSet/>
      <dgm:spPr/>
      <dgm:t>
        <a:bodyPr/>
        <a:lstStyle/>
        <a:p>
          <a:endParaRPr lang="en-IN"/>
        </a:p>
      </dgm:t>
    </dgm:pt>
    <dgm:pt modelId="{BC092088-23BA-4E01-AC18-3D503F568AF9}">
      <dgm:prSet phldrT="[Text]"/>
      <dgm:spPr/>
      <dgm:t>
        <a:bodyPr/>
        <a:lstStyle/>
        <a:p>
          <a:r>
            <a:rPr lang="en-IN" dirty="0"/>
            <a:t>04</a:t>
          </a:r>
        </a:p>
      </dgm:t>
    </dgm:pt>
    <dgm:pt modelId="{72AD7E78-CE19-49D9-B47F-CC2C356D147D}" type="parTrans" cxnId="{92B6C9A4-544C-4567-8144-082B5CCE2F2B}">
      <dgm:prSet/>
      <dgm:spPr/>
      <dgm:t>
        <a:bodyPr/>
        <a:lstStyle/>
        <a:p>
          <a:endParaRPr lang="en-IN"/>
        </a:p>
      </dgm:t>
    </dgm:pt>
    <dgm:pt modelId="{9F440BFA-4D9E-4FE3-875B-BF071EF6E95C}" type="sibTrans" cxnId="{92B6C9A4-544C-4567-8144-082B5CCE2F2B}">
      <dgm:prSet/>
      <dgm:spPr/>
      <dgm:t>
        <a:bodyPr/>
        <a:lstStyle/>
        <a:p>
          <a:endParaRPr lang="en-IN"/>
        </a:p>
      </dgm:t>
    </dgm:pt>
    <dgm:pt modelId="{6B4BF40D-5257-486A-872F-ED08DB6ADFBB}">
      <dgm:prSet phldrT="[Text]"/>
      <dgm:spPr/>
      <dgm:t>
        <a:bodyPr/>
        <a:lstStyle/>
        <a:p>
          <a:r>
            <a:rPr lang="en-IN" dirty="0"/>
            <a:t>01</a:t>
          </a:r>
        </a:p>
      </dgm:t>
    </dgm:pt>
    <dgm:pt modelId="{0EFC4A36-AA7E-4878-B134-F7F72CBCB5AA}" type="parTrans" cxnId="{7ACD96F8-E847-489C-93B2-C99CE53578FF}">
      <dgm:prSet/>
      <dgm:spPr/>
      <dgm:t>
        <a:bodyPr/>
        <a:lstStyle/>
        <a:p>
          <a:endParaRPr lang="en-IN"/>
        </a:p>
      </dgm:t>
    </dgm:pt>
    <dgm:pt modelId="{1B4E4D1F-9DF0-46CF-A791-C3A379E129AA}" type="sibTrans" cxnId="{7ACD96F8-E847-489C-93B2-C99CE53578FF}">
      <dgm:prSet/>
      <dgm:spPr/>
      <dgm:t>
        <a:bodyPr/>
        <a:lstStyle/>
        <a:p>
          <a:endParaRPr lang="en-IN"/>
        </a:p>
      </dgm:t>
    </dgm:pt>
    <dgm:pt modelId="{3A7F97AF-D3F0-4080-9FA3-2D3A5B9D30FC}">
      <dgm:prSet phldrT="[Text]"/>
      <dgm:spPr/>
      <dgm:t>
        <a:bodyPr/>
        <a:lstStyle/>
        <a:p>
          <a:r>
            <a:rPr lang="en-IN" dirty="0">
              <a:solidFill>
                <a:schemeClr val="accent2">
                  <a:lumMod val="60000"/>
                  <a:lumOff val="40000"/>
                </a:schemeClr>
              </a:solidFill>
            </a:rPr>
            <a:t>.</a:t>
          </a:r>
        </a:p>
      </dgm:t>
    </dgm:pt>
    <dgm:pt modelId="{A1E3EE1B-D81F-4EFC-8D22-14D9CB1E51C4}" type="sibTrans" cxnId="{E93430AE-7808-4E7D-941D-CF0C297248D1}">
      <dgm:prSet/>
      <dgm:spPr/>
      <dgm:t>
        <a:bodyPr/>
        <a:lstStyle/>
        <a:p>
          <a:endParaRPr lang="en-IN"/>
        </a:p>
      </dgm:t>
    </dgm:pt>
    <dgm:pt modelId="{EED2FF2D-10B1-4A83-9EB4-7973EA65FAE0}" type="parTrans" cxnId="{E93430AE-7808-4E7D-941D-CF0C297248D1}">
      <dgm:prSet/>
      <dgm:spPr/>
      <dgm:t>
        <a:bodyPr/>
        <a:lstStyle/>
        <a:p>
          <a:endParaRPr lang="en-IN"/>
        </a:p>
      </dgm:t>
    </dgm:pt>
    <dgm:pt modelId="{B93C819F-EB60-49A1-92A2-F47F167F3938}" type="pres">
      <dgm:prSet presAssocID="{9378D4DA-5954-47A4-A16C-C3C9A7DE3C3E}" presName="composite" presStyleCnt="0">
        <dgm:presLayoutVars>
          <dgm:chMax val="1"/>
          <dgm:dir/>
          <dgm:resizeHandles val="exact"/>
        </dgm:presLayoutVars>
      </dgm:prSet>
      <dgm:spPr/>
    </dgm:pt>
    <dgm:pt modelId="{B16AD27F-1226-441F-B93A-B11F9BA8CA9C}" type="pres">
      <dgm:prSet presAssocID="{9378D4DA-5954-47A4-A16C-C3C9A7DE3C3E}" presName="radial" presStyleCnt="0">
        <dgm:presLayoutVars>
          <dgm:animLvl val="ctr"/>
        </dgm:presLayoutVars>
      </dgm:prSet>
      <dgm:spPr/>
    </dgm:pt>
    <dgm:pt modelId="{D338C281-F643-4F53-8C65-0AF88A8F1A64}" type="pres">
      <dgm:prSet presAssocID="{3A7F97AF-D3F0-4080-9FA3-2D3A5B9D30FC}" presName="centerShape" presStyleLbl="vennNode1" presStyleIdx="0" presStyleCnt="5" custScaleX="94199" custScaleY="90628"/>
      <dgm:spPr/>
    </dgm:pt>
    <dgm:pt modelId="{52FAD8BE-90BA-4E53-A33B-39657F5F9488}" type="pres">
      <dgm:prSet presAssocID="{DBAC0F52-9F08-4EAA-BFA4-2D694DF12048}" presName="node" presStyleLbl="vennNode1" presStyleIdx="1" presStyleCnt="5">
        <dgm:presLayoutVars>
          <dgm:bulletEnabled val="1"/>
        </dgm:presLayoutVars>
      </dgm:prSet>
      <dgm:spPr/>
    </dgm:pt>
    <dgm:pt modelId="{E1FC1B78-19F9-4C58-A49C-6B0A24C03616}" type="pres">
      <dgm:prSet presAssocID="{96C22E7D-533B-4F83-8F30-74D8DAA3ABEB}" presName="node" presStyleLbl="vennNode1" presStyleIdx="2" presStyleCnt="5">
        <dgm:presLayoutVars>
          <dgm:bulletEnabled val="1"/>
        </dgm:presLayoutVars>
      </dgm:prSet>
      <dgm:spPr/>
    </dgm:pt>
    <dgm:pt modelId="{FC24C60D-AFCD-460E-A635-671E114DC551}" type="pres">
      <dgm:prSet presAssocID="{BC092088-23BA-4E01-AC18-3D503F568AF9}" presName="node" presStyleLbl="vennNode1" presStyleIdx="3" presStyleCnt="5">
        <dgm:presLayoutVars>
          <dgm:bulletEnabled val="1"/>
        </dgm:presLayoutVars>
      </dgm:prSet>
      <dgm:spPr/>
    </dgm:pt>
    <dgm:pt modelId="{4BE961EF-762E-43F0-92E8-29F6A09C078F}" type="pres">
      <dgm:prSet presAssocID="{6B4BF40D-5257-486A-872F-ED08DB6ADFBB}" presName="node" presStyleLbl="vennNode1" presStyleIdx="4" presStyleCnt="5" custScaleX="88500" custScaleY="94821">
        <dgm:presLayoutVars>
          <dgm:bulletEnabled val="1"/>
        </dgm:presLayoutVars>
      </dgm:prSet>
      <dgm:spPr/>
    </dgm:pt>
  </dgm:ptLst>
  <dgm:cxnLst>
    <dgm:cxn modelId="{2552EB5B-888B-4EF6-8BB0-895FACCC2907}" type="presOf" srcId="{9378D4DA-5954-47A4-A16C-C3C9A7DE3C3E}" destId="{B93C819F-EB60-49A1-92A2-F47F167F3938}" srcOrd="0" destOrd="0" presId="urn:microsoft.com/office/officeart/2005/8/layout/radial3"/>
    <dgm:cxn modelId="{416ECD4B-511F-4F60-A4C3-CAB505AA56D8}" type="presOf" srcId="{BC092088-23BA-4E01-AC18-3D503F568AF9}" destId="{FC24C60D-AFCD-460E-A635-671E114DC551}" srcOrd="0" destOrd="0" presId="urn:microsoft.com/office/officeart/2005/8/layout/radial3"/>
    <dgm:cxn modelId="{E0D92657-29E8-4B63-9820-F105B6D797BE}" srcId="{3A7F97AF-D3F0-4080-9FA3-2D3A5B9D30FC}" destId="{DBAC0F52-9F08-4EAA-BFA4-2D694DF12048}" srcOrd="0" destOrd="0" parTransId="{A66913D1-E6E6-442C-860D-B72106756963}" sibTransId="{1268EA79-95C8-41AE-A081-E8A7064AA0EC}"/>
    <dgm:cxn modelId="{239F5678-D9F2-4D05-B359-4E91CDA4530F}" type="presOf" srcId="{DBAC0F52-9F08-4EAA-BFA4-2D694DF12048}" destId="{52FAD8BE-90BA-4E53-A33B-39657F5F9488}" srcOrd="0" destOrd="0" presId="urn:microsoft.com/office/officeart/2005/8/layout/radial3"/>
    <dgm:cxn modelId="{41D4C27C-7C0F-4448-812F-B9A4F8536B00}" type="presOf" srcId="{96C22E7D-533B-4F83-8F30-74D8DAA3ABEB}" destId="{E1FC1B78-19F9-4C58-A49C-6B0A24C03616}" srcOrd="0" destOrd="0" presId="urn:microsoft.com/office/officeart/2005/8/layout/radial3"/>
    <dgm:cxn modelId="{92B6C9A4-544C-4567-8144-082B5CCE2F2B}" srcId="{3A7F97AF-D3F0-4080-9FA3-2D3A5B9D30FC}" destId="{BC092088-23BA-4E01-AC18-3D503F568AF9}" srcOrd="2" destOrd="0" parTransId="{72AD7E78-CE19-49D9-B47F-CC2C356D147D}" sibTransId="{9F440BFA-4D9E-4FE3-875B-BF071EF6E95C}"/>
    <dgm:cxn modelId="{3D6B30AA-C466-4011-9EF6-FAD583D9AA49}" srcId="{3A7F97AF-D3F0-4080-9FA3-2D3A5B9D30FC}" destId="{96C22E7D-533B-4F83-8F30-74D8DAA3ABEB}" srcOrd="1" destOrd="0" parTransId="{83D5B685-6257-4477-808A-9808908087DD}" sibTransId="{72E34600-51D6-4A5B-AFA0-8BB563D755C5}"/>
    <dgm:cxn modelId="{E93430AE-7808-4E7D-941D-CF0C297248D1}" srcId="{9378D4DA-5954-47A4-A16C-C3C9A7DE3C3E}" destId="{3A7F97AF-D3F0-4080-9FA3-2D3A5B9D30FC}" srcOrd="0" destOrd="0" parTransId="{EED2FF2D-10B1-4A83-9EB4-7973EA65FAE0}" sibTransId="{A1E3EE1B-D81F-4EFC-8D22-14D9CB1E51C4}"/>
    <dgm:cxn modelId="{674897B8-DEB5-4ECC-918F-3FA07EF665D6}" type="presOf" srcId="{6B4BF40D-5257-486A-872F-ED08DB6ADFBB}" destId="{4BE961EF-762E-43F0-92E8-29F6A09C078F}" srcOrd="0" destOrd="0" presId="urn:microsoft.com/office/officeart/2005/8/layout/radial3"/>
    <dgm:cxn modelId="{7C4831D3-E2BB-4354-9E57-77EF8ADE233E}" type="presOf" srcId="{3A7F97AF-D3F0-4080-9FA3-2D3A5B9D30FC}" destId="{D338C281-F643-4F53-8C65-0AF88A8F1A64}" srcOrd="0" destOrd="0" presId="urn:microsoft.com/office/officeart/2005/8/layout/radial3"/>
    <dgm:cxn modelId="{7ACD96F8-E847-489C-93B2-C99CE53578FF}" srcId="{3A7F97AF-D3F0-4080-9FA3-2D3A5B9D30FC}" destId="{6B4BF40D-5257-486A-872F-ED08DB6ADFBB}" srcOrd="3" destOrd="0" parTransId="{0EFC4A36-AA7E-4878-B134-F7F72CBCB5AA}" sibTransId="{1B4E4D1F-9DF0-46CF-A791-C3A379E129AA}"/>
    <dgm:cxn modelId="{AB696F91-BEA4-45C8-9538-3575DAE13E30}" type="presParOf" srcId="{B93C819F-EB60-49A1-92A2-F47F167F3938}" destId="{B16AD27F-1226-441F-B93A-B11F9BA8CA9C}" srcOrd="0" destOrd="0" presId="urn:microsoft.com/office/officeart/2005/8/layout/radial3"/>
    <dgm:cxn modelId="{D2881939-C745-422E-A791-780E5BA3CE1A}" type="presParOf" srcId="{B16AD27F-1226-441F-B93A-B11F9BA8CA9C}" destId="{D338C281-F643-4F53-8C65-0AF88A8F1A64}" srcOrd="0" destOrd="0" presId="urn:microsoft.com/office/officeart/2005/8/layout/radial3"/>
    <dgm:cxn modelId="{57EE38B2-D65D-4AF4-9F47-5FBA0158BE09}" type="presParOf" srcId="{B16AD27F-1226-441F-B93A-B11F9BA8CA9C}" destId="{52FAD8BE-90BA-4E53-A33B-39657F5F9488}" srcOrd="1" destOrd="0" presId="urn:microsoft.com/office/officeart/2005/8/layout/radial3"/>
    <dgm:cxn modelId="{7C6451F7-0D00-4190-902E-E29D4E2F3B92}" type="presParOf" srcId="{B16AD27F-1226-441F-B93A-B11F9BA8CA9C}" destId="{E1FC1B78-19F9-4C58-A49C-6B0A24C03616}" srcOrd="2" destOrd="0" presId="urn:microsoft.com/office/officeart/2005/8/layout/radial3"/>
    <dgm:cxn modelId="{2A370181-F3EA-4737-AD33-7D89989181F7}" type="presParOf" srcId="{B16AD27F-1226-441F-B93A-B11F9BA8CA9C}" destId="{FC24C60D-AFCD-460E-A635-671E114DC551}" srcOrd="3" destOrd="0" presId="urn:microsoft.com/office/officeart/2005/8/layout/radial3"/>
    <dgm:cxn modelId="{1D5D6711-41D3-444F-A8D1-D9FCEEFE4CD7}" type="presParOf" srcId="{B16AD27F-1226-441F-B93A-B11F9BA8CA9C}" destId="{4BE961EF-762E-43F0-92E8-29F6A09C078F}"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8C281-F643-4F53-8C65-0AF88A8F1A64}">
      <dsp:nvSpPr>
        <dsp:cNvPr id="0" name=""/>
        <dsp:cNvSpPr/>
      </dsp:nvSpPr>
      <dsp:spPr>
        <a:xfrm>
          <a:off x="1642575" y="1046014"/>
          <a:ext cx="2198091" cy="2114763"/>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dirty="0">
              <a:solidFill>
                <a:schemeClr val="accent2">
                  <a:lumMod val="60000"/>
                  <a:lumOff val="40000"/>
                </a:schemeClr>
              </a:solidFill>
            </a:rPr>
            <a:t>.</a:t>
          </a:r>
        </a:p>
      </dsp:txBody>
      <dsp:txXfrm>
        <a:off x="1964478" y="1355714"/>
        <a:ext cx="1554285" cy="1495363"/>
      </dsp:txXfrm>
    </dsp:sp>
    <dsp:sp modelId="{52FAD8BE-90BA-4E53-A33B-39657F5F9488}">
      <dsp:nvSpPr>
        <dsp:cNvPr id="0" name=""/>
        <dsp:cNvSpPr/>
      </dsp:nvSpPr>
      <dsp:spPr>
        <a:xfrm>
          <a:off x="2158257" y="416"/>
          <a:ext cx="1166727" cy="1166727"/>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02</a:t>
          </a:r>
        </a:p>
      </dsp:txBody>
      <dsp:txXfrm>
        <a:off x="2329120" y="171279"/>
        <a:ext cx="825001" cy="825001"/>
      </dsp:txXfrm>
    </dsp:sp>
    <dsp:sp modelId="{E1FC1B78-19F9-4C58-A49C-6B0A24C03616}">
      <dsp:nvSpPr>
        <dsp:cNvPr id="0" name=""/>
        <dsp:cNvSpPr/>
      </dsp:nvSpPr>
      <dsp:spPr>
        <a:xfrm>
          <a:off x="3677873" y="1520032"/>
          <a:ext cx="1166727" cy="1166727"/>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03</a:t>
          </a:r>
        </a:p>
      </dsp:txBody>
      <dsp:txXfrm>
        <a:off x="3848736" y="1690895"/>
        <a:ext cx="825001" cy="825001"/>
      </dsp:txXfrm>
    </dsp:sp>
    <dsp:sp modelId="{FC24C60D-AFCD-460E-A635-671E114DC551}">
      <dsp:nvSpPr>
        <dsp:cNvPr id="0" name=""/>
        <dsp:cNvSpPr/>
      </dsp:nvSpPr>
      <dsp:spPr>
        <a:xfrm>
          <a:off x="2158257" y="3039648"/>
          <a:ext cx="1166727" cy="1166727"/>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04</a:t>
          </a:r>
        </a:p>
      </dsp:txBody>
      <dsp:txXfrm>
        <a:off x="2329120" y="3210511"/>
        <a:ext cx="825001" cy="825001"/>
      </dsp:txXfrm>
    </dsp:sp>
    <dsp:sp modelId="{4BE961EF-762E-43F0-92E8-29F6A09C078F}">
      <dsp:nvSpPr>
        <dsp:cNvPr id="0" name=""/>
        <dsp:cNvSpPr/>
      </dsp:nvSpPr>
      <dsp:spPr>
        <a:xfrm>
          <a:off x="705728" y="1550244"/>
          <a:ext cx="1032553" cy="1106302"/>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IN" sz="4700" kern="1200" dirty="0"/>
            <a:t>01</a:t>
          </a:r>
        </a:p>
      </dsp:txBody>
      <dsp:txXfrm>
        <a:off x="856942" y="1712258"/>
        <a:ext cx="730125" cy="782274"/>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29:38.86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29:40.170"/>
    </inkml:context>
    <inkml:brush xml:id="br0">
      <inkml:brushProperty name="width" value="0.35" units="cm"/>
      <inkml:brushProperty name="height" value="0.35" units="cm"/>
      <inkml:brushProperty name="color" value="#FFFFFF"/>
    </inkml:brush>
  </inkml:definitions>
  <inkml:trace contextRef="#ctx0" brushRef="#br0">1 702 24575,'25'-20'0,"69"-32"0,63-32 0,45-22 0,9-3-983,4 12 0,-16 13 0,-30 15 966,-40 20 17,-42 18-5225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29:59.83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30:03.059"/>
    </inkml:context>
    <inkml:brush xml:id="br0">
      <inkml:brushProperty name="width" value="0.35" units="cm"/>
      <inkml:brushProperty name="height" value="0.35" units="cm"/>
      <inkml:brushProperty name="color" value="#FFFFFF"/>
    </inkml:brush>
  </inkml:definitions>
  <inkml:trace contextRef="#ctx0" brushRef="#br0">0 0 24575,'61'3'0,"103"19"0,-33-3 0,467-3 0,-404-17 0,-163 2 0,56 11 0,3 1 0,13-9 0,0-4 0,142-19 0,-161 10 0,45-6 0,-53 5 0,80 0 0,78 11 0,-82 1 0,505-2 0,-1131-17 0,422 11 0,0 3 0,-1 1 0,1 4 0,-1 1 0,-87 18 0,-56 39-1365,120-33-5461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6T16:30:04.55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7:46:43.185"/>
    </inkml:context>
    <inkml:brush xml:id="br0">
      <inkml:brushProperty name="width" value="0.35" units="cm"/>
      <inkml:brushProperty name="height" value="0.35" units="cm"/>
      <inkml:brushProperty name="color" value="#FFFFFF"/>
    </inkml:brush>
  </inkml:definitions>
  <inkml:trace contextRef="#ctx0" brushRef="#br0">1 78 24575,'0'-1'0,"0"0"0,0 0 0,1 0 0,-1 1 0,0-1 0,1 0 0,-1 0 0,1 0 0,-1 0 0,1 1 0,-1-1 0,1 0 0,0 0 0,-1 1 0,1-1 0,0 1 0,0-1 0,-1 0 0,1 1 0,0-1 0,0 1 0,0 0 0,0-1 0,0 1 0,0 0 0,-1 0 0,3-1 0,31-5 0,-24 5 0,-6 0 0,50-9 0,-1 1 0,74 0 0,216 10 0,-329-2 76,1 0 0,0-2 0,21-5 0,19-4-1745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7T07:46:43.761"/>
    </inkml:context>
    <inkml:brush xml:id="br0">
      <inkml:brushProperty name="width" value="0.35" units="cm"/>
      <inkml:brushProperty name="height" value="0.35" units="cm"/>
      <inkml:brushProperty name="color" value="#FFFFFF"/>
    </inkml:brush>
  </inkml:definitions>
  <inkml:trace contextRef="#ctx0" brushRef="#br0">1 6070 24575,'0'0'-8191</inkml:trace>
  <inkml:trace contextRef="#ctx0" brushRef="#br0" timeOffset="1">12033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E7680-2C0C-4D32-B5E6-517AD47B3E49}" type="datetimeFigureOut">
              <a:rPr lang="en-IN" smtClean="0"/>
              <a:t>17-11-2022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D9019-C90F-4792-8E08-BC2FA5C7DF2A}" type="slidenum">
              <a:rPr lang="en-IN" smtClean="0"/>
              <a:t>‹#›</a:t>
            </a:fld>
            <a:endParaRPr lang="en-IN"/>
          </a:p>
        </p:txBody>
      </p:sp>
    </p:spTree>
    <p:extLst>
      <p:ext uri="{BB962C8B-B14F-4D97-AF65-F5344CB8AC3E}">
        <p14:creationId xmlns:p14="http://schemas.microsoft.com/office/powerpoint/2010/main" val="3820226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AD9019-C90F-4792-8E08-BC2FA5C7DF2A}" type="slidenum">
              <a:rPr lang="en-IN" smtClean="0"/>
              <a:t>25</a:t>
            </a:fld>
            <a:endParaRPr lang="en-IN"/>
          </a:p>
        </p:txBody>
      </p:sp>
    </p:spTree>
    <p:extLst>
      <p:ext uri="{BB962C8B-B14F-4D97-AF65-F5344CB8AC3E}">
        <p14:creationId xmlns:p14="http://schemas.microsoft.com/office/powerpoint/2010/main" val="56545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E54C-72C5-A84C-073B-6715CD896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2F18C1-9B09-C801-AFF3-8AD19861D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254236-5BE2-E10C-9847-160AA97CC24C}"/>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74B69162-A2E1-CBB4-5B49-F386AA5AF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26956-6097-FB0F-2C12-7CC0397EDD17}"/>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326931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8913-95EA-1874-F2DB-C1B6FE3103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8607C-ED3D-56C2-1EEC-4E07A684FF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4925B-D42E-E4F9-9214-E0C3EF8B8280}"/>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DB9F1CC3-9C6B-CC36-53DD-8B66BF42F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35330-AF62-9634-9B4F-CC7795208783}"/>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47051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D952A-27D0-C504-4F59-7571A382B6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BDB339-2593-846F-1A72-2431FB600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6C8AB-6684-AD7E-6362-6B777A25BBAB}"/>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674F62C8-93E5-F71D-9C15-2FC83CF41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6CA3F-BDF8-1409-7D46-3BD376CB6120}"/>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7906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096B-A6C1-4369-2634-6BB503110F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527B9E-FAD7-1B02-7D32-01F1DD54E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1B3EF-94A8-BD44-5008-E6B57260D05D}"/>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4913E645-F2B1-F5F5-31F7-DE5ACAEC7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5B50F-C73D-7373-C170-8DB0970A43CA}"/>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25261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4CEA-20DD-D203-5A7E-4C025A5EA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DA0150-A351-AE41-17E6-AE82AC4F91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9CA354-031B-A8C0-61D7-CC01C2ACDE75}"/>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DAF65E3C-D562-AA5B-819F-6ACEC7D89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0630D-BC53-2A7C-5156-9941DD36A9A3}"/>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90437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3097-EB68-DF8A-F65F-AD6776BFA0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5081D9-4AC8-8C68-D72C-BA55D59465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40C02E-145E-2238-A5E1-5813AD7516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52E097-1135-3F0E-8928-01E9902209A2}"/>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6" name="Footer Placeholder 5">
            <a:extLst>
              <a:ext uri="{FF2B5EF4-FFF2-40B4-BE49-F238E27FC236}">
                <a16:creationId xmlns:a16="http://schemas.microsoft.com/office/drawing/2014/main" id="{EC158230-B126-3489-61EA-566F57FCC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52D7F2-C7AE-2603-8E5E-4D94C38216AA}"/>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61715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90B9-DC87-5C8D-7EE6-A2BE6FC5FE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90267-0535-C1DD-D4AA-AD2BA79F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B50E9-F8DF-E19D-8D7F-490686D26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07BD29-0C77-16A4-0730-09B2CCD876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D7CCF-DD9F-D90A-EC83-36A3D02FB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7DB313-5EC5-91B3-1B92-8121AB1E93BA}"/>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8" name="Footer Placeholder 7">
            <a:extLst>
              <a:ext uri="{FF2B5EF4-FFF2-40B4-BE49-F238E27FC236}">
                <a16:creationId xmlns:a16="http://schemas.microsoft.com/office/drawing/2014/main" id="{8DE078A4-41ED-5D60-08E8-E96F763FA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00360B-29C5-5DF7-53A3-17DBC5164502}"/>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315846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996C-FD87-C609-F3AB-A85FACF497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2F46C4-55C3-A45B-8C45-E923137E8424}"/>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4" name="Footer Placeholder 3">
            <a:extLst>
              <a:ext uri="{FF2B5EF4-FFF2-40B4-BE49-F238E27FC236}">
                <a16:creationId xmlns:a16="http://schemas.microsoft.com/office/drawing/2014/main" id="{B4F56B53-6DB1-5551-BB65-D9BCE296EE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353F7D-AE1B-FDAE-B534-5F22767F1A59}"/>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4111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36830-BE5F-2D95-6DED-E9D10082BCA5}"/>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3" name="Footer Placeholder 2">
            <a:extLst>
              <a:ext uri="{FF2B5EF4-FFF2-40B4-BE49-F238E27FC236}">
                <a16:creationId xmlns:a16="http://schemas.microsoft.com/office/drawing/2014/main" id="{1573F275-8C49-379F-21DC-71189A6007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3B098-79C7-54C7-58D0-7FEE1E309B8F}"/>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15072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20F3-E9D9-8377-C628-8553DD3AC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5C4AEB-B6CE-9468-F361-DC74AADEA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F7904-4CB5-2122-6698-46E06CC6C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BCAFE-232F-9B04-13BD-7B2A2A92682E}"/>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6" name="Footer Placeholder 5">
            <a:extLst>
              <a:ext uri="{FF2B5EF4-FFF2-40B4-BE49-F238E27FC236}">
                <a16:creationId xmlns:a16="http://schemas.microsoft.com/office/drawing/2014/main" id="{00DA4F43-4A35-88FC-8EE6-9AE56C3E1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8141D-74E7-E71F-F35E-05F968AD5417}"/>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31351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25AC9-2984-F0BE-9C56-6E8AF2027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3D8CC7-52D6-C1D6-7815-510B2CE1F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361E73-0C9B-11B7-0D62-CB93A2730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9F679-19E6-723F-75DF-14CC82BBD308}"/>
              </a:ext>
            </a:extLst>
          </p:cNvPr>
          <p:cNvSpPr>
            <a:spLocks noGrp="1"/>
          </p:cNvSpPr>
          <p:nvPr>
            <p:ph type="dt" sz="half" idx="10"/>
          </p:nvPr>
        </p:nvSpPr>
        <p:spPr/>
        <p:txBody>
          <a:bodyPr/>
          <a:lstStyle/>
          <a:p>
            <a:fld id="{15A03001-55C6-4B06-B51A-E191B7B76D03}" type="datetimeFigureOut">
              <a:rPr lang="en-US" smtClean="0"/>
              <a:t>11/17/2022</a:t>
            </a:fld>
            <a:endParaRPr lang="en-US"/>
          </a:p>
        </p:txBody>
      </p:sp>
      <p:sp>
        <p:nvSpPr>
          <p:cNvPr id="6" name="Footer Placeholder 5">
            <a:extLst>
              <a:ext uri="{FF2B5EF4-FFF2-40B4-BE49-F238E27FC236}">
                <a16:creationId xmlns:a16="http://schemas.microsoft.com/office/drawing/2014/main" id="{22EDD468-2DD3-DAB4-4B4E-D186290B6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BF20B-78AC-5D3A-CD6F-B975FC4CA354}"/>
              </a:ext>
            </a:extLst>
          </p:cNvPr>
          <p:cNvSpPr>
            <a:spLocks noGrp="1"/>
          </p:cNvSpPr>
          <p:nvPr>
            <p:ph type="sldNum" sz="quarter" idx="12"/>
          </p:nvPr>
        </p:nvSpPr>
        <p:spPr/>
        <p:txBody>
          <a:bodyPr/>
          <a:lstStyle/>
          <a:p>
            <a:fld id="{61CF1EBD-2AD7-48EA-9F9A-99B4A83E2698}" type="slidenum">
              <a:rPr lang="en-US" smtClean="0"/>
              <a:t>‹#›</a:t>
            </a:fld>
            <a:endParaRPr lang="en-US"/>
          </a:p>
        </p:txBody>
      </p:sp>
    </p:spTree>
    <p:extLst>
      <p:ext uri="{BB962C8B-B14F-4D97-AF65-F5344CB8AC3E}">
        <p14:creationId xmlns:p14="http://schemas.microsoft.com/office/powerpoint/2010/main" val="256745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5D1ADC-19C0-52D5-2D95-9E3D0230CD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A8365D-2FF1-8AA5-9870-C7201E5E8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505576-C79A-C158-42D9-2A19107D93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03001-55C6-4B06-B51A-E191B7B76D03}" type="datetimeFigureOut">
              <a:rPr lang="en-US" smtClean="0"/>
              <a:t>11/17/2022</a:t>
            </a:fld>
            <a:endParaRPr lang="en-US"/>
          </a:p>
        </p:txBody>
      </p:sp>
      <p:sp>
        <p:nvSpPr>
          <p:cNvPr id="5" name="Footer Placeholder 4">
            <a:extLst>
              <a:ext uri="{FF2B5EF4-FFF2-40B4-BE49-F238E27FC236}">
                <a16:creationId xmlns:a16="http://schemas.microsoft.com/office/drawing/2014/main" id="{4021621E-9630-BB23-1117-648A66275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63F873-51F5-CB1B-ACA9-1308C30475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F1EBD-2AD7-48EA-9F9A-99B4A83E2698}" type="slidenum">
              <a:rPr lang="en-US" smtClean="0"/>
              <a:t>‹#›</a:t>
            </a:fld>
            <a:endParaRPr lang="en-US"/>
          </a:p>
        </p:txBody>
      </p:sp>
    </p:spTree>
    <p:extLst>
      <p:ext uri="{BB962C8B-B14F-4D97-AF65-F5344CB8AC3E}">
        <p14:creationId xmlns:p14="http://schemas.microsoft.com/office/powerpoint/2010/main" val="3995243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7.xml"/><Relationship Id="rId5" Type="http://schemas.openxmlformats.org/officeDocument/2006/relationships/image" Target="../media/image49.png"/><Relationship Id="rId4" Type="http://schemas.openxmlformats.org/officeDocument/2006/relationships/customXml" Target="../ink/ink6.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18B1C-E39F-B749-390B-2F54687DF514}"/>
              </a:ext>
            </a:extLst>
          </p:cNvPr>
          <p:cNvSpPr txBox="1"/>
          <p:nvPr/>
        </p:nvSpPr>
        <p:spPr>
          <a:xfrm>
            <a:off x="-147484" y="430341"/>
            <a:ext cx="12113341" cy="584775"/>
          </a:xfrm>
          <a:prstGeom prst="rect">
            <a:avLst/>
          </a:prstGeom>
          <a:noFill/>
        </p:spPr>
        <p:txBody>
          <a:bodyPr wrap="square" rtlCol="0">
            <a:spAutoFit/>
          </a:bodyPr>
          <a:lstStyle/>
          <a:p>
            <a:pPr algn="ctr"/>
            <a:r>
              <a:rPr lang="en-US" sz="3200" b="1" i="0" u="none" strike="noStrike" baseline="0" dirty="0">
                <a:solidFill>
                  <a:srgbClr val="CC0000"/>
                </a:solidFill>
                <a:latin typeface="Amasis MT Pro Black" panose="020B0604020202020204" pitchFamily="18" charset="0"/>
                <a:cs typeface="Times New Roman" panose="02020603050405020304" pitchFamily="18" charset="0"/>
              </a:rPr>
              <a:t>Capstone Project</a:t>
            </a:r>
            <a:endParaRPr lang="en-US" sz="3200" dirty="0">
              <a:latin typeface="Amasis MT Pro Black" panose="020B060402020202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A2D2C7-CCD9-E96A-82FE-6BBB9730A2B8}"/>
              </a:ext>
            </a:extLst>
          </p:cNvPr>
          <p:cNvSpPr txBox="1"/>
          <p:nvPr/>
        </p:nvSpPr>
        <p:spPr>
          <a:xfrm>
            <a:off x="725268" y="1096051"/>
            <a:ext cx="10540180" cy="523220"/>
          </a:xfrm>
          <a:prstGeom prst="rect">
            <a:avLst/>
          </a:prstGeom>
          <a:noFill/>
        </p:spPr>
        <p:txBody>
          <a:bodyPr wrap="square" rtlCol="0">
            <a:spAutoFit/>
          </a:bodyPr>
          <a:lstStyle/>
          <a:p>
            <a:pPr algn="ctr"/>
            <a:r>
              <a:rPr lang="en-US" sz="2800" b="1" i="0" u="none" strike="noStrike" baseline="0" dirty="0">
                <a:solidFill>
                  <a:srgbClr val="00B050"/>
                </a:solidFill>
                <a:latin typeface="Amasis MT Pro Black" panose="02040A04050005020304" pitchFamily="18" charset="0"/>
                <a:cs typeface="Times New Roman" panose="02020603050405020304" pitchFamily="18" charset="0"/>
              </a:rPr>
              <a:t>Hotel Booking EDA Analysis</a:t>
            </a:r>
            <a:endParaRPr lang="en-US" sz="2800" b="1" dirty="0">
              <a:solidFill>
                <a:srgbClr val="00B050"/>
              </a:solidFill>
              <a:latin typeface="Amasis MT Pro Black" panose="02040A040500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C3D0B81-B976-E02D-ACD2-5964854DAE73}"/>
              </a:ext>
            </a:extLst>
          </p:cNvPr>
          <p:cNvPicPr>
            <a:picLocks noChangeAspect="1"/>
          </p:cNvPicPr>
          <p:nvPr/>
        </p:nvPicPr>
        <p:blipFill>
          <a:blip r:embed="rId2"/>
          <a:stretch>
            <a:fillRect/>
          </a:stretch>
        </p:blipFill>
        <p:spPr>
          <a:xfrm>
            <a:off x="11090787" y="340364"/>
            <a:ext cx="736310" cy="755687"/>
          </a:xfrm>
          <a:prstGeom prst="rect">
            <a:avLst/>
          </a:prstGeom>
        </p:spPr>
      </p:pic>
      <p:pic>
        <p:nvPicPr>
          <p:cNvPr id="15" name="Picture 14" descr="Graphical user interface, application&#10;&#10;Description automatically generated">
            <a:extLst>
              <a:ext uri="{FF2B5EF4-FFF2-40B4-BE49-F238E27FC236}">
                <a16:creationId xmlns:a16="http://schemas.microsoft.com/office/drawing/2014/main" id="{1C0D1AA6-0AB9-EEE0-9C8E-25487FC37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46" y="2410844"/>
            <a:ext cx="5901649" cy="3588972"/>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3709072F-EDB1-9EF4-8184-76B8673E703A}"/>
                  </a:ext>
                </a:extLst>
              </p14:cNvPr>
              <p14:cNvContentPartPr/>
              <p14:nvPr/>
            </p14:nvContentPartPr>
            <p14:xfrm>
              <a:off x="2477344" y="2785169"/>
              <a:ext cx="360" cy="360"/>
            </p14:xfrm>
          </p:contentPart>
        </mc:Choice>
        <mc:Fallback xmlns="">
          <p:pic>
            <p:nvPicPr>
              <p:cNvPr id="16" name="Ink 15">
                <a:extLst>
                  <a:ext uri="{FF2B5EF4-FFF2-40B4-BE49-F238E27FC236}">
                    <a16:creationId xmlns:a16="http://schemas.microsoft.com/office/drawing/2014/main" id="{3709072F-EDB1-9EF4-8184-76B8673E703A}"/>
                  </a:ext>
                </a:extLst>
              </p:cNvPr>
              <p:cNvPicPr/>
              <p:nvPr/>
            </p:nvPicPr>
            <p:blipFill>
              <a:blip r:embed="rId5"/>
              <a:stretch>
                <a:fillRect/>
              </a:stretch>
            </p:blipFill>
            <p:spPr>
              <a:xfrm>
                <a:off x="2414344" y="272252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19E760B-E85A-C224-474C-ECBD983F7970}"/>
                  </a:ext>
                </a:extLst>
              </p14:cNvPr>
              <p14:cNvContentPartPr/>
              <p14:nvPr/>
            </p14:nvContentPartPr>
            <p14:xfrm>
              <a:off x="1753744" y="470009"/>
              <a:ext cx="536040" cy="252720"/>
            </p14:xfrm>
          </p:contentPart>
        </mc:Choice>
        <mc:Fallback xmlns="">
          <p:pic>
            <p:nvPicPr>
              <p:cNvPr id="17" name="Ink 16">
                <a:extLst>
                  <a:ext uri="{FF2B5EF4-FFF2-40B4-BE49-F238E27FC236}">
                    <a16:creationId xmlns:a16="http://schemas.microsoft.com/office/drawing/2014/main" id="{419E760B-E85A-C224-474C-ECBD983F7970}"/>
                  </a:ext>
                </a:extLst>
              </p:cNvPr>
              <p:cNvPicPr/>
              <p:nvPr/>
            </p:nvPicPr>
            <p:blipFill>
              <a:blip r:embed="rId7"/>
              <a:stretch>
                <a:fillRect/>
              </a:stretch>
            </p:blipFill>
            <p:spPr>
              <a:xfrm>
                <a:off x="1691104" y="407369"/>
                <a:ext cx="66168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F28E99D9-ED86-E2B2-F028-DEEAB78D36AB}"/>
                  </a:ext>
                </a:extLst>
              </p14:cNvPr>
              <p14:cNvContentPartPr/>
              <p14:nvPr/>
            </p14:nvContentPartPr>
            <p14:xfrm>
              <a:off x="2753464" y="2083529"/>
              <a:ext cx="360" cy="360"/>
            </p14:xfrm>
          </p:contentPart>
        </mc:Choice>
        <mc:Fallback xmlns="">
          <p:pic>
            <p:nvPicPr>
              <p:cNvPr id="20" name="Ink 19">
                <a:extLst>
                  <a:ext uri="{FF2B5EF4-FFF2-40B4-BE49-F238E27FC236}">
                    <a16:creationId xmlns:a16="http://schemas.microsoft.com/office/drawing/2014/main" id="{F28E99D9-ED86-E2B2-F028-DEEAB78D36AB}"/>
                  </a:ext>
                </a:extLst>
              </p:cNvPr>
              <p:cNvPicPr/>
              <p:nvPr/>
            </p:nvPicPr>
            <p:blipFill>
              <a:blip r:embed="rId5"/>
              <a:stretch>
                <a:fillRect/>
              </a:stretch>
            </p:blipFill>
            <p:spPr>
              <a:xfrm>
                <a:off x="2690464" y="202088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0BBA4D82-B625-8A20-2089-5CAF0E807E80}"/>
                  </a:ext>
                </a:extLst>
              </p14:cNvPr>
              <p14:cNvContentPartPr/>
              <p14:nvPr/>
            </p14:nvContentPartPr>
            <p14:xfrm>
              <a:off x="3061984" y="5741489"/>
              <a:ext cx="1186200" cy="41040"/>
            </p14:xfrm>
          </p:contentPart>
        </mc:Choice>
        <mc:Fallback xmlns="">
          <p:pic>
            <p:nvPicPr>
              <p:cNvPr id="21" name="Ink 20">
                <a:extLst>
                  <a:ext uri="{FF2B5EF4-FFF2-40B4-BE49-F238E27FC236}">
                    <a16:creationId xmlns:a16="http://schemas.microsoft.com/office/drawing/2014/main" id="{0BBA4D82-B625-8A20-2089-5CAF0E807E80}"/>
                  </a:ext>
                </a:extLst>
              </p:cNvPr>
              <p:cNvPicPr/>
              <p:nvPr/>
            </p:nvPicPr>
            <p:blipFill>
              <a:blip r:embed="rId10"/>
              <a:stretch>
                <a:fillRect/>
              </a:stretch>
            </p:blipFill>
            <p:spPr>
              <a:xfrm>
                <a:off x="2998984" y="5678489"/>
                <a:ext cx="13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2FBB270E-1843-D6AF-D7B4-69399384202F}"/>
                  </a:ext>
                </a:extLst>
              </p14:cNvPr>
              <p14:cNvContentPartPr/>
              <p14:nvPr/>
            </p14:nvContentPartPr>
            <p14:xfrm>
              <a:off x="8037904" y="2168489"/>
              <a:ext cx="360" cy="360"/>
            </p14:xfrm>
          </p:contentPart>
        </mc:Choice>
        <mc:Fallback xmlns="">
          <p:pic>
            <p:nvPicPr>
              <p:cNvPr id="22" name="Ink 21">
                <a:extLst>
                  <a:ext uri="{FF2B5EF4-FFF2-40B4-BE49-F238E27FC236}">
                    <a16:creationId xmlns:a16="http://schemas.microsoft.com/office/drawing/2014/main" id="{2FBB270E-1843-D6AF-D7B4-69399384202F}"/>
                  </a:ext>
                </a:extLst>
              </p:cNvPr>
              <p:cNvPicPr/>
              <p:nvPr/>
            </p:nvPicPr>
            <p:blipFill>
              <a:blip r:embed="rId5"/>
              <a:stretch>
                <a:fillRect/>
              </a:stretch>
            </p:blipFill>
            <p:spPr>
              <a:xfrm>
                <a:off x="7975264" y="2105849"/>
                <a:ext cx="126000" cy="126000"/>
              </a:xfrm>
              <a:prstGeom prst="rect">
                <a:avLst/>
              </a:prstGeom>
            </p:spPr>
          </p:pic>
        </mc:Fallback>
      </mc:AlternateContent>
      <p:sp>
        <p:nvSpPr>
          <p:cNvPr id="23" name="TextBox 22">
            <a:extLst>
              <a:ext uri="{FF2B5EF4-FFF2-40B4-BE49-F238E27FC236}">
                <a16:creationId xmlns:a16="http://schemas.microsoft.com/office/drawing/2014/main" id="{4F68A556-B582-E697-F39A-D62B7B8145F3}"/>
              </a:ext>
            </a:extLst>
          </p:cNvPr>
          <p:cNvSpPr txBox="1"/>
          <p:nvPr/>
        </p:nvSpPr>
        <p:spPr>
          <a:xfrm>
            <a:off x="7747074" y="2806645"/>
            <a:ext cx="4663748" cy="2797369"/>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Kaveri Shende</a:t>
            </a:r>
          </a:p>
          <a:p>
            <a:pPr>
              <a:lnSpc>
                <a:spcPct val="150000"/>
              </a:lnSpc>
            </a:pPr>
            <a:r>
              <a:rPr lang="en-IN" sz="2400" b="1" dirty="0">
                <a:latin typeface="Times New Roman" panose="02020603050405020304" pitchFamily="18" charset="0"/>
                <a:cs typeface="Times New Roman" panose="02020603050405020304" pitchFamily="18" charset="0"/>
              </a:rPr>
              <a:t>Arshad </a:t>
            </a:r>
            <a:r>
              <a:rPr lang="en-IN" sz="2400" b="1" dirty="0" err="1">
                <a:latin typeface="Times New Roman" panose="02020603050405020304" pitchFamily="18" charset="0"/>
                <a:cs typeface="Times New Roman" panose="02020603050405020304" pitchFamily="18" charset="0"/>
              </a:rPr>
              <a:t>Aafaq</a:t>
            </a:r>
            <a:r>
              <a:rPr lang="en-IN" sz="2400" b="1" dirty="0">
                <a:latin typeface="Times New Roman" panose="02020603050405020304" pitchFamily="18" charset="0"/>
                <a:cs typeface="Times New Roman" panose="02020603050405020304" pitchFamily="18" charset="0"/>
              </a:rPr>
              <a:t> D</a:t>
            </a:r>
          </a:p>
          <a:p>
            <a:pPr>
              <a:lnSpc>
                <a:spcPct val="150000"/>
              </a:lnSpc>
            </a:pPr>
            <a:r>
              <a:rPr lang="en-IN" sz="2400" b="1" dirty="0">
                <a:latin typeface="Times New Roman" panose="02020603050405020304" pitchFamily="18" charset="0"/>
                <a:cs typeface="Times New Roman" panose="02020603050405020304" pitchFamily="18" charset="0"/>
              </a:rPr>
              <a:t>Sakshi Chaturvedi</a:t>
            </a:r>
          </a:p>
          <a:p>
            <a:pPr>
              <a:lnSpc>
                <a:spcPct val="150000"/>
              </a:lnSpc>
            </a:pPr>
            <a:r>
              <a:rPr lang="en-IN" sz="2400" b="1" dirty="0">
                <a:latin typeface="Times New Roman" panose="02020603050405020304" pitchFamily="18" charset="0"/>
                <a:cs typeface="Times New Roman" panose="02020603050405020304" pitchFamily="18" charset="0"/>
              </a:rPr>
              <a:t>Vikas Kumar</a:t>
            </a:r>
          </a:p>
          <a:p>
            <a:pPr>
              <a:lnSpc>
                <a:spcPct val="150000"/>
              </a:lnSpc>
            </a:pPr>
            <a:r>
              <a:rPr lang="en-IN" sz="2400" b="1" dirty="0">
                <a:latin typeface="Times New Roman" panose="02020603050405020304" pitchFamily="18" charset="0"/>
                <a:cs typeface="Times New Roman" panose="02020603050405020304" pitchFamily="18" charset="0"/>
              </a:rPr>
              <a:t>Yogesh </a:t>
            </a:r>
            <a:r>
              <a:rPr lang="en-IN" sz="2400" b="1" dirty="0" err="1">
                <a:latin typeface="Times New Roman" panose="02020603050405020304" pitchFamily="18" charset="0"/>
                <a:cs typeface="Times New Roman" panose="02020603050405020304" pitchFamily="18" charset="0"/>
              </a:rPr>
              <a:t>Agre</a:t>
            </a:r>
            <a:r>
              <a:rPr lang="en-IN"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6322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7B06-0B5A-2A64-6A93-918FEEB69637}"/>
              </a:ext>
            </a:extLst>
          </p:cNvPr>
          <p:cNvSpPr txBox="1">
            <a:spLocks/>
          </p:cNvSpPr>
          <p:nvPr/>
        </p:nvSpPr>
        <p:spPr>
          <a:xfrm>
            <a:off x="678581" y="343961"/>
            <a:ext cx="4487308" cy="433633"/>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000" b="1" cap="none" dirty="0">
                <a:solidFill>
                  <a:srgbClr val="FF0000"/>
                </a:solidFill>
                <a:latin typeface="Times New Roman" panose="02020603050405020304" pitchFamily="18" charset="0"/>
                <a:cs typeface="Times New Roman" panose="02020603050405020304" pitchFamily="18" charset="0"/>
              </a:rPr>
              <a:t>Cleaning of Data and  </a:t>
            </a:r>
            <a:r>
              <a:rPr lang="en-US" sz="2000" b="1" cap="none" dirty="0" err="1">
                <a:solidFill>
                  <a:srgbClr val="FF0000"/>
                </a:solidFill>
                <a:latin typeface="Times New Roman" panose="02020603050405020304" pitchFamily="18" charset="0"/>
                <a:cs typeface="Times New Roman" panose="02020603050405020304" pitchFamily="18" charset="0"/>
              </a:rPr>
              <a:t>Manupulation</a:t>
            </a:r>
            <a:r>
              <a:rPr lang="en-US" sz="2000" b="1" cap="none" dirty="0">
                <a:solidFill>
                  <a:srgbClr val="FF0000"/>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B3205B9-04D9-5CD6-7E87-1D250ADABCC9}"/>
              </a:ext>
            </a:extLst>
          </p:cNvPr>
          <p:cNvSpPr txBox="1"/>
          <p:nvPr/>
        </p:nvSpPr>
        <p:spPr>
          <a:xfrm>
            <a:off x="914400" y="3429000"/>
            <a:ext cx="5429839" cy="369332"/>
          </a:xfrm>
          <a:prstGeom prst="rect">
            <a:avLst/>
          </a:prstGeom>
          <a:noFill/>
        </p:spPr>
        <p:txBody>
          <a:bodyPr wrap="square" rtlCol="0">
            <a:spAutoFit/>
          </a:bodyPr>
          <a:lstStyle/>
          <a:p>
            <a:r>
              <a:rPr lang="en-US" b="1" dirty="0">
                <a:solidFill>
                  <a:srgbClr val="FF0000"/>
                </a:solidFill>
              </a:rPr>
              <a:t> </a:t>
            </a:r>
          </a:p>
        </p:txBody>
      </p:sp>
      <p:graphicFrame>
        <p:nvGraphicFramePr>
          <p:cNvPr id="8" name="Diagram 7">
            <a:extLst>
              <a:ext uri="{FF2B5EF4-FFF2-40B4-BE49-F238E27FC236}">
                <a16:creationId xmlns:a16="http://schemas.microsoft.com/office/drawing/2014/main" id="{82FE3DD2-5E92-CF7C-78E5-285312D05737}"/>
              </a:ext>
            </a:extLst>
          </p:cNvPr>
          <p:cNvGraphicFramePr/>
          <p:nvPr>
            <p:extLst>
              <p:ext uri="{D42A27DB-BD31-4B8C-83A1-F6EECF244321}">
                <p14:modId xmlns:p14="http://schemas.microsoft.com/office/powerpoint/2010/main" val="3479910567"/>
              </p:ext>
            </p:extLst>
          </p:nvPr>
        </p:nvGraphicFramePr>
        <p:xfrm>
          <a:off x="3090237" y="1541661"/>
          <a:ext cx="5550329" cy="4206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174F0B31-5358-E9B3-C217-6DBFA2CDD7C8}"/>
              </a:ext>
            </a:extLst>
          </p:cNvPr>
          <p:cNvSpPr txBox="1"/>
          <p:nvPr/>
        </p:nvSpPr>
        <p:spPr>
          <a:xfrm>
            <a:off x="1442687" y="3290500"/>
            <a:ext cx="231168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Dropped duplicate rows from the dataset</a:t>
            </a:r>
          </a:p>
        </p:txBody>
      </p:sp>
      <p:sp>
        <p:nvSpPr>
          <p:cNvPr id="10" name="TextBox 9">
            <a:extLst>
              <a:ext uri="{FF2B5EF4-FFF2-40B4-BE49-F238E27FC236}">
                <a16:creationId xmlns:a16="http://schemas.microsoft.com/office/drawing/2014/main" id="{1028831B-CE93-50A2-F275-9BBDE590ACB4}"/>
              </a:ext>
            </a:extLst>
          </p:cNvPr>
          <p:cNvSpPr txBox="1"/>
          <p:nvPr/>
        </p:nvSpPr>
        <p:spPr>
          <a:xfrm>
            <a:off x="4131891" y="777594"/>
            <a:ext cx="3667254" cy="923330"/>
          </a:xfrm>
          <a:prstGeom prst="rect">
            <a:avLst/>
          </a:prstGeom>
          <a:noFill/>
        </p:spPr>
        <p:txBody>
          <a:bodyPr wrap="square" rtlCol="0">
            <a:spAutoFit/>
          </a:bodyPr>
          <a:lstStyle/>
          <a:p>
            <a:pPr algn="ctr"/>
            <a:r>
              <a:rPr lang="en-US" b="0" dirty="0">
                <a:effectLst/>
                <a:latin typeface="Times New Roman" panose="02020603050405020304" pitchFamily="18" charset="0"/>
                <a:cs typeface="Times New Roman" panose="02020603050405020304" pitchFamily="18" charset="0"/>
              </a:rPr>
              <a:t>Company and agent values replaced with zero </a:t>
            </a:r>
          </a:p>
          <a:p>
            <a:endParaRPr lang="en-IN" dirty="0"/>
          </a:p>
        </p:txBody>
      </p:sp>
      <p:sp>
        <p:nvSpPr>
          <p:cNvPr id="11" name="TextBox 10">
            <a:extLst>
              <a:ext uri="{FF2B5EF4-FFF2-40B4-BE49-F238E27FC236}">
                <a16:creationId xmlns:a16="http://schemas.microsoft.com/office/drawing/2014/main" id="{33B6539F-71BA-0922-860E-A42D4EE679C6}"/>
              </a:ext>
            </a:extLst>
          </p:cNvPr>
          <p:cNvSpPr txBox="1"/>
          <p:nvPr/>
        </p:nvSpPr>
        <p:spPr>
          <a:xfrm flipH="1">
            <a:off x="8265044" y="3174715"/>
            <a:ext cx="2909814" cy="1200329"/>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Converting datatype of columns 'children', 'company' </a:t>
            </a:r>
            <a:r>
              <a:rPr lang="en-US" b="0" dirty="0" err="1">
                <a:effectLst/>
                <a:latin typeface="Times New Roman" panose="02020603050405020304" pitchFamily="18" charset="0"/>
                <a:cs typeface="Times New Roman" panose="02020603050405020304" pitchFamily="18" charset="0"/>
              </a:rPr>
              <a:t>and'agent</a:t>
            </a:r>
            <a:r>
              <a:rPr lang="en-US" b="0" dirty="0">
                <a:effectLst/>
                <a:latin typeface="Times New Roman" panose="02020603050405020304" pitchFamily="18" charset="0"/>
                <a:cs typeface="Times New Roman" panose="02020603050405020304" pitchFamily="18" charset="0"/>
              </a:rPr>
              <a:t>' from float to int</a:t>
            </a:r>
          </a:p>
          <a:p>
            <a:endParaRPr lang="en-IN" dirty="0"/>
          </a:p>
        </p:txBody>
      </p:sp>
      <p:sp>
        <p:nvSpPr>
          <p:cNvPr id="12" name="TextBox 11">
            <a:extLst>
              <a:ext uri="{FF2B5EF4-FFF2-40B4-BE49-F238E27FC236}">
                <a16:creationId xmlns:a16="http://schemas.microsoft.com/office/drawing/2014/main" id="{5B893ED3-9201-FCB2-087D-552C23A205C2}"/>
              </a:ext>
            </a:extLst>
          </p:cNvPr>
          <p:cNvSpPr txBox="1"/>
          <p:nvPr/>
        </p:nvSpPr>
        <p:spPr>
          <a:xfrm flipH="1">
            <a:off x="4313977" y="5886953"/>
            <a:ext cx="4049186" cy="923330"/>
          </a:xfrm>
          <a:prstGeom prst="rect">
            <a:avLst/>
          </a:prstGeom>
          <a:noFill/>
        </p:spPr>
        <p:txBody>
          <a:bodyPr wrap="square" rtlCol="0">
            <a:spAutoFit/>
          </a:bodyPr>
          <a:lstStyle/>
          <a:p>
            <a:r>
              <a:rPr lang="en-US" b="0" dirty="0">
                <a:effectLst/>
                <a:latin typeface="Times New Roman" panose="02020603050405020304" pitchFamily="18" charset="0"/>
                <a:cs typeface="Times New Roman" panose="02020603050405020304" pitchFamily="18" charset="0"/>
              </a:rPr>
              <a:t>changing datatype of column '</a:t>
            </a:r>
            <a:r>
              <a:rPr lang="en-US" b="0" dirty="0" err="1">
                <a:effectLst/>
                <a:latin typeface="Times New Roman" panose="02020603050405020304" pitchFamily="18" charset="0"/>
                <a:cs typeface="Times New Roman" panose="02020603050405020304" pitchFamily="18" charset="0"/>
              </a:rPr>
              <a:t>reservation_status_date</a:t>
            </a:r>
            <a:r>
              <a:rPr lang="en-US" b="0" dirty="0">
                <a:effectLst/>
                <a:latin typeface="Times New Roman" panose="02020603050405020304" pitchFamily="18" charset="0"/>
                <a:cs typeface="Times New Roman" panose="02020603050405020304" pitchFamily="18" charset="0"/>
              </a:rPr>
              <a:t>' to </a:t>
            </a:r>
            <a:r>
              <a:rPr lang="en-US" b="0" dirty="0" err="1">
                <a:effectLst/>
                <a:latin typeface="Times New Roman" panose="02020603050405020304" pitchFamily="18" charset="0"/>
                <a:cs typeface="Times New Roman" panose="02020603050405020304" pitchFamily="18" charset="0"/>
              </a:rPr>
              <a:t>data_type</a:t>
            </a:r>
            <a:r>
              <a:rPr lang="en-US" b="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1309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C8ED-E1C5-841F-8DE9-E7D06CDBD0B2}"/>
              </a:ext>
            </a:extLst>
          </p:cNvPr>
          <p:cNvSpPr>
            <a:spLocks noGrp="1"/>
          </p:cNvSpPr>
          <p:nvPr>
            <p:ph type="ctrTitle"/>
          </p:nvPr>
        </p:nvSpPr>
        <p:spPr>
          <a:xfrm>
            <a:off x="3391785" y="600246"/>
            <a:ext cx="7027951" cy="665340"/>
          </a:xfrm>
        </p:spPr>
        <p:txBody>
          <a:bodyPr>
            <a:normAutofit/>
          </a:bodyPr>
          <a:lstStyle/>
          <a:p>
            <a:pPr algn="l"/>
            <a:r>
              <a:rPr lang="en-IN" sz="3200" b="1" dirty="0">
                <a:solidFill>
                  <a:srgbClr val="FF0000"/>
                </a:solidFill>
                <a:latin typeface="Times New Roman" panose="02020603050405020304" pitchFamily="18" charset="0"/>
                <a:cs typeface="Times New Roman" panose="02020603050405020304" pitchFamily="18" charset="0"/>
              </a:rPr>
              <a:t>Removing Duplicates</a:t>
            </a:r>
          </a:p>
        </p:txBody>
      </p:sp>
      <p:pic>
        <p:nvPicPr>
          <p:cNvPr id="7" name="Picture 6">
            <a:extLst>
              <a:ext uri="{FF2B5EF4-FFF2-40B4-BE49-F238E27FC236}">
                <a16:creationId xmlns:a16="http://schemas.microsoft.com/office/drawing/2014/main" id="{B09B9D13-4632-5925-A7D1-503F672CBBA9}"/>
              </a:ext>
            </a:extLst>
          </p:cNvPr>
          <p:cNvPicPr>
            <a:picLocks noChangeAspect="1"/>
          </p:cNvPicPr>
          <p:nvPr/>
        </p:nvPicPr>
        <p:blipFill>
          <a:blip r:embed="rId2"/>
          <a:stretch>
            <a:fillRect/>
          </a:stretch>
        </p:blipFill>
        <p:spPr>
          <a:xfrm>
            <a:off x="1297002" y="3054329"/>
            <a:ext cx="7230310" cy="749339"/>
          </a:xfrm>
          <a:prstGeom prst="rect">
            <a:avLst/>
          </a:prstGeom>
        </p:spPr>
      </p:pic>
      <p:pic>
        <p:nvPicPr>
          <p:cNvPr id="9" name="Picture 8">
            <a:extLst>
              <a:ext uri="{FF2B5EF4-FFF2-40B4-BE49-F238E27FC236}">
                <a16:creationId xmlns:a16="http://schemas.microsoft.com/office/drawing/2014/main" id="{21F8697F-F77F-5CBE-B9F1-2222F6192953}"/>
              </a:ext>
            </a:extLst>
          </p:cNvPr>
          <p:cNvPicPr>
            <a:picLocks noChangeAspect="1"/>
          </p:cNvPicPr>
          <p:nvPr/>
        </p:nvPicPr>
        <p:blipFill>
          <a:blip r:embed="rId3"/>
          <a:stretch>
            <a:fillRect/>
          </a:stretch>
        </p:blipFill>
        <p:spPr>
          <a:xfrm>
            <a:off x="1297001" y="4084750"/>
            <a:ext cx="7230309" cy="985548"/>
          </a:xfrm>
          <a:prstGeom prst="rect">
            <a:avLst/>
          </a:prstGeom>
        </p:spPr>
      </p:pic>
      <p:pic>
        <p:nvPicPr>
          <p:cNvPr id="11" name="Picture 10">
            <a:extLst>
              <a:ext uri="{FF2B5EF4-FFF2-40B4-BE49-F238E27FC236}">
                <a16:creationId xmlns:a16="http://schemas.microsoft.com/office/drawing/2014/main" id="{9210A284-9C5B-6F6B-1B64-A423DF8E51D2}"/>
              </a:ext>
            </a:extLst>
          </p:cNvPr>
          <p:cNvPicPr>
            <a:picLocks noChangeAspect="1"/>
          </p:cNvPicPr>
          <p:nvPr/>
        </p:nvPicPr>
        <p:blipFill>
          <a:blip r:embed="rId4"/>
          <a:stretch>
            <a:fillRect/>
          </a:stretch>
        </p:blipFill>
        <p:spPr>
          <a:xfrm>
            <a:off x="1297002" y="5351380"/>
            <a:ext cx="7145249" cy="806491"/>
          </a:xfrm>
          <a:prstGeom prst="rect">
            <a:avLst/>
          </a:prstGeom>
        </p:spPr>
      </p:pic>
      <p:pic>
        <p:nvPicPr>
          <p:cNvPr id="17" name="Picture 16">
            <a:extLst>
              <a:ext uri="{FF2B5EF4-FFF2-40B4-BE49-F238E27FC236}">
                <a16:creationId xmlns:a16="http://schemas.microsoft.com/office/drawing/2014/main" id="{9CC6A192-0254-D37C-2956-56EF7A7A192C}"/>
              </a:ext>
            </a:extLst>
          </p:cNvPr>
          <p:cNvPicPr>
            <a:picLocks noChangeAspect="1"/>
          </p:cNvPicPr>
          <p:nvPr/>
        </p:nvPicPr>
        <p:blipFill>
          <a:blip r:embed="rId5"/>
          <a:stretch>
            <a:fillRect/>
          </a:stretch>
        </p:blipFill>
        <p:spPr>
          <a:xfrm>
            <a:off x="1297002" y="1689893"/>
            <a:ext cx="7336635" cy="1181161"/>
          </a:xfrm>
          <a:prstGeom prst="rect">
            <a:avLst/>
          </a:prstGeom>
        </p:spPr>
      </p:pic>
      <p:pic>
        <p:nvPicPr>
          <p:cNvPr id="19" name="Picture 18">
            <a:extLst>
              <a:ext uri="{FF2B5EF4-FFF2-40B4-BE49-F238E27FC236}">
                <a16:creationId xmlns:a16="http://schemas.microsoft.com/office/drawing/2014/main" id="{C708D367-C119-384E-0412-2D98BB8E7CF8}"/>
              </a:ext>
            </a:extLst>
          </p:cNvPr>
          <p:cNvPicPr>
            <a:picLocks noChangeAspect="1"/>
          </p:cNvPicPr>
          <p:nvPr/>
        </p:nvPicPr>
        <p:blipFill>
          <a:blip r:embed="rId6"/>
          <a:stretch>
            <a:fillRect/>
          </a:stretch>
        </p:blipFill>
        <p:spPr>
          <a:xfrm>
            <a:off x="8837361" y="4444409"/>
            <a:ext cx="2781520" cy="1713462"/>
          </a:xfrm>
          <a:prstGeom prst="rect">
            <a:avLst/>
          </a:prstGeom>
        </p:spPr>
      </p:pic>
    </p:spTree>
    <p:extLst>
      <p:ext uri="{BB962C8B-B14F-4D97-AF65-F5344CB8AC3E}">
        <p14:creationId xmlns:p14="http://schemas.microsoft.com/office/powerpoint/2010/main" val="161112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94F8-E12B-921B-727C-EBF837095EAC}"/>
              </a:ext>
            </a:extLst>
          </p:cNvPr>
          <p:cNvSpPr>
            <a:spLocks noGrp="1"/>
          </p:cNvSpPr>
          <p:nvPr>
            <p:ph type="ctrTitle"/>
          </p:nvPr>
        </p:nvSpPr>
        <p:spPr>
          <a:xfrm>
            <a:off x="1184952" y="294482"/>
            <a:ext cx="9144000" cy="681563"/>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Dealing with null values of play store </a:t>
            </a:r>
          </a:p>
        </p:txBody>
      </p:sp>
      <p:sp>
        <p:nvSpPr>
          <p:cNvPr id="3" name="Subtitle 2">
            <a:extLst>
              <a:ext uri="{FF2B5EF4-FFF2-40B4-BE49-F238E27FC236}">
                <a16:creationId xmlns:a16="http://schemas.microsoft.com/office/drawing/2014/main" id="{5BB0BC67-7B31-BCEC-15E1-F96566D099F2}"/>
              </a:ext>
            </a:extLst>
          </p:cNvPr>
          <p:cNvSpPr>
            <a:spLocks noGrp="1"/>
          </p:cNvSpPr>
          <p:nvPr>
            <p:ph type="subTitle" idx="1"/>
          </p:nvPr>
        </p:nvSpPr>
        <p:spPr>
          <a:xfrm>
            <a:off x="1071937" y="1115692"/>
            <a:ext cx="9983056" cy="877495"/>
          </a:xfrm>
        </p:spPr>
        <p:txBody>
          <a:bodyPr/>
          <a:lstStyle/>
          <a:p>
            <a:pPr algn="l"/>
            <a:r>
              <a:rPr lang="en-IN" dirty="0"/>
              <a:t>There are 4 columns  Children, Agent, Company, Country with Null values</a:t>
            </a:r>
          </a:p>
        </p:txBody>
      </p:sp>
      <p:pic>
        <p:nvPicPr>
          <p:cNvPr id="5" name="Picture 4">
            <a:extLst>
              <a:ext uri="{FF2B5EF4-FFF2-40B4-BE49-F238E27FC236}">
                <a16:creationId xmlns:a16="http://schemas.microsoft.com/office/drawing/2014/main" id="{B18955AB-8CC5-0DEC-0151-0394609DCB3F}"/>
              </a:ext>
            </a:extLst>
          </p:cNvPr>
          <p:cNvPicPr>
            <a:picLocks noChangeAspect="1"/>
          </p:cNvPicPr>
          <p:nvPr/>
        </p:nvPicPr>
        <p:blipFill>
          <a:blip r:embed="rId2"/>
          <a:stretch>
            <a:fillRect/>
          </a:stretch>
        </p:blipFill>
        <p:spPr>
          <a:xfrm>
            <a:off x="6063465" y="2032559"/>
            <a:ext cx="5363110" cy="32097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D5C11D3D-BBB0-765C-8547-C3567D2EC157}"/>
              </a:ext>
            </a:extLst>
          </p:cNvPr>
          <p:cNvSpPr txBox="1"/>
          <p:nvPr/>
        </p:nvSpPr>
        <p:spPr>
          <a:xfrm>
            <a:off x="1325365" y="5922643"/>
            <a:ext cx="10602929" cy="369332"/>
          </a:xfrm>
          <a:prstGeom prst="rect">
            <a:avLst/>
          </a:prstGeom>
          <a:noFill/>
        </p:spPr>
        <p:txBody>
          <a:bodyPr wrap="square" rtlCol="0">
            <a:spAutoFit/>
          </a:bodyPr>
          <a:lstStyle/>
          <a:p>
            <a:r>
              <a:rPr lang="en-IN" dirty="0"/>
              <a:t>Company and agent values is replaced with Zero, country is replaced with others</a:t>
            </a:r>
          </a:p>
        </p:txBody>
      </p:sp>
      <p:pic>
        <p:nvPicPr>
          <p:cNvPr id="6" name="Picture 5">
            <a:extLst>
              <a:ext uri="{FF2B5EF4-FFF2-40B4-BE49-F238E27FC236}">
                <a16:creationId xmlns:a16="http://schemas.microsoft.com/office/drawing/2014/main" id="{827F8480-647A-AF88-9BFB-DA00E1C7B0C6}"/>
              </a:ext>
            </a:extLst>
          </p:cNvPr>
          <p:cNvPicPr>
            <a:picLocks noChangeAspect="1"/>
          </p:cNvPicPr>
          <p:nvPr/>
        </p:nvPicPr>
        <p:blipFill>
          <a:blip r:embed="rId3"/>
          <a:stretch>
            <a:fillRect/>
          </a:stretch>
        </p:blipFill>
        <p:spPr>
          <a:xfrm>
            <a:off x="1325364" y="1993187"/>
            <a:ext cx="4140715" cy="2456893"/>
          </a:xfrm>
          <a:prstGeom prst="rect">
            <a:avLst/>
          </a:prstGeom>
        </p:spPr>
      </p:pic>
    </p:spTree>
    <p:extLst>
      <p:ext uri="{BB962C8B-B14F-4D97-AF65-F5344CB8AC3E}">
        <p14:creationId xmlns:p14="http://schemas.microsoft.com/office/powerpoint/2010/main" val="201151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D02-AC89-41E0-18AD-681EA318DC51}"/>
              </a:ext>
            </a:extLst>
          </p:cNvPr>
          <p:cNvSpPr>
            <a:spLocks noGrp="1"/>
          </p:cNvSpPr>
          <p:nvPr>
            <p:ph type="title"/>
          </p:nvPr>
        </p:nvSpPr>
        <p:spPr>
          <a:xfrm>
            <a:off x="838200" y="365126"/>
            <a:ext cx="10515600" cy="754758"/>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Converting Datatypes</a:t>
            </a:r>
          </a:p>
        </p:txBody>
      </p:sp>
      <p:pic>
        <p:nvPicPr>
          <p:cNvPr id="5" name="Content Placeholder 4">
            <a:extLst>
              <a:ext uri="{FF2B5EF4-FFF2-40B4-BE49-F238E27FC236}">
                <a16:creationId xmlns:a16="http://schemas.microsoft.com/office/drawing/2014/main" id="{DC73CA85-6AFB-9439-8A68-435E8869A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228351"/>
            <a:ext cx="9600345" cy="908674"/>
          </a:xfrm>
        </p:spPr>
      </p:pic>
      <p:pic>
        <p:nvPicPr>
          <p:cNvPr id="7" name="Picture 6">
            <a:extLst>
              <a:ext uri="{FF2B5EF4-FFF2-40B4-BE49-F238E27FC236}">
                <a16:creationId xmlns:a16="http://schemas.microsoft.com/office/drawing/2014/main" id="{2EC371DA-9CAF-B7B8-A290-3AF38351E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2427033"/>
            <a:ext cx="9949665" cy="985120"/>
          </a:xfrm>
          <a:prstGeom prst="rect">
            <a:avLst/>
          </a:prstGeom>
        </p:spPr>
      </p:pic>
      <p:pic>
        <p:nvPicPr>
          <p:cNvPr id="9" name="Picture 8">
            <a:extLst>
              <a:ext uri="{FF2B5EF4-FFF2-40B4-BE49-F238E27FC236}">
                <a16:creationId xmlns:a16="http://schemas.microsoft.com/office/drawing/2014/main" id="{25A0BBBD-52D0-3F58-A4EA-FCA92F9A9221}"/>
              </a:ext>
            </a:extLst>
          </p:cNvPr>
          <p:cNvPicPr>
            <a:picLocks noChangeAspect="1"/>
          </p:cNvPicPr>
          <p:nvPr/>
        </p:nvPicPr>
        <p:blipFill>
          <a:blip r:embed="rId4"/>
          <a:stretch>
            <a:fillRect/>
          </a:stretch>
        </p:blipFill>
        <p:spPr>
          <a:xfrm>
            <a:off x="838199" y="4659286"/>
            <a:ext cx="9949664" cy="1505208"/>
          </a:xfrm>
          <a:prstGeom prst="rect">
            <a:avLst/>
          </a:prstGeom>
        </p:spPr>
      </p:pic>
      <p:sp>
        <p:nvSpPr>
          <p:cNvPr id="10" name="Title 1">
            <a:extLst>
              <a:ext uri="{FF2B5EF4-FFF2-40B4-BE49-F238E27FC236}">
                <a16:creationId xmlns:a16="http://schemas.microsoft.com/office/drawing/2014/main" id="{6F88A7ED-D816-077A-0844-91D7F5131698}"/>
              </a:ext>
            </a:extLst>
          </p:cNvPr>
          <p:cNvSpPr txBox="1">
            <a:spLocks/>
          </p:cNvSpPr>
          <p:nvPr/>
        </p:nvSpPr>
        <p:spPr>
          <a:xfrm>
            <a:off x="838200" y="3658340"/>
            <a:ext cx="10515600" cy="7547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400" b="1" i="0" dirty="0">
                <a:solidFill>
                  <a:srgbClr val="FF0000"/>
                </a:solidFill>
                <a:effectLst/>
                <a:latin typeface="Times New Roman" panose="02020603050405020304" pitchFamily="18" charset="0"/>
                <a:cs typeface="Times New Roman" panose="02020603050405020304" pitchFamily="18" charset="0"/>
              </a:rPr>
              <a:t>Adding Required Columns</a:t>
            </a:r>
            <a:endParaRPr lang="en-IN" sz="2400" b="0" i="0" dirty="0">
              <a:solidFill>
                <a:srgbClr val="FF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77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17DCA6-FAF1-5163-3865-A5C07E7D7A5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5785" l="491" r="98528">
                        <a14:foregroundMark x1="1472" y1="3448" x2="4785" y2="19732"/>
                        <a14:foregroundMark x1="4785" y1="19732" x2="2945" y2="70881"/>
                        <a14:foregroundMark x1="2945" y1="70881" x2="736" y2="37548"/>
                        <a14:foregroundMark x1="736" y1="37548" x2="6503" y2="25096"/>
                        <a14:foregroundMark x1="6503" y1="25096" x2="11779" y2="38123"/>
                        <a14:foregroundMark x1="11779" y1="38123" x2="15951" y2="22222"/>
                        <a14:foregroundMark x1="15951" y1="22222" x2="20123" y2="35249"/>
                        <a14:foregroundMark x1="20123" y1="35249" x2="27362" y2="25862"/>
                        <a14:foregroundMark x1="27362" y1="25862" x2="28466" y2="38123"/>
                        <a14:foregroundMark x1="22577" y1="4789" x2="7362" y2="16858"/>
                        <a14:foregroundMark x1="7362" y1="16858" x2="13742" y2="7471"/>
                        <a14:foregroundMark x1="13742" y1="7471" x2="24172" y2="4598"/>
                        <a14:foregroundMark x1="24172" y1="4598" x2="15706" y2="5939"/>
                        <a14:foregroundMark x1="15706" y1="5939" x2="8221" y2="2682"/>
                        <a14:foregroundMark x1="8221" y1="2682" x2="4540" y2="23372"/>
                        <a14:foregroundMark x1="4540" y1="23372" x2="2945" y2="9579"/>
                        <a14:foregroundMark x1="2945" y1="9579" x2="3558" y2="22797"/>
                        <a14:foregroundMark x1="3558" y1="22797" x2="19387" y2="58238"/>
                        <a14:foregroundMark x1="19387" y1="58238" x2="80000" y2="47126"/>
                        <a14:foregroundMark x1="80000" y1="47126" x2="96319" y2="32950"/>
                        <a14:foregroundMark x1="96319" y1="32950" x2="84172" y2="45019"/>
                        <a14:foregroundMark x1="84172" y1="45019" x2="66258" y2="46935"/>
                        <a14:foregroundMark x1="66258" y1="46935" x2="47362" y2="56513"/>
                        <a14:foregroundMark x1="47362" y1="56513" x2="26258" y2="51916"/>
                        <a14:foregroundMark x1="26258" y1="51916" x2="12393" y2="42529"/>
                        <a14:foregroundMark x1="12393" y1="42529" x2="12147" y2="18774"/>
                        <a14:foregroundMark x1="12147" y1="18774" x2="4294" y2="7854"/>
                        <a14:foregroundMark x1="4294" y1="7854" x2="27485" y2="958"/>
                        <a14:foregroundMark x1="27485" y1="958" x2="85031" y2="3640"/>
                        <a14:foregroundMark x1="85031" y1="3640" x2="96074" y2="21456"/>
                        <a14:foregroundMark x1="96074" y1="21456" x2="99264" y2="75862"/>
                        <a14:foregroundMark x1="99264" y1="75862" x2="92883" y2="89655"/>
                        <a14:foregroundMark x1="92883" y1="89655" x2="1227" y2="93103"/>
                        <a14:foregroundMark x1="1227" y1="93103" x2="613" y2="0"/>
                        <a14:foregroundMark x1="88221" y1="64943" x2="74724" y2="79502"/>
                        <a14:foregroundMark x1="74724" y1="79502" x2="57791" y2="86590"/>
                        <a14:foregroundMark x1="57791" y1="86590" x2="49693" y2="80268"/>
                        <a14:foregroundMark x1="49693" y1="80268" x2="21104" y2="75287"/>
                        <a14:foregroundMark x1="21104" y1="75287" x2="28712" y2="65134"/>
                        <a14:foregroundMark x1="28712" y1="65134" x2="18160" y2="62644"/>
                        <a14:foregroundMark x1="18160" y1="62644" x2="7239" y2="44828"/>
                        <a14:foregroundMark x1="7239" y1="44828" x2="20123" y2="59770"/>
                        <a14:foregroundMark x1="20123" y1="59770" x2="12025" y2="57854"/>
                        <a14:foregroundMark x1="12025" y1="57854" x2="18282" y2="70881"/>
                        <a14:foregroundMark x1="18282" y1="70881" x2="85644" y2="93678"/>
                        <a14:foregroundMark x1="85644" y1="93678" x2="75460" y2="96169"/>
                        <a14:foregroundMark x1="75460" y1="96169" x2="69080" y2="85632"/>
                        <a14:foregroundMark x1="69080" y1="85632" x2="92638" y2="30460"/>
                        <a14:foregroundMark x1="92638" y1="30460" x2="98773" y2="65517"/>
                        <a14:foregroundMark x1="98773" y1="65517" x2="91656" y2="77586"/>
                        <a14:foregroundMark x1="91656" y1="77586" x2="96810" y2="64559"/>
                        <a14:foregroundMark x1="96810" y1="64559" x2="86871" y2="72031"/>
                        <a14:foregroundMark x1="86871" y1="72031" x2="94356" y2="57663"/>
                        <a14:foregroundMark x1="94356" y1="57663" x2="80245" y2="73372"/>
                        <a14:foregroundMark x1="80245" y1="73372" x2="88834" y2="82567"/>
                        <a14:foregroundMark x1="88834" y1="82567" x2="20000" y2="83142"/>
                        <a14:foregroundMark x1="20000" y1="83142" x2="12025" y2="85441"/>
                        <a14:foregroundMark x1="12025" y1="85441" x2="15092" y2="74904"/>
                        <a14:foregroundMark x1="15092" y1="74904" x2="7485" y2="77395"/>
                        <a14:foregroundMark x1="7485" y1="77395" x2="10307" y2="70307"/>
                        <a14:foregroundMark x1="31534" y1="95594" x2="40368" y2="96743"/>
                        <a14:foregroundMark x1="40368" y1="96743" x2="55215" y2="95977"/>
                        <a14:foregroundMark x1="55215" y1="95977" x2="57178" y2="95977"/>
                        <a14:foregroundMark x1="97055" y1="89080" x2="98528" y2="90805"/>
                        <a14:foregroundMark x1="60245" y1="958" x2="33006" y2="958"/>
                        <a14:foregroundMark x1="33006" y1="958" x2="79877" y2="2682"/>
                        <a14:foregroundMark x1="79877" y1="2682" x2="62822" y2="1341"/>
                      </a14:backgroundRemoval>
                    </a14:imgEffect>
                  </a14:imgLayer>
                </a14:imgProps>
              </a:ext>
            </a:extLst>
          </a:blip>
          <a:stretch>
            <a:fillRect/>
          </a:stretch>
        </p:blipFill>
        <p:spPr>
          <a:xfrm>
            <a:off x="1479327" y="2539967"/>
            <a:ext cx="6209980" cy="4296202"/>
          </a:xfrm>
          <a:prstGeom prst="rect">
            <a:avLst/>
          </a:prstGeom>
        </p:spPr>
      </p:pic>
      <p:sp>
        <p:nvSpPr>
          <p:cNvPr id="2" name="TextBox 1">
            <a:extLst>
              <a:ext uri="{FF2B5EF4-FFF2-40B4-BE49-F238E27FC236}">
                <a16:creationId xmlns:a16="http://schemas.microsoft.com/office/drawing/2014/main" id="{05374F25-8DEE-A64F-0ADF-0864A2F1FADC}"/>
              </a:ext>
            </a:extLst>
          </p:cNvPr>
          <p:cNvSpPr txBox="1"/>
          <p:nvPr/>
        </p:nvSpPr>
        <p:spPr>
          <a:xfrm>
            <a:off x="630749" y="152317"/>
            <a:ext cx="3780148" cy="584775"/>
          </a:xfrm>
          <a:prstGeom prst="rect">
            <a:avLst/>
          </a:prstGeom>
          <a:noFill/>
        </p:spPr>
        <p:txBody>
          <a:bodyPr wrap="square" rtlCol="0">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A5D6BED1-A008-97CA-13D7-959443E839DE}"/>
              </a:ext>
            </a:extLst>
          </p:cNvPr>
          <p:cNvPicPr>
            <a:picLocks noChangeAspect="1"/>
          </p:cNvPicPr>
          <p:nvPr/>
        </p:nvPicPr>
        <p:blipFill>
          <a:blip r:embed="rId4"/>
          <a:stretch>
            <a:fillRect/>
          </a:stretch>
        </p:blipFill>
        <p:spPr>
          <a:xfrm>
            <a:off x="752120" y="867579"/>
            <a:ext cx="9639795" cy="628682"/>
          </a:xfrm>
          <a:prstGeom prst="rect">
            <a:avLst/>
          </a:prstGeom>
        </p:spPr>
      </p:pic>
      <p:pic>
        <p:nvPicPr>
          <p:cNvPr id="7" name="Picture 6">
            <a:extLst>
              <a:ext uri="{FF2B5EF4-FFF2-40B4-BE49-F238E27FC236}">
                <a16:creationId xmlns:a16="http://schemas.microsoft.com/office/drawing/2014/main" id="{53B4F577-C793-BB45-3B21-A3377EFBE675}"/>
              </a:ext>
            </a:extLst>
          </p:cNvPr>
          <p:cNvPicPr>
            <a:picLocks noChangeAspect="1"/>
          </p:cNvPicPr>
          <p:nvPr/>
        </p:nvPicPr>
        <p:blipFill>
          <a:blip r:embed="rId5"/>
          <a:stretch>
            <a:fillRect/>
          </a:stretch>
        </p:blipFill>
        <p:spPr>
          <a:xfrm>
            <a:off x="752120" y="1650312"/>
            <a:ext cx="4107556" cy="628682"/>
          </a:xfrm>
          <a:prstGeom prst="rect">
            <a:avLst/>
          </a:prstGeom>
        </p:spPr>
      </p:pic>
      <p:sp>
        <p:nvSpPr>
          <p:cNvPr id="9" name="TextBox 8">
            <a:extLst>
              <a:ext uri="{FF2B5EF4-FFF2-40B4-BE49-F238E27FC236}">
                <a16:creationId xmlns:a16="http://schemas.microsoft.com/office/drawing/2014/main" id="{EF175C34-0354-0B56-15BE-200F297838BD}"/>
              </a:ext>
            </a:extLst>
          </p:cNvPr>
          <p:cNvSpPr txBox="1"/>
          <p:nvPr/>
        </p:nvSpPr>
        <p:spPr>
          <a:xfrm>
            <a:off x="7689307" y="2379744"/>
            <a:ext cx="4107950" cy="230832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212121"/>
                </a:solidFill>
                <a:effectLst/>
                <a:latin typeface="Roboto" panose="02000000000000000000" pitchFamily="2" charset="0"/>
              </a:rPr>
              <a:t>The total length of stay and the lead time have a slight correlation. This could imply that for longer hotel stays, people generally plan little ahead of time.</a:t>
            </a:r>
          </a:p>
          <a:p>
            <a:pPr marL="285750" indent="-285750" algn="l">
              <a:buFont typeface="Arial" panose="020B0604020202020204" pitchFamily="34" charset="0"/>
              <a:buChar char="•"/>
            </a:pPr>
            <a:r>
              <a:rPr lang="en-US" sz="1600" b="0" i="0" dirty="0">
                <a:solidFill>
                  <a:srgbClr val="212121"/>
                </a:solidFill>
                <a:effectLst/>
                <a:latin typeface="Roboto" panose="02000000000000000000" pitchFamily="2" charset="0"/>
              </a:rPr>
              <a:t>Ad revenue is slightly correlated with total people, which makes sense because more people means more revenue, and thus more ad revenue.</a:t>
            </a:r>
          </a:p>
        </p:txBody>
      </p:sp>
      <p:pic>
        <p:nvPicPr>
          <p:cNvPr id="13" name="Picture 12">
            <a:extLst>
              <a:ext uri="{FF2B5EF4-FFF2-40B4-BE49-F238E27FC236}">
                <a16:creationId xmlns:a16="http://schemas.microsoft.com/office/drawing/2014/main" id="{ECFEB9EE-B5E0-689F-D03E-9349EE90CC2C}"/>
              </a:ext>
            </a:extLst>
          </p:cNvPr>
          <p:cNvPicPr>
            <a:picLocks noChangeAspect="1"/>
          </p:cNvPicPr>
          <p:nvPr/>
        </p:nvPicPr>
        <p:blipFill>
          <a:blip r:embed="rId6"/>
          <a:stretch>
            <a:fillRect/>
          </a:stretch>
        </p:blipFill>
        <p:spPr>
          <a:xfrm>
            <a:off x="8872803" y="5397252"/>
            <a:ext cx="2590933" cy="997001"/>
          </a:xfrm>
          <a:prstGeom prst="rect">
            <a:avLst/>
          </a:prstGeom>
        </p:spPr>
      </p:pic>
    </p:spTree>
    <p:extLst>
      <p:ext uri="{BB962C8B-B14F-4D97-AF65-F5344CB8AC3E}">
        <p14:creationId xmlns:p14="http://schemas.microsoft.com/office/powerpoint/2010/main" val="121306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0DE2-0D14-978C-FA08-5C25FD36D6D1}"/>
              </a:ext>
            </a:extLst>
          </p:cNvPr>
          <p:cNvSpPr txBox="1">
            <a:spLocks/>
          </p:cNvSpPr>
          <p:nvPr/>
        </p:nvSpPr>
        <p:spPr>
          <a:xfrm>
            <a:off x="669154" y="250245"/>
            <a:ext cx="4487308" cy="433633"/>
          </a:xfrm>
          <a:prstGeom prst="rect">
            <a:avLst/>
          </a:prstGeom>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800" b="1" cap="none" dirty="0" err="1">
                <a:solidFill>
                  <a:srgbClr val="FF0000"/>
                </a:solidFill>
                <a:latin typeface="Times New Roman" panose="02020603050405020304" pitchFamily="18" charset="0"/>
                <a:cs typeface="Times New Roman" panose="02020603050405020304" pitchFamily="18" charset="0"/>
              </a:rPr>
              <a:t>Datavisualization</a:t>
            </a:r>
            <a:endParaRPr lang="en-US" sz="2800" b="1" cap="none"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6E794C-7825-C26E-20F2-E634B272D823}"/>
              </a:ext>
            </a:extLst>
          </p:cNvPr>
          <p:cNvPicPr>
            <a:picLocks noChangeAspect="1"/>
          </p:cNvPicPr>
          <p:nvPr/>
        </p:nvPicPr>
        <p:blipFill>
          <a:blip r:embed="rId2"/>
          <a:stretch>
            <a:fillRect/>
          </a:stretch>
        </p:blipFill>
        <p:spPr>
          <a:xfrm>
            <a:off x="751347" y="1062106"/>
            <a:ext cx="9348150" cy="4627282"/>
          </a:xfrm>
          <a:prstGeom prst="rect">
            <a:avLst/>
          </a:prstGeom>
        </p:spPr>
      </p:pic>
      <p:sp>
        <p:nvSpPr>
          <p:cNvPr id="5" name="TextBox 4">
            <a:extLst>
              <a:ext uri="{FF2B5EF4-FFF2-40B4-BE49-F238E27FC236}">
                <a16:creationId xmlns:a16="http://schemas.microsoft.com/office/drawing/2014/main" id="{235B9CEF-6D68-DE40-1158-910A92EED207}"/>
              </a:ext>
            </a:extLst>
          </p:cNvPr>
          <p:cNvSpPr txBox="1"/>
          <p:nvPr/>
        </p:nvSpPr>
        <p:spPr>
          <a:xfrm>
            <a:off x="669154" y="5711474"/>
            <a:ext cx="10455546" cy="369332"/>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As we can see, this dataset contains a large number of outliers, implying that it is not very reliable.</a:t>
            </a:r>
            <a:endParaRPr lang="en-US" dirty="0"/>
          </a:p>
        </p:txBody>
      </p:sp>
    </p:spTree>
    <p:extLst>
      <p:ext uri="{BB962C8B-B14F-4D97-AF65-F5344CB8AC3E}">
        <p14:creationId xmlns:p14="http://schemas.microsoft.com/office/powerpoint/2010/main" val="4266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8641-A0F6-4845-B812-0F86BBA9A8D3}"/>
              </a:ext>
            </a:extLst>
          </p:cNvPr>
          <p:cNvSpPr>
            <a:spLocks noGrp="1"/>
          </p:cNvSpPr>
          <p:nvPr>
            <p:ph type="ctrTitle"/>
          </p:nvPr>
        </p:nvSpPr>
        <p:spPr>
          <a:xfrm>
            <a:off x="1524000" y="1058237"/>
            <a:ext cx="9144000" cy="1944326"/>
          </a:xfrm>
        </p:spPr>
        <p:txBody>
          <a:bodyPr>
            <a:normAutofit fontScale="90000"/>
          </a:bodyPr>
          <a:lstStyle/>
          <a:p>
            <a:r>
              <a:rPr lang="en-US" sz="3100" b="1" dirty="0">
                <a:solidFill>
                  <a:srgbClr val="FF0000"/>
                </a:solidFill>
                <a:latin typeface="Times New Roman" panose="02020603050405020304" pitchFamily="18" charset="0"/>
                <a:cs typeface="Times New Roman" panose="02020603050405020304" pitchFamily="18" charset="0"/>
              </a:rPr>
              <a:t>Data Visualization</a:t>
            </a:r>
            <a:br>
              <a:rPr lang="en-US" sz="3100" b="1" dirty="0">
                <a:solidFill>
                  <a:srgbClr val="FF0000"/>
                </a:solidFill>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Lets take some insights which we have pulled from our analysis </a:t>
            </a:r>
            <a:br>
              <a:rPr lang="en-US" sz="6000" dirty="0"/>
            </a:br>
            <a:br>
              <a:rPr lang="en-US" sz="6000" b="1" dirty="0">
                <a:solidFill>
                  <a:srgbClr val="FF0000"/>
                </a:solidFill>
              </a:rPr>
            </a:br>
            <a:endParaRPr lang="en-IN" dirty="0"/>
          </a:p>
        </p:txBody>
      </p:sp>
      <p:sp>
        <p:nvSpPr>
          <p:cNvPr id="3" name="Subtitle 2">
            <a:extLst>
              <a:ext uri="{FF2B5EF4-FFF2-40B4-BE49-F238E27FC236}">
                <a16:creationId xmlns:a16="http://schemas.microsoft.com/office/drawing/2014/main" id="{6EF8A10D-D7FA-B057-9810-AEDDEC31D1B6}"/>
              </a:ext>
            </a:extLst>
          </p:cNvPr>
          <p:cNvSpPr>
            <a:spLocks noGrp="1"/>
          </p:cNvSpPr>
          <p:nvPr>
            <p:ph type="subTitle" idx="1"/>
          </p:nvPr>
        </p:nvSpPr>
        <p:spPr>
          <a:xfrm>
            <a:off x="1524000" y="1756882"/>
            <a:ext cx="9144000" cy="4526960"/>
          </a:xfrm>
        </p:spPr>
        <p:txBody>
          <a:bodyPr>
            <a:normAutofit/>
          </a:bodyPr>
          <a:lstStyle/>
          <a:p>
            <a:pPr algn="l"/>
            <a:r>
              <a:rPr lang="en-US" sz="1800" b="0" i="0" dirty="0">
                <a:solidFill>
                  <a:srgbClr val="212121"/>
                </a:solidFill>
                <a:effectLst/>
                <a:latin typeface="Times New Roman" panose="02020603050405020304" pitchFamily="18" charset="0"/>
                <a:cs typeface="Times New Roman" panose="02020603050405020304" pitchFamily="18" charset="0"/>
              </a:rPr>
              <a:t>1 what is the count of each type of Hotels ?</a:t>
            </a:r>
          </a:p>
          <a:p>
            <a:pPr algn="l"/>
            <a:r>
              <a:rPr lang="en-US" sz="1800" b="0" i="0" dirty="0">
                <a:solidFill>
                  <a:srgbClr val="212121"/>
                </a:solidFill>
                <a:effectLst/>
                <a:latin typeface="Times New Roman" panose="02020603050405020304" pitchFamily="18" charset="0"/>
                <a:cs typeface="Times New Roman" panose="02020603050405020304" pitchFamily="18" charset="0"/>
              </a:rPr>
              <a:t>2 In which month maximum hotel were booked ?</a:t>
            </a:r>
          </a:p>
          <a:p>
            <a:pPr algn="l"/>
            <a:r>
              <a:rPr lang="en-US" sz="1800" b="0" i="0" dirty="0">
                <a:solidFill>
                  <a:srgbClr val="212121"/>
                </a:solidFill>
                <a:effectLst/>
                <a:latin typeface="Times New Roman" panose="02020603050405020304" pitchFamily="18" charset="0"/>
                <a:cs typeface="Times New Roman" panose="02020603050405020304" pitchFamily="18" charset="0"/>
              </a:rPr>
              <a:t>3 What is the booking rate according to the population?</a:t>
            </a:r>
          </a:p>
          <a:p>
            <a:pPr algn="l"/>
            <a:r>
              <a:rPr lang="en-US" sz="1800" b="0" i="0" dirty="0">
                <a:solidFill>
                  <a:srgbClr val="212121"/>
                </a:solidFill>
                <a:effectLst/>
                <a:latin typeface="Times New Roman" panose="02020603050405020304" pitchFamily="18" charset="0"/>
                <a:cs typeface="Times New Roman" panose="02020603050405020304" pitchFamily="18" charset="0"/>
              </a:rPr>
              <a:t>4 Which form of distribution do customers prefer most?</a:t>
            </a:r>
          </a:p>
          <a:p>
            <a:pPr algn="l"/>
            <a:r>
              <a:rPr lang="en-US" sz="1800" b="0" i="0" dirty="0">
                <a:solidFill>
                  <a:srgbClr val="212121"/>
                </a:solidFill>
                <a:effectLst/>
                <a:latin typeface="Times New Roman" panose="02020603050405020304" pitchFamily="18" charset="0"/>
                <a:cs typeface="Times New Roman" panose="02020603050405020304" pitchFamily="18" charset="0"/>
              </a:rPr>
              <a:t>5 Which hotel will have long-term guests?</a:t>
            </a:r>
          </a:p>
          <a:p>
            <a:pPr algn="l"/>
            <a:r>
              <a:rPr lang="en-US" sz="1800" b="0" i="0" dirty="0">
                <a:solidFill>
                  <a:srgbClr val="212121"/>
                </a:solidFill>
                <a:effectLst/>
                <a:latin typeface="Times New Roman" panose="02020603050405020304" pitchFamily="18" charset="0"/>
                <a:cs typeface="Times New Roman" panose="02020603050405020304" pitchFamily="18" charset="0"/>
              </a:rPr>
              <a:t>6 Which type of food is preferred by the guest?</a:t>
            </a:r>
          </a:p>
          <a:p>
            <a:pPr algn="l"/>
            <a:r>
              <a:rPr lang="en-US" sz="1800" b="0" i="0" dirty="0">
                <a:solidFill>
                  <a:srgbClr val="212121"/>
                </a:solidFill>
                <a:effectLst/>
                <a:latin typeface="Times New Roman" panose="02020603050405020304" pitchFamily="18" charset="0"/>
                <a:cs typeface="Times New Roman" panose="02020603050405020304" pitchFamily="18" charset="0"/>
              </a:rPr>
              <a:t>7 Which hotel has a higher rate of returning customers?</a:t>
            </a:r>
          </a:p>
          <a:p>
            <a:pPr algn="l"/>
            <a:r>
              <a:rPr lang="en-US" sz="1800" b="0" i="0" dirty="0">
                <a:solidFill>
                  <a:srgbClr val="212121"/>
                </a:solidFill>
                <a:effectLst/>
                <a:latin typeface="Times New Roman" panose="02020603050405020304" pitchFamily="18" charset="0"/>
                <a:cs typeface="Times New Roman" panose="02020603050405020304" pitchFamily="18" charset="0"/>
              </a:rPr>
              <a:t>8 which type of hotel is mostly preferred by adults , children or babies</a:t>
            </a:r>
          </a:p>
          <a:p>
            <a:pPr algn="l"/>
            <a:r>
              <a:rPr lang="en-US" sz="1800" b="0" i="0" dirty="0">
                <a:solidFill>
                  <a:srgbClr val="212121"/>
                </a:solidFill>
                <a:effectLst/>
                <a:latin typeface="Times New Roman" panose="02020603050405020304" pitchFamily="18" charset="0"/>
                <a:cs typeface="Times New Roman" panose="02020603050405020304" pitchFamily="18" charset="0"/>
              </a:rPr>
              <a:t>9 Which hotel will have long-term guests?</a:t>
            </a:r>
          </a:p>
          <a:p>
            <a:pPr algn="l"/>
            <a:r>
              <a:rPr lang="en-US" sz="1800" b="0" i="0" dirty="0">
                <a:solidFill>
                  <a:srgbClr val="212121"/>
                </a:solidFill>
                <a:effectLst/>
                <a:latin typeface="Times New Roman" panose="02020603050405020304" pitchFamily="18" charset="0"/>
                <a:cs typeface="Times New Roman" panose="02020603050405020304" pitchFamily="18" charset="0"/>
              </a:rPr>
              <a:t>10 Which hotel produces maximum revenue?</a:t>
            </a:r>
          </a:p>
          <a:p>
            <a:endParaRPr lang="en-US" sz="2400" dirty="0"/>
          </a:p>
        </p:txBody>
      </p:sp>
      <p:pic>
        <p:nvPicPr>
          <p:cNvPr id="5" name="Picture 4">
            <a:extLst>
              <a:ext uri="{FF2B5EF4-FFF2-40B4-BE49-F238E27FC236}">
                <a16:creationId xmlns:a16="http://schemas.microsoft.com/office/drawing/2014/main" id="{E3238E61-9C99-ED83-E434-E9EF590B7925}"/>
              </a:ext>
            </a:extLst>
          </p:cNvPr>
          <p:cNvPicPr>
            <a:picLocks noChangeAspect="1"/>
          </p:cNvPicPr>
          <p:nvPr/>
        </p:nvPicPr>
        <p:blipFill>
          <a:blip r:embed="rId2"/>
          <a:stretch>
            <a:fillRect/>
          </a:stretch>
        </p:blipFill>
        <p:spPr>
          <a:xfrm>
            <a:off x="8367823" y="3855438"/>
            <a:ext cx="3595643" cy="2707120"/>
          </a:xfrm>
          <a:prstGeom prst="rect">
            <a:avLst/>
          </a:prstGeom>
        </p:spPr>
      </p:pic>
    </p:spTree>
    <p:extLst>
      <p:ext uri="{BB962C8B-B14F-4D97-AF65-F5344CB8AC3E}">
        <p14:creationId xmlns:p14="http://schemas.microsoft.com/office/powerpoint/2010/main" val="1958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3FEF21-C33C-0E2C-E07A-A55178E47CAE}"/>
              </a:ext>
            </a:extLst>
          </p:cNvPr>
          <p:cNvSpPr>
            <a:spLocks noGrp="1"/>
          </p:cNvSpPr>
          <p:nvPr>
            <p:ph type="subTitle" idx="1"/>
          </p:nvPr>
        </p:nvSpPr>
        <p:spPr>
          <a:xfrm>
            <a:off x="1082212" y="1040258"/>
            <a:ext cx="9144000" cy="4777483"/>
          </a:xfrm>
        </p:spPr>
        <p:txBody>
          <a:bodyPr>
            <a:normAutofit fontScale="40000" lnSpcReduction="20000"/>
          </a:bodyPr>
          <a:lstStyle/>
          <a:p>
            <a:pPr algn="l"/>
            <a:r>
              <a:rPr lang="en-US" sz="5500" b="0" i="0" dirty="0">
                <a:solidFill>
                  <a:srgbClr val="212121"/>
                </a:solidFill>
                <a:effectLst/>
                <a:latin typeface="Times New Roman" panose="02020603050405020304" pitchFamily="18" charset="0"/>
                <a:cs typeface="Times New Roman" panose="02020603050405020304" pitchFamily="18" charset="0"/>
              </a:rPr>
              <a:t>11 Which distribution route has given </a:t>
            </a:r>
            <a:r>
              <a:rPr lang="en-US" sz="5500" b="0" i="0" dirty="0" err="1">
                <a:solidFill>
                  <a:srgbClr val="212121"/>
                </a:solidFill>
                <a:effectLst/>
                <a:latin typeface="Times New Roman" panose="02020603050405020304" pitchFamily="18" charset="0"/>
                <a:cs typeface="Times New Roman" panose="02020603050405020304" pitchFamily="18" charset="0"/>
              </a:rPr>
              <a:t>adr</a:t>
            </a:r>
            <a:r>
              <a:rPr lang="en-US" sz="5500" b="0" i="0" dirty="0">
                <a:solidFill>
                  <a:srgbClr val="212121"/>
                </a:solidFill>
                <a:effectLst/>
                <a:latin typeface="Times New Roman" panose="02020603050405020304" pitchFamily="18" charset="0"/>
                <a:cs typeface="Times New Roman" panose="02020603050405020304" pitchFamily="18" charset="0"/>
              </a:rPr>
              <a:t> the most boost in terms of revenue?</a:t>
            </a:r>
          </a:p>
          <a:p>
            <a:pPr algn="l"/>
            <a:r>
              <a:rPr lang="en-US" sz="5500" b="0" i="0" dirty="0">
                <a:solidFill>
                  <a:srgbClr val="212121"/>
                </a:solidFill>
                <a:effectLst/>
                <a:latin typeface="Times New Roman" panose="02020603050405020304" pitchFamily="18" charset="0"/>
                <a:cs typeface="Times New Roman" panose="02020603050405020304" pitchFamily="18" charset="0"/>
              </a:rPr>
              <a:t>12 Which room type has highest </a:t>
            </a:r>
            <a:r>
              <a:rPr lang="en-US" sz="5500" b="0" i="0" dirty="0" err="1">
                <a:solidFill>
                  <a:srgbClr val="212121"/>
                </a:solidFill>
                <a:effectLst/>
                <a:latin typeface="Times New Roman" panose="02020603050405020304" pitchFamily="18" charset="0"/>
                <a:cs typeface="Times New Roman" panose="02020603050405020304" pitchFamily="18" charset="0"/>
              </a:rPr>
              <a:t>adr</a:t>
            </a:r>
            <a:r>
              <a:rPr lang="en-US" sz="5500" b="0" i="0" dirty="0">
                <a:solidFill>
                  <a:srgbClr val="212121"/>
                </a:solidFill>
                <a:effectLst/>
                <a:latin typeface="Times New Roman" panose="02020603050405020304" pitchFamily="18" charset="0"/>
                <a:cs typeface="Times New Roman" panose="02020603050405020304" pitchFamily="18" charset="0"/>
              </a:rPr>
              <a:t>?</a:t>
            </a:r>
          </a:p>
          <a:p>
            <a:pPr algn="l"/>
            <a:r>
              <a:rPr lang="en-US" sz="5500" b="0" i="0" dirty="0">
                <a:solidFill>
                  <a:srgbClr val="212121"/>
                </a:solidFill>
                <a:effectLst/>
                <a:latin typeface="Times New Roman" panose="02020603050405020304" pitchFamily="18" charset="0"/>
                <a:cs typeface="Times New Roman" panose="02020603050405020304" pitchFamily="18" charset="0"/>
              </a:rPr>
              <a:t>13 ADR across different market segment?</a:t>
            </a:r>
          </a:p>
          <a:p>
            <a:pPr algn="l"/>
            <a:r>
              <a:rPr lang="en-US" sz="5500" b="0" i="0" dirty="0">
                <a:solidFill>
                  <a:srgbClr val="212121"/>
                </a:solidFill>
                <a:effectLst/>
                <a:latin typeface="Times New Roman" panose="02020603050405020304" pitchFamily="18" charset="0"/>
                <a:cs typeface="Times New Roman" panose="02020603050405020304" pitchFamily="18" charset="0"/>
              </a:rPr>
              <a:t>14 ADR across the different month.</a:t>
            </a:r>
          </a:p>
          <a:p>
            <a:pPr algn="l"/>
            <a:r>
              <a:rPr lang="en-US" sz="5500" b="0" i="0" dirty="0">
                <a:solidFill>
                  <a:srgbClr val="212121"/>
                </a:solidFill>
                <a:effectLst/>
                <a:latin typeface="Times New Roman" panose="02020603050405020304" pitchFamily="18" charset="0"/>
                <a:cs typeface="Times New Roman" panose="02020603050405020304" pitchFamily="18" charset="0"/>
              </a:rPr>
              <a:t>15 Which month saw the most canceled reservations?</a:t>
            </a:r>
          </a:p>
          <a:p>
            <a:pPr algn="l"/>
            <a:r>
              <a:rPr lang="en-US" sz="5500" b="0" i="0" dirty="0">
                <a:solidFill>
                  <a:srgbClr val="212121"/>
                </a:solidFill>
                <a:effectLst/>
                <a:latin typeface="Times New Roman" panose="02020603050405020304" pitchFamily="18" charset="0"/>
                <a:cs typeface="Times New Roman" panose="02020603050405020304" pitchFamily="18" charset="0"/>
              </a:rPr>
              <a:t>16 Which hotel has the highest cancellation rate, the city or the resort?</a:t>
            </a:r>
          </a:p>
          <a:p>
            <a:pPr algn="l"/>
            <a:r>
              <a:rPr lang="en-US" sz="5500" b="0" i="0" dirty="0">
                <a:solidFill>
                  <a:srgbClr val="212121"/>
                </a:solidFill>
                <a:effectLst/>
                <a:latin typeface="Times New Roman" panose="02020603050405020304" pitchFamily="18" charset="0"/>
                <a:cs typeface="Times New Roman" panose="02020603050405020304" pitchFamily="18" charset="0"/>
              </a:rPr>
              <a:t>17 determining which countries have the most hotel cancellations in different type of hotels</a:t>
            </a:r>
          </a:p>
          <a:p>
            <a:pPr algn="l"/>
            <a:r>
              <a:rPr lang="en-US" sz="5500" b="0" i="0" dirty="0">
                <a:solidFill>
                  <a:srgbClr val="212121"/>
                </a:solidFill>
                <a:effectLst/>
                <a:latin typeface="Times New Roman" panose="02020603050405020304" pitchFamily="18" charset="0"/>
                <a:cs typeface="Times New Roman" panose="02020603050405020304" pitchFamily="18" charset="0"/>
              </a:rPr>
              <a:t>18 Does longer waiting period causes booking cancellation?</a:t>
            </a:r>
          </a:p>
          <a:p>
            <a:pPr algn="l"/>
            <a:r>
              <a:rPr lang="en-US" sz="5500" b="0" i="0" dirty="0">
                <a:solidFill>
                  <a:srgbClr val="212121"/>
                </a:solidFill>
                <a:effectLst/>
                <a:latin typeface="Times New Roman" panose="02020603050405020304" pitchFamily="18" charset="0"/>
                <a:cs typeface="Times New Roman" panose="02020603050405020304" pitchFamily="18" charset="0"/>
              </a:rPr>
              <a:t>19 What is the percentage distribution of </a:t>
            </a:r>
            <a:r>
              <a:rPr lang="en-US" sz="5500" b="0" i="0" dirty="0" err="1">
                <a:solidFill>
                  <a:srgbClr val="212121"/>
                </a:solidFill>
                <a:effectLst/>
                <a:latin typeface="Times New Roman" panose="02020603050405020304" pitchFamily="18" charset="0"/>
                <a:cs typeface="Times New Roman" panose="02020603050405020304" pitchFamily="18" charset="0"/>
              </a:rPr>
              <a:t>required_car_parking_spaces</a:t>
            </a:r>
            <a:r>
              <a:rPr lang="en-US" sz="5500" b="0" i="0" dirty="0">
                <a:solidFill>
                  <a:srgbClr val="212121"/>
                </a:solidFill>
                <a:effectLst/>
                <a:latin typeface="Times New Roman" panose="02020603050405020304" pitchFamily="18" charset="0"/>
                <a:cs typeface="Times New Roman" panose="02020603050405020304" pitchFamily="18" charset="0"/>
              </a:rPr>
              <a:t>?</a:t>
            </a:r>
          </a:p>
          <a:p>
            <a:pPr algn="l"/>
            <a:r>
              <a:rPr lang="en-US" sz="5500" b="0" i="0" dirty="0">
                <a:solidFill>
                  <a:srgbClr val="212121"/>
                </a:solidFill>
                <a:effectLst/>
                <a:latin typeface="Times New Roman" panose="02020603050405020304" pitchFamily="18" charset="0"/>
                <a:cs typeface="Times New Roman" panose="02020603050405020304" pitchFamily="18" charset="0"/>
              </a:rPr>
              <a:t>20 Which type of food is </a:t>
            </a:r>
            <a:r>
              <a:rPr lang="en-US" sz="5500" b="0" i="0" dirty="0" err="1">
                <a:solidFill>
                  <a:srgbClr val="212121"/>
                </a:solidFill>
                <a:effectLst/>
                <a:latin typeface="Times New Roman" panose="02020603050405020304" pitchFamily="18" charset="0"/>
                <a:cs typeface="Times New Roman" panose="02020603050405020304" pitchFamily="18" charset="0"/>
              </a:rPr>
              <a:t>preffered</a:t>
            </a:r>
            <a:r>
              <a:rPr lang="en-US" sz="5500" b="0" i="0" dirty="0">
                <a:solidFill>
                  <a:srgbClr val="212121"/>
                </a:solidFill>
                <a:effectLst/>
                <a:latin typeface="Times New Roman" panose="02020603050405020304" pitchFamily="18" charset="0"/>
                <a:cs typeface="Times New Roman" panose="02020603050405020304" pitchFamily="18" charset="0"/>
              </a:rPr>
              <a:t> by the guest?</a:t>
            </a:r>
          </a:p>
          <a:p>
            <a:endParaRPr lang="en-IN" dirty="0"/>
          </a:p>
        </p:txBody>
      </p:sp>
    </p:spTree>
    <p:extLst>
      <p:ext uri="{BB962C8B-B14F-4D97-AF65-F5344CB8AC3E}">
        <p14:creationId xmlns:p14="http://schemas.microsoft.com/office/powerpoint/2010/main" val="428966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09401-3FD3-2855-1D4A-F4900598B457}"/>
              </a:ext>
            </a:extLst>
          </p:cNvPr>
          <p:cNvSpPr txBox="1"/>
          <p:nvPr/>
        </p:nvSpPr>
        <p:spPr>
          <a:xfrm>
            <a:off x="641023" y="231433"/>
            <a:ext cx="3780148" cy="584775"/>
          </a:xfrm>
          <a:prstGeom prst="rect">
            <a:avLst/>
          </a:prstGeom>
          <a:noFill/>
        </p:spPr>
        <p:txBody>
          <a:bodyPr wrap="square" rtlCol="0">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19FB1F32-A53E-D9DC-9ED8-D1214019770A}"/>
              </a:ext>
            </a:extLst>
          </p:cNvPr>
          <p:cNvPicPr>
            <a:picLocks noChangeAspect="1"/>
          </p:cNvPicPr>
          <p:nvPr/>
        </p:nvPicPr>
        <p:blipFill>
          <a:blip r:embed="rId2"/>
          <a:stretch>
            <a:fillRect/>
          </a:stretch>
        </p:blipFill>
        <p:spPr>
          <a:xfrm>
            <a:off x="1520858" y="1236911"/>
            <a:ext cx="8323782" cy="3482642"/>
          </a:xfrm>
          <a:prstGeom prst="rect">
            <a:avLst/>
          </a:prstGeom>
        </p:spPr>
      </p:pic>
      <p:sp>
        <p:nvSpPr>
          <p:cNvPr id="6" name="TextBox 5">
            <a:extLst>
              <a:ext uri="{FF2B5EF4-FFF2-40B4-BE49-F238E27FC236}">
                <a16:creationId xmlns:a16="http://schemas.microsoft.com/office/drawing/2014/main" id="{4E88AA5C-76AC-A6EF-C199-BE580CB5983C}"/>
              </a:ext>
            </a:extLst>
          </p:cNvPr>
          <p:cNvSpPr txBox="1"/>
          <p:nvPr/>
        </p:nvSpPr>
        <p:spPr>
          <a:xfrm>
            <a:off x="829559" y="867579"/>
            <a:ext cx="9841583" cy="369332"/>
          </a:xfrm>
          <a:prstGeom prst="rect">
            <a:avLst/>
          </a:prstGeom>
          <a:noFill/>
        </p:spPr>
        <p:txBody>
          <a:bodyPr wrap="square" rtlCol="0">
            <a:spAutoFit/>
          </a:bodyPr>
          <a:lstStyle/>
          <a:p>
            <a:r>
              <a:rPr lang="en-US" b="1" dirty="0"/>
              <a:t>Which type of Hotel is mostly preferred by the customer ? No of repeated guests?</a:t>
            </a:r>
          </a:p>
        </p:txBody>
      </p:sp>
      <p:sp>
        <p:nvSpPr>
          <p:cNvPr id="7" name="TextBox 6">
            <a:extLst>
              <a:ext uri="{FF2B5EF4-FFF2-40B4-BE49-F238E27FC236}">
                <a16:creationId xmlns:a16="http://schemas.microsoft.com/office/drawing/2014/main" id="{828DA4BB-071E-68FE-5A10-A115FA1F425F}"/>
              </a:ext>
            </a:extLst>
          </p:cNvPr>
          <p:cNvSpPr txBox="1"/>
          <p:nvPr/>
        </p:nvSpPr>
        <p:spPr>
          <a:xfrm>
            <a:off x="641023" y="4949072"/>
            <a:ext cx="10605154" cy="923330"/>
          </a:xfrm>
          <a:prstGeom prst="rect">
            <a:avLst/>
          </a:prstGeom>
          <a:noFill/>
        </p:spPr>
        <p:txBody>
          <a:bodyPr wrap="square" rtlCol="0">
            <a:spAutoFit/>
          </a:bodyPr>
          <a:lstStyle/>
          <a:p>
            <a:r>
              <a:rPr lang="en-US" dirty="0"/>
              <a:t>Resorts hotels were the preferred choice between city and resorts by the customer with 61.13 % booking. It could be attribute to good customer facility. </a:t>
            </a:r>
          </a:p>
          <a:p>
            <a:r>
              <a:rPr lang="en-US" dirty="0"/>
              <a:t>New Guests are more as 3.91% guests were repeated. </a:t>
            </a:r>
          </a:p>
        </p:txBody>
      </p:sp>
    </p:spTree>
    <p:extLst>
      <p:ext uri="{BB962C8B-B14F-4D97-AF65-F5344CB8AC3E}">
        <p14:creationId xmlns:p14="http://schemas.microsoft.com/office/powerpoint/2010/main" val="49207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91FDF7-BE7B-BE83-564F-0E467B956444}"/>
              </a:ext>
            </a:extLst>
          </p:cNvPr>
          <p:cNvSpPr txBox="1"/>
          <p:nvPr/>
        </p:nvSpPr>
        <p:spPr>
          <a:xfrm>
            <a:off x="641022" y="282804"/>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09ED76FB-BD4A-9D5A-BFE8-03D897EFA861}"/>
              </a:ext>
            </a:extLst>
          </p:cNvPr>
          <p:cNvSpPr txBox="1"/>
          <p:nvPr/>
        </p:nvSpPr>
        <p:spPr>
          <a:xfrm>
            <a:off x="641022" y="867579"/>
            <a:ext cx="11151909"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What is the count of each type of Hotels ?</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51A3FB1-AA10-DFD5-C4BF-CA9FC2CB1F45}"/>
              </a:ext>
            </a:extLst>
          </p:cNvPr>
          <p:cNvPicPr>
            <a:picLocks noChangeAspect="1"/>
          </p:cNvPicPr>
          <p:nvPr/>
        </p:nvPicPr>
        <p:blipFill>
          <a:blip r:embed="rId2"/>
          <a:stretch>
            <a:fillRect/>
          </a:stretch>
        </p:blipFill>
        <p:spPr>
          <a:xfrm>
            <a:off x="728329" y="1736349"/>
            <a:ext cx="5847132" cy="3330742"/>
          </a:xfrm>
          <a:prstGeom prst="rect">
            <a:avLst/>
          </a:prstGeom>
        </p:spPr>
      </p:pic>
      <p:sp>
        <p:nvSpPr>
          <p:cNvPr id="11" name="TextBox 10">
            <a:extLst>
              <a:ext uri="{FF2B5EF4-FFF2-40B4-BE49-F238E27FC236}">
                <a16:creationId xmlns:a16="http://schemas.microsoft.com/office/drawing/2014/main" id="{E8B228E9-08F0-2537-5776-2DD19A45FF0C}"/>
              </a:ext>
            </a:extLst>
          </p:cNvPr>
          <p:cNvSpPr txBox="1"/>
          <p:nvPr/>
        </p:nvSpPr>
        <p:spPr>
          <a:xfrm>
            <a:off x="903328" y="5359191"/>
            <a:ext cx="9980572" cy="646331"/>
          </a:xfrm>
          <a:prstGeom prst="rect">
            <a:avLst/>
          </a:prstGeom>
          <a:noFill/>
        </p:spPr>
        <p:txBody>
          <a:bodyPr wrap="square">
            <a:spAutoFit/>
          </a:bodyPr>
          <a:lstStyle/>
          <a:p>
            <a:r>
              <a:rPr lang="en-US" i="0" dirty="0">
                <a:solidFill>
                  <a:srgbClr val="212121"/>
                </a:solidFill>
                <a:effectLst/>
                <a:latin typeface="Times New Roman" panose="02020603050405020304" pitchFamily="18" charset="0"/>
                <a:cs typeface="Times New Roman" panose="02020603050405020304" pitchFamily="18" charset="0"/>
              </a:rPr>
              <a:t>From</a:t>
            </a:r>
            <a:r>
              <a:rPr lang="en-US" b="0" i="0" dirty="0">
                <a:solidFill>
                  <a:srgbClr val="212121"/>
                </a:solidFill>
                <a:effectLst/>
                <a:latin typeface="Times New Roman" panose="02020603050405020304" pitchFamily="18" charset="0"/>
                <a:cs typeface="Times New Roman" panose="02020603050405020304" pitchFamily="18" charset="0"/>
              </a:rPr>
              <a:t> the above, we learned that people are booking city hotels more than resort hotels. Now we will find out in which month the people book the hotel.</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CE9E07F-6F46-45D0-FE97-FC2A9E45E5BB}"/>
              </a:ext>
            </a:extLst>
          </p:cNvPr>
          <p:cNvPicPr>
            <a:picLocks noChangeAspect="1"/>
          </p:cNvPicPr>
          <p:nvPr/>
        </p:nvPicPr>
        <p:blipFill>
          <a:blip r:embed="rId3"/>
          <a:stretch>
            <a:fillRect/>
          </a:stretch>
        </p:blipFill>
        <p:spPr>
          <a:xfrm>
            <a:off x="7007182" y="2706469"/>
            <a:ext cx="3358382" cy="646331"/>
          </a:xfrm>
          <a:prstGeom prst="rect">
            <a:avLst/>
          </a:prstGeom>
        </p:spPr>
      </p:pic>
    </p:spTree>
    <p:extLst>
      <p:ext uri="{BB962C8B-B14F-4D97-AF65-F5344CB8AC3E}">
        <p14:creationId xmlns:p14="http://schemas.microsoft.com/office/powerpoint/2010/main" val="321516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2A4D79-4E84-B885-0EEF-E5BEC84C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0224" y="1064836"/>
            <a:ext cx="4174526" cy="3091628"/>
          </a:xfrm>
          <a:prstGeom prst="rect">
            <a:avLst/>
          </a:prstGeom>
        </p:spPr>
      </p:pic>
      <p:sp>
        <p:nvSpPr>
          <p:cNvPr id="4" name="TextBox 3">
            <a:extLst>
              <a:ext uri="{FF2B5EF4-FFF2-40B4-BE49-F238E27FC236}">
                <a16:creationId xmlns:a16="http://schemas.microsoft.com/office/drawing/2014/main" id="{D1399C56-131B-9C6D-0B1E-E10E73156391}"/>
              </a:ext>
            </a:extLst>
          </p:cNvPr>
          <p:cNvSpPr txBox="1"/>
          <p:nvPr/>
        </p:nvSpPr>
        <p:spPr>
          <a:xfrm>
            <a:off x="1015921" y="386108"/>
            <a:ext cx="399189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Content:</a:t>
            </a:r>
          </a:p>
        </p:txBody>
      </p:sp>
      <p:sp>
        <p:nvSpPr>
          <p:cNvPr id="9" name="TextBox 8">
            <a:extLst>
              <a:ext uri="{FF2B5EF4-FFF2-40B4-BE49-F238E27FC236}">
                <a16:creationId xmlns:a16="http://schemas.microsoft.com/office/drawing/2014/main" id="{25041D39-F22A-ED44-B31A-4FAE1DB31F2E}"/>
              </a:ext>
            </a:extLst>
          </p:cNvPr>
          <p:cNvSpPr txBox="1"/>
          <p:nvPr/>
        </p:nvSpPr>
        <p:spPr>
          <a:xfrm>
            <a:off x="896450" y="1219725"/>
            <a:ext cx="6367379" cy="5632311"/>
          </a:xfrm>
          <a:prstGeom prst="rect">
            <a:avLst/>
          </a:prstGeom>
          <a:noFill/>
        </p:spPr>
        <p:txBody>
          <a:bodyPr wrap="square" rtlCol="0">
            <a:spAutoFit/>
          </a:bodyPr>
          <a:lstStyle/>
          <a:p>
            <a:pPr marL="342900" indent="-342900">
              <a:buFont typeface="Arial" panose="020B0604020202020204" pitchFamily="34" charset="0"/>
              <a:buChar char="•"/>
            </a:pPr>
            <a:r>
              <a:rPr lang="en-GB" sz="2400" b="1" i="0" u="none" strike="noStrike" baseline="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GB" sz="2400" b="1" i="0" u="none" strike="noStrike" baseline="0" dirty="0">
                <a:latin typeface="Times New Roman" panose="02020603050405020304" pitchFamily="18" charset="0"/>
                <a:cs typeface="Times New Roman" panose="02020603050405020304" pitchFamily="18" charset="0"/>
              </a:rPr>
              <a:t>Why Hotel Booking Analysis and it’s data</a:t>
            </a: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Data Summary</a:t>
            </a:r>
            <a:endParaRPr lang="en-GB" sz="2400" b="1" i="0" u="none" strike="noStrike" baseline="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Exploring our database</a:t>
            </a:r>
          </a:p>
          <a:p>
            <a:pPr marL="342900" indent="-342900">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Flow chart and EDA Process</a:t>
            </a:r>
          </a:p>
          <a:p>
            <a:pPr marL="342900" indent="-342900">
              <a:buFont typeface="Arial" panose="020B0604020202020204" pitchFamily="34" charset="0"/>
              <a:buChar char="•"/>
            </a:pPr>
            <a:r>
              <a:rPr lang="en-US" sz="2400" b="1" cap="none" dirty="0">
                <a:latin typeface="Times New Roman" panose="02020603050405020304" pitchFamily="18" charset="0"/>
                <a:cs typeface="Times New Roman" panose="02020603050405020304" pitchFamily="18" charset="0"/>
              </a:rPr>
              <a:t>Cleaning of Data and  </a:t>
            </a:r>
            <a:r>
              <a:rPr lang="en-US" sz="2400" b="1" cap="none" dirty="0" err="1">
                <a:latin typeface="Times New Roman" panose="02020603050405020304" pitchFamily="18" charset="0"/>
                <a:cs typeface="Times New Roman" panose="02020603050405020304" pitchFamily="18" charset="0"/>
              </a:rPr>
              <a:t>Manupulation</a:t>
            </a:r>
            <a:r>
              <a:rPr lang="en-US" sz="2400" b="1" cap="none"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t>
            </a:r>
            <a:r>
              <a:rPr lang="en-US" sz="2400" b="1" dirty="0" err="1">
                <a:latin typeface="Times New Roman" panose="02020603050405020304" pitchFamily="18" charset="0"/>
                <a:cs typeface="Times New Roman" panose="02020603050405020304" pitchFamily="18" charset="0"/>
              </a:rPr>
              <a:t>Manupulations</a:t>
            </a:r>
            <a:r>
              <a:rPr lang="en-US" sz="24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Visualization</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Challenges faced during data exploration</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Conclusions of our analysis</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cap="non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endParaRPr lang="en-GB" sz="2400" b="1"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80CE1B24-0545-AAF5-1850-FB3CFB58AEC6}"/>
              </a:ext>
            </a:extLst>
          </p:cNvPr>
          <p:cNvPicPr>
            <a:picLocks noChangeAspect="1"/>
          </p:cNvPicPr>
          <p:nvPr/>
        </p:nvPicPr>
        <p:blipFill>
          <a:blip r:embed="rId3"/>
          <a:stretch>
            <a:fillRect/>
          </a:stretch>
        </p:blipFill>
        <p:spPr>
          <a:xfrm>
            <a:off x="11228439" y="102217"/>
            <a:ext cx="736310" cy="755687"/>
          </a:xfrm>
          <a:prstGeom prst="rect">
            <a:avLst/>
          </a:prstGeom>
        </p:spPr>
      </p:pic>
      <p:pic>
        <p:nvPicPr>
          <p:cNvPr id="7" name="Picture 6">
            <a:extLst>
              <a:ext uri="{FF2B5EF4-FFF2-40B4-BE49-F238E27FC236}">
                <a16:creationId xmlns:a16="http://schemas.microsoft.com/office/drawing/2014/main" id="{3FE72E00-970F-BE61-0681-79B5097F1825}"/>
              </a:ext>
            </a:extLst>
          </p:cNvPr>
          <p:cNvPicPr>
            <a:picLocks noChangeAspect="1"/>
          </p:cNvPicPr>
          <p:nvPr/>
        </p:nvPicPr>
        <p:blipFill>
          <a:blip r:embed="rId4"/>
          <a:stretch>
            <a:fillRect/>
          </a:stretch>
        </p:blipFill>
        <p:spPr>
          <a:xfrm>
            <a:off x="9877487" y="5395252"/>
            <a:ext cx="1940633" cy="795823"/>
          </a:xfrm>
          <a:prstGeom prst="rect">
            <a:avLst/>
          </a:prstGeom>
        </p:spPr>
      </p:pic>
    </p:spTree>
    <p:extLst>
      <p:ext uri="{BB962C8B-B14F-4D97-AF65-F5344CB8AC3E}">
        <p14:creationId xmlns:p14="http://schemas.microsoft.com/office/powerpoint/2010/main" val="301565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5C9C03-4E9F-AA13-A6CF-1E77C57B3AF3}"/>
              </a:ext>
            </a:extLst>
          </p:cNvPr>
          <p:cNvPicPr>
            <a:picLocks noChangeAspect="1"/>
          </p:cNvPicPr>
          <p:nvPr/>
        </p:nvPicPr>
        <p:blipFill>
          <a:blip r:embed="rId2"/>
          <a:stretch>
            <a:fillRect/>
          </a:stretch>
        </p:blipFill>
        <p:spPr>
          <a:xfrm>
            <a:off x="768161" y="1602557"/>
            <a:ext cx="5867908" cy="3825572"/>
          </a:xfrm>
          <a:prstGeom prst="rect">
            <a:avLst/>
          </a:prstGeom>
        </p:spPr>
      </p:pic>
      <p:sp>
        <p:nvSpPr>
          <p:cNvPr id="3" name="TextBox 2">
            <a:extLst>
              <a:ext uri="{FF2B5EF4-FFF2-40B4-BE49-F238E27FC236}">
                <a16:creationId xmlns:a16="http://schemas.microsoft.com/office/drawing/2014/main" id="{06F5A1FC-3025-1D72-38CE-0851F8814DBC}"/>
              </a:ext>
            </a:extLst>
          </p:cNvPr>
          <p:cNvSpPr txBox="1"/>
          <p:nvPr/>
        </p:nvSpPr>
        <p:spPr>
          <a:xfrm>
            <a:off x="6974656" y="2951946"/>
            <a:ext cx="4920791" cy="646331"/>
          </a:xfrm>
          <a:prstGeom prst="rect">
            <a:avLst/>
          </a:prstGeom>
          <a:noFill/>
        </p:spPr>
        <p:txBody>
          <a:bodyPr wrap="square" rtlCol="0">
            <a:spAutoFit/>
          </a:bodyPr>
          <a:lstStyle/>
          <a:p>
            <a:r>
              <a:rPr lang="en-US" b="0" i="0" dirty="0">
                <a:solidFill>
                  <a:srgbClr val="212121"/>
                </a:solidFill>
                <a:effectLst/>
                <a:latin typeface="Times New Roman" panose="02020603050405020304" pitchFamily="18" charset="0"/>
                <a:cs typeface="Times New Roman" panose="02020603050405020304" pitchFamily="18" charset="0"/>
              </a:rPr>
              <a:t>As a result of this , we learned that city hotels were in high demand, with bookings peaking in August</a:t>
            </a:r>
            <a:r>
              <a:rPr lang="en-US" dirty="0">
                <a:solidFill>
                  <a:srgbClr val="212121"/>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1885981-18DC-33E7-8208-766DC4962198}"/>
              </a:ext>
            </a:extLst>
          </p:cNvPr>
          <p:cNvSpPr txBox="1"/>
          <p:nvPr/>
        </p:nvSpPr>
        <p:spPr>
          <a:xfrm>
            <a:off x="1022161" y="232461"/>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6" name="TextBox 5">
            <a:extLst>
              <a:ext uri="{FF2B5EF4-FFF2-40B4-BE49-F238E27FC236}">
                <a16:creationId xmlns:a16="http://schemas.microsoft.com/office/drawing/2014/main" id="{CD758466-23D8-FA3E-286A-F0A626B1A1BC}"/>
              </a:ext>
            </a:extLst>
          </p:cNvPr>
          <p:cNvSpPr txBox="1"/>
          <p:nvPr/>
        </p:nvSpPr>
        <p:spPr>
          <a:xfrm>
            <a:off x="1022161" y="817236"/>
            <a:ext cx="10484039" cy="984885"/>
          </a:xfrm>
          <a:prstGeom prst="rect">
            <a:avLst/>
          </a:prstGeom>
          <a:noFill/>
        </p:spPr>
        <p:txBody>
          <a:bodyPr wrap="square" rtlCol="0">
            <a:spAutoFit/>
          </a:bodyPr>
          <a:lstStyle/>
          <a:p>
            <a:r>
              <a:rPr lang="en-US" sz="2000" b="1" i="0" dirty="0">
                <a:solidFill>
                  <a:srgbClr val="212121"/>
                </a:solidFill>
                <a:effectLst/>
                <a:latin typeface="Times New Roman" panose="02020603050405020304" pitchFamily="18" charset="0"/>
                <a:cs typeface="Times New Roman" panose="02020603050405020304" pitchFamily="18" charset="0"/>
              </a:rPr>
              <a:t>Which of the two hotels is preferred by customers, and in which month most hotels were booked? </a:t>
            </a:r>
            <a:endParaRPr lang="en-US" sz="2000" b="0" i="0" dirty="0">
              <a:solidFill>
                <a:srgbClr val="21212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3422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F889DB-6314-861D-285F-DB9F2F6839C3}"/>
              </a:ext>
            </a:extLst>
          </p:cNvPr>
          <p:cNvSpPr txBox="1"/>
          <p:nvPr/>
        </p:nvSpPr>
        <p:spPr>
          <a:xfrm>
            <a:off x="732935" y="932410"/>
            <a:ext cx="6103854" cy="400110"/>
          </a:xfrm>
          <a:prstGeom prst="rect">
            <a:avLst/>
          </a:prstGeom>
          <a:noFill/>
        </p:spPr>
        <p:txBody>
          <a:bodyPr wrap="square">
            <a:spAutoFit/>
          </a:bodyPr>
          <a:lstStyle/>
          <a:p>
            <a:pPr algn="l"/>
            <a:r>
              <a:rPr lang="en-US" sz="2000" b="1" i="0" dirty="0">
                <a:solidFill>
                  <a:srgbClr val="212121"/>
                </a:solidFill>
                <a:effectLst/>
                <a:latin typeface="Times New Roman" panose="02020603050405020304" pitchFamily="18" charset="0"/>
                <a:cs typeface="Times New Roman" panose="02020603050405020304" pitchFamily="18" charset="0"/>
              </a:rPr>
              <a:t>What is the booking rate according to the population?</a:t>
            </a:r>
            <a:endParaRPr lang="en-US"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055894-679B-79A5-83AD-5378743CC105}"/>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6" name="Picture 5">
            <a:extLst>
              <a:ext uri="{FF2B5EF4-FFF2-40B4-BE49-F238E27FC236}">
                <a16:creationId xmlns:a16="http://schemas.microsoft.com/office/drawing/2014/main" id="{7BA5857D-3928-D6D7-6A02-8493959242A8}"/>
              </a:ext>
            </a:extLst>
          </p:cNvPr>
          <p:cNvPicPr>
            <a:picLocks noChangeAspect="1"/>
          </p:cNvPicPr>
          <p:nvPr/>
        </p:nvPicPr>
        <p:blipFill>
          <a:blip r:embed="rId2"/>
          <a:stretch>
            <a:fillRect/>
          </a:stretch>
        </p:blipFill>
        <p:spPr>
          <a:xfrm>
            <a:off x="732935" y="1451414"/>
            <a:ext cx="6308748" cy="4160933"/>
          </a:xfrm>
          <a:prstGeom prst="rect">
            <a:avLst/>
          </a:prstGeom>
        </p:spPr>
      </p:pic>
      <p:sp>
        <p:nvSpPr>
          <p:cNvPr id="7" name="TextBox 6">
            <a:extLst>
              <a:ext uri="{FF2B5EF4-FFF2-40B4-BE49-F238E27FC236}">
                <a16:creationId xmlns:a16="http://schemas.microsoft.com/office/drawing/2014/main" id="{5306980B-4D0D-80A8-30A2-2DE3E4E3A0E9}"/>
              </a:ext>
            </a:extLst>
          </p:cNvPr>
          <p:cNvSpPr txBox="1"/>
          <p:nvPr/>
        </p:nvSpPr>
        <p:spPr>
          <a:xfrm>
            <a:off x="7427929" y="1720840"/>
            <a:ext cx="4477732"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12121"/>
                </a:solidFill>
                <a:latin typeface="Times New Roman" panose="02020603050405020304" pitchFamily="18" charset="0"/>
                <a:cs typeface="Times New Roman" panose="02020603050405020304" pitchFamily="18" charset="0"/>
              </a:rPr>
              <a:t>I</a:t>
            </a:r>
            <a:r>
              <a:rPr lang="en-US" b="0" i="0" dirty="0">
                <a:solidFill>
                  <a:srgbClr val="212121"/>
                </a:solidFill>
                <a:effectLst/>
                <a:latin typeface="Times New Roman" panose="02020603050405020304" pitchFamily="18" charset="0"/>
                <a:cs typeface="Times New Roman" panose="02020603050405020304" pitchFamily="18" charset="0"/>
              </a:rPr>
              <a:t>t appears that couples made the majority of reservations.</a:t>
            </a:r>
          </a:p>
          <a:p>
            <a:pPr marL="285750" indent="-285750">
              <a:buFont typeface="Arial" panose="020B0604020202020204" pitchFamily="34" charset="0"/>
              <a:buChar char="•"/>
            </a:pPr>
            <a:endParaRPr lang="en-US" b="0" i="0" dirty="0">
              <a:solidFill>
                <a:srgbClr val="21212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212121"/>
                </a:solidFill>
                <a:latin typeface="Times New Roman" panose="02020603050405020304" pitchFamily="18" charset="0"/>
                <a:cs typeface="Times New Roman" panose="02020603050405020304" pitchFamily="18" charset="0"/>
              </a:rPr>
              <a:t>T</a:t>
            </a:r>
            <a:r>
              <a:rPr lang="en-US" b="0" i="0" dirty="0">
                <a:solidFill>
                  <a:srgbClr val="212121"/>
                </a:solidFill>
                <a:effectLst/>
                <a:latin typeface="Times New Roman" panose="02020603050405020304" pitchFamily="18" charset="0"/>
                <a:cs typeface="Times New Roman" panose="02020603050405020304" pitchFamily="18" charset="0"/>
              </a:rPr>
              <a:t>he month of August saw the greatest number of reservations.</a:t>
            </a:r>
          </a:p>
          <a:p>
            <a:pPr marL="285750" indent="-285750">
              <a:buFont typeface="Arial" panose="020B0604020202020204" pitchFamily="34" charset="0"/>
              <a:buChar char="•"/>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Bookings for hotels increased in the months of June, July, and August.</a:t>
            </a:r>
          </a:p>
          <a:p>
            <a:pPr marL="285750" indent="-285750" algn="l">
              <a:buFont typeface="Arial" panose="020B0604020202020204" pitchFamily="34" charset="0"/>
              <a:buChar char="•"/>
            </a:pPr>
            <a:endParaRPr lang="en-US"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Bookings for families with three or more members are the least expensive.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59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A214A-A8B8-125A-E05A-443621D16655}"/>
              </a:ext>
            </a:extLst>
          </p:cNvPr>
          <p:cNvSpPr txBox="1"/>
          <p:nvPr/>
        </p:nvSpPr>
        <p:spPr>
          <a:xfrm>
            <a:off x="1022161" y="885271"/>
            <a:ext cx="6103854"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Which hotel will have long-term guests?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AC94A3-2251-24A8-114F-44D732184B01}"/>
              </a:ext>
            </a:extLst>
          </p:cNvPr>
          <p:cNvSpPr txBox="1"/>
          <p:nvPr/>
        </p:nvSpPr>
        <p:spPr>
          <a:xfrm>
            <a:off x="7518400" y="2828835"/>
            <a:ext cx="4024916" cy="1200329"/>
          </a:xfrm>
          <a:prstGeom prst="rect">
            <a:avLst/>
          </a:prstGeom>
          <a:noFill/>
        </p:spPr>
        <p:txBody>
          <a:bodyPr wrap="square">
            <a:spAutoFit/>
          </a:bodyPr>
          <a:lstStyle/>
          <a:p>
            <a:pPr algn="l"/>
            <a:r>
              <a:rPr lang="en-US" b="0" i="0" dirty="0">
                <a:solidFill>
                  <a:srgbClr val="212121"/>
                </a:solidFill>
                <a:effectLst/>
                <a:latin typeface="Palatino Linotype" panose="02040502050505030304" pitchFamily="18" charset="0"/>
              </a:rPr>
              <a:t>Most visitors of resort hotel stayed for one day</a:t>
            </a:r>
            <a:r>
              <a:rPr lang="en-US" b="0" i="0" dirty="0">
                <a:solidFill>
                  <a:srgbClr val="212121"/>
                </a:solidFill>
                <a:effectLst/>
                <a:latin typeface="Times New Roman" panose="02020603050405020304" pitchFamily="18" charset="0"/>
                <a:cs typeface="Times New Roman" panose="02020603050405020304" pitchFamily="18" charset="0"/>
              </a:rPr>
              <a:t>,</a:t>
            </a:r>
            <a:r>
              <a:rPr lang="en-US" b="0" i="0" dirty="0">
                <a:solidFill>
                  <a:srgbClr val="212121"/>
                </a:solidFill>
                <a:effectLst/>
                <a:latin typeface="Palatino Linotype" panose="02040502050505030304" pitchFamily="18" charset="0"/>
              </a:rPr>
              <a:t> however most city hotel guests spent anywhere between one and seven days.</a:t>
            </a:r>
          </a:p>
        </p:txBody>
      </p:sp>
      <p:sp>
        <p:nvSpPr>
          <p:cNvPr id="6" name="TextBox 5">
            <a:extLst>
              <a:ext uri="{FF2B5EF4-FFF2-40B4-BE49-F238E27FC236}">
                <a16:creationId xmlns:a16="http://schemas.microsoft.com/office/drawing/2014/main" id="{05B4EE6D-103A-FC46-FD2F-C24C78AD479D}"/>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4" name="Picture 3">
            <a:extLst>
              <a:ext uri="{FF2B5EF4-FFF2-40B4-BE49-F238E27FC236}">
                <a16:creationId xmlns:a16="http://schemas.microsoft.com/office/drawing/2014/main" id="{8C165A97-8483-CC2F-0485-2F5A1F7D8AEA}"/>
              </a:ext>
            </a:extLst>
          </p:cNvPr>
          <p:cNvPicPr>
            <a:picLocks noChangeAspect="1"/>
          </p:cNvPicPr>
          <p:nvPr/>
        </p:nvPicPr>
        <p:blipFill>
          <a:blip r:embed="rId2"/>
          <a:stretch>
            <a:fillRect/>
          </a:stretch>
        </p:blipFill>
        <p:spPr>
          <a:xfrm>
            <a:off x="648684" y="1498744"/>
            <a:ext cx="6869716" cy="4063855"/>
          </a:xfrm>
          <a:prstGeom prst="rect">
            <a:avLst/>
          </a:prstGeom>
        </p:spPr>
      </p:pic>
    </p:spTree>
    <p:extLst>
      <p:ext uri="{BB962C8B-B14F-4D97-AF65-F5344CB8AC3E}">
        <p14:creationId xmlns:p14="http://schemas.microsoft.com/office/powerpoint/2010/main" val="274821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28C9C-F2FF-D101-BBF9-92BA6798F21F}"/>
              </a:ext>
            </a:extLst>
          </p:cNvPr>
          <p:cNvSpPr txBox="1"/>
          <p:nvPr/>
        </p:nvSpPr>
        <p:spPr>
          <a:xfrm>
            <a:off x="1022161" y="752176"/>
            <a:ext cx="6103854" cy="400110"/>
          </a:xfrm>
          <a:prstGeom prst="rect">
            <a:avLst/>
          </a:prstGeom>
          <a:noFill/>
        </p:spPr>
        <p:txBody>
          <a:bodyPr wrap="square">
            <a:spAutoFit/>
          </a:bodyPr>
          <a:lstStyle/>
          <a:p>
            <a:pPr algn="l"/>
            <a:r>
              <a:rPr lang="en-US" sz="2000" b="1" i="0" dirty="0">
                <a:solidFill>
                  <a:srgbClr val="212121"/>
                </a:solidFill>
                <a:effectLst/>
                <a:latin typeface="Times New Roman" panose="02020603050405020304" pitchFamily="18" charset="0"/>
                <a:cs typeface="Times New Roman" panose="02020603050405020304" pitchFamily="18" charset="0"/>
              </a:rPr>
              <a:t>Which type of food is preferred by the guest?</a:t>
            </a:r>
            <a:endParaRPr lang="en-US" sz="2000" b="0" i="0" dirty="0">
              <a:solidFill>
                <a:srgbClr val="21212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BAD2D33-5D5C-E226-0AF9-39EF00EF8ABF}"/>
              </a:ext>
            </a:extLst>
          </p:cNvPr>
          <p:cNvSpPr txBox="1"/>
          <p:nvPr/>
        </p:nvSpPr>
        <p:spPr>
          <a:xfrm>
            <a:off x="1022161" y="197963"/>
            <a:ext cx="3780148"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Data Visualization</a:t>
            </a:r>
          </a:p>
          <a:p>
            <a:endParaRPr lang="en-US" sz="2800" b="1" dirty="0">
              <a:solidFill>
                <a:srgbClr val="FF0000"/>
              </a:solidFill>
            </a:endParaRPr>
          </a:p>
        </p:txBody>
      </p:sp>
      <p:sp>
        <p:nvSpPr>
          <p:cNvPr id="6" name="TextBox 5">
            <a:extLst>
              <a:ext uri="{FF2B5EF4-FFF2-40B4-BE49-F238E27FC236}">
                <a16:creationId xmlns:a16="http://schemas.microsoft.com/office/drawing/2014/main" id="{1E022498-7825-B4FA-7C47-1D78FF849189}"/>
              </a:ext>
            </a:extLst>
          </p:cNvPr>
          <p:cNvSpPr txBox="1"/>
          <p:nvPr/>
        </p:nvSpPr>
        <p:spPr>
          <a:xfrm>
            <a:off x="7224540" y="2119499"/>
            <a:ext cx="4597400" cy="2585323"/>
          </a:xfrm>
          <a:prstGeom prst="rect">
            <a:avLst/>
          </a:prstGeom>
          <a:noFill/>
        </p:spPr>
        <p:txBody>
          <a:bodyPr wrap="square">
            <a:spAutoFit/>
          </a:bodyPr>
          <a:lstStyle/>
          <a:p>
            <a:pPr algn="just"/>
            <a:r>
              <a:rPr lang="en-US" b="0" i="0" dirty="0">
                <a:solidFill>
                  <a:srgbClr val="212121"/>
                </a:solidFill>
                <a:effectLst/>
                <a:latin typeface="Times New Roman" panose="02020603050405020304" pitchFamily="18" charset="0"/>
                <a:cs typeface="Times New Roman" panose="02020603050405020304" pitchFamily="18" charset="0"/>
              </a:rPr>
              <a:t>Meal types in hotels: </a:t>
            </a:r>
          </a:p>
          <a:p>
            <a:pPr algn="just"/>
            <a:r>
              <a:rPr lang="en-US" b="0" i="0" dirty="0">
                <a:solidFill>
                  <a:srgbClr val="212121"/>
                </a:solidFill>
                <a:effectLst/>
                <a:latin typeface="Times New Roman" panose="02020603050405020304" pitchFamily="18" charset="0"/>
                <a:cs typeface="Times New Roman" panose="02020603050405020304" pitchFamily="18" charset="0"/>
              </a:rPr>
              <a:t>BB - (Bed and Breakfast) </a:t>
            </a:r>
          </a:p>
          <a:p>
            <a:pPr algn="just"/>
            <a:r>
              <a:rPr lang="en-US" b="0" i="0" dirty="0">
                <a:solidFill>
                  <a:srgbClr val="212121"/>
                </a:solidFill>
                <a:effectLst/>
                <a:latin typeface="Times New Roman" panose="02020603050405020304" pitchFamily="18" charset="0"/>
                <a:cs typeface="Times New Roman" panose="02020603050405020304" pitchFamily="18" charset="0"/>
              </a:rPr>
              <a:t>HB- (Half Board) </a:t>
            </a:r>
          </a:p>
          <a:p>
            <a:pPr algn="just"/>
            <a:r>
              <a:rPr lang="en-US" b="0" i="0" dirty="0">
                <a:solidFill>
                  <a:srgbClr val="212121"/>
                </a:solidFill>
                <a:effectLst/>
                <a:latin typeface="Times New Roman" panose="02020603050405020304" pitchFamily="18" charset="0"/>
                <a:cs typeface="Times New Roman" panose="02020603050405020304" pitchFamily="18" charset="0"/>
              </a:rPr>
              <a:t>SC- (Supplemental Committee) </a:t>
            </a:r>
          </a:p>
          <a:p>
            <a:pPr algn="just"/>
            <a:r>
              <a:rPr lang="en-US" b="0" i="0" dirty="0">
                <a:solidFill>
                  <a:srgbClr val="212121"/>
                </a:solidFill>
                <a:effectLst/>
                <a:latin typeface="Times New Roman" panose="02020603050405020304" pitchFamily="18" charset="0"/>
                <a:cs typeface="Times New Roman" panose="02020603050405020304" pitchFamily="18" charset="0"/>
              </a:rPr>
              <a:t>FB- (Full Board) (Self Catering) </a:t>
            </a:r>
          </a:p>
          <a:p>
            <a:pPr algn="just"/>
            <a:endParaRPr lang="en-US" b="0" i="0" dirty="0">
              <a:solidFill>
                <a:srgbClr val="212121"/>
              </a:solidFill>
              <a:effectLst/>
              <a:latin typeface="Times New Roman" panose="02020603050405020304" pitchFamily="18" charset="0"/>
              <a:cs typeface="Times New Roman" panose="02020603050405020304" pitchFamily="18" charset="0"/>
            </a:endParaRPr>
          </a:p>
          <a:p>
            <a:pPr algn="just"/>
            <a:r>
              <a:rPr lang="en-US" b="0" i="0" dirty="0">
                <a:solidFill>
                  <a:srgbClr val="212121"/>
                </a:solidFill>
                <a:effectLst/>
                <a:latin typeface="Times New Roman" panose="02020603050405020304" pitchFamily="18" charset="0"/>
                <a:cs typeface="Times New Roman" panose="02020603050405020304" pitchFamily="18" charset="0"/>
              </a:rPr>
              <a:t>As a result, the most popular meal type among guests is BB (Bed and Breakfast), followed by HB (Half Board) and SC (Self Catering).</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E7ABB31-CE87-D79D-14D4-B5C49B1175B0}"/>
              </a:ext>
            </a:extLst>
          </p:cNvPr>
          <p:cNvPicPr>
            <a:picLocks noChangeAspect="1"/>
          </p:cNvPicPr>
          <p:nvPr/>
        </p:nvPicPr>
        <p:blipFill>
          <a:blip r:embed="rId2"/>
          <a:stretch>
            <a:fillRect/>
          </a:stretch>
        </p:blipFill>
        <p:spPr>
          <a:xfrm>
            <a:off x="254000" y="1583390"/>
            <a:ext cx="6388100" cy="4522434"/>
          </a:xfrm>
          <a:prstGeom prst="rect">
            <a:avLst/>
          </a:prstGeom>
        </p:spPr>
      </p:pic>
      <p:pic>
        <p:nvPicPr>
          <p:cNvPr id="5" name="Picture 4">
            <a:extLst>
              <a:ext uri="{FF2B5EF4-FFF2-40B4-BE49-F238E27FC236}">
                <a16:creationId xmlns:a16="http://schemas.microsoft.com/office/drawing/2014/main" id="{72E5B1E6-F000-A905-1D9A-CBD2AD1D6717}"/>
              </a:ext>
            </a:extLst>
          </p:cNvPr>
          <p:cNvPicPr>
            <a:picLocks noChangeAspect="1"/>
          </p:cNvPicPr>
          <p:nvPr/>
        </p:nvPicPr>
        <p:blipFill>
          <a:blip r:embed="rId3"/>
          <a:stretch>
            <a:fillRect/>
          </a:stretch>
        </p:blipFill>
        <p:spPr>
          <a:xfrm>
            <a:off x="8541545" y="4954967"/>
            <a:ext cx="1654621" cy="1068337"/>
          </a:xfrm>
          <a:prstGeom prst="rect">
            <a:avLst/>
          </a:prstGeom>
        </p:spPr>
      </p:pic>
    </p:spTree>
    <p:extLst>
      <p:ext uri="{BB962C8B-B14F-4D97-AF65-F5344CB8AC3E}">
        <p14:creationId xmlns:p14="http://schemas.microsoft.com/office/powerpoint/2010/main" val="72204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B3B7D2FC-3ADF-CCE7-62F4-58731D047E27}"/>
              </a:ext>
            </a:extLst>
          </p:cNvPr>
          <p:cNvSpPr txBox="1"/>
          <p:nvPr/>
        </p:nvSpPr>
        <p:spPr>
          <a:xfrm>
            <a:off x="1022161" y="806122"/>
            <a:ext cx="6103854"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Which hotel has a higher rate of returning customers?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531ECC-0689-E7F6-2A66-12665C7AB7E5}"/>
              </a:ext>
            </a:extLst>
          </p:cNvPr>
          <p:cNvPicPr>
            <a:picLocks noChangeAspect="1"/>
          </p:cNvPicPr>
          <p:nvPr/>
        </p:nvPicPr>
        <p:blipFill>
          <a:blip r:embed="rId2"/>
          <a:stretch>
            <a:fillRect/>
          </a:stretch>
        </p:blipFill>
        <p:spPr>
          <a:xfrm>
            <a:off x="879648" y="1514036"/>
            <a:ext cx="5121084" cy="769687"/>
          </a:xfrm>
          <a:prstGeom prst="rect">
            <a:avLst/>
          </a:prstGeom>
        </p:spPr>
      </p:pic>
      <p:pic>
        <p:nvPicPr>
          <p:cNvPr id="8" name="Picture 7">
            <a:extLst>
              <a:ext uri="{FF2B5EF4-FFF2-40B4-BE49-F238E27FC236}">
                <a16:creationId xmlns:a16="http://schemas.microsoft.com/office/drawing/2014/main" id="{801DF8BA-A362-7820-7C05-A4192A07B45A}"/>
              </a:ext>
            </a:extLst>
          </p:cNvPr>
          <p:cNvPicPr>
            <a:picLocks noChangeAspect="1"/>
          </p:cNvPicPr>
          <p:nvPr/>
        </p:nvPicPr>
        <p:blipFill>
          <a:blip r:embed="rId3"/>
          <a:stretch>
            <a:fillRect/>
          </a:stretch>
        </p:blipFill>
        <p:spPr>
          <a:xfrm>
            <a:off x="504982" y="2445510"/>
            <a:ext cx="5870417" cy="3701289"/>
          </a:xfrm>
          <a:prstGeom prst="rect">
            <a:avLst/>
          </a:prstGeom>
        </p:spPr>
      </p:pic>
      <p:sp>
        <p:nvSpPr>
          <p:cNvPr id="10" name="TextBox 9">
            <a:extLst>
              <a:ext uri="{FF2B5EF4-FFF2-40B4-BE49-F238E27FC236}">
                <a16:creationId xmlns:a16="http://schemas.microsoft.com/office/drawing/2014/main" id="{F5C24755-0F23-2BE0-1495-F86527EB5D02}"/>
              </a:ext>
            </a:extLst>
          </p:cNvPr>
          <p:cNvSpPr txBox="1"/>
          <p:nvPr/>
        </p:nvSpPr>
        <p:spPr>
          <a:xfrm>
            <a:off x="6879604" y="2759269"/>
            <a:ext cx="4982196" cy="1015663"/>
          </a:xfrm>
          <a:prstGeom prst="rect">
            <a:avLst/>
          </a:prstGeom>
          <a:noFill/>
        </p:spPr>
        <p:txBody>
          <a:bodyPr wrap="square">
            <a:sp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From the above graph it is clear that highest rate of returning customers are from the resort hotel.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50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907861" y="253014"/>
            <a:ext cx="3780148"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4" name="TextBox 3">
            <a:extLst>
              <a:ext uri="{FF2B5EF4-FFF2-40B4-BE49-F238E27FC236}">
                <a16:creationId xmlns:a16="http://schemas.microsoft.com/office/drawing/2014/main" id="{56D86296-913F-5F31-672D-0FF1A3E5F58F}"/>
              </a:ext>
            </a:extLst>
          </p:cNvPr>
          <p:cNvSpPr txBox="1"/>
          <p:nvPr/>
        </p:nvSpPr>
        <p:spPr>
          <a:xfrm>
            <a:off x="907861" y="754723"/>
            <a:ext cx="6103854" cy="369332"/>
          </a:xfrm>
          <a:prstGeom prst="rect">
            <a:avLst/>
          </a:prstGeom>
          <a:noFill/>
        </p:spPr>
        <p:txBody>
          <a:bodyPr wrap="square">
            <a:spAutoFit/>
          </a:bodyPr>
          <a:lstStyle/>
          <a:p>
            <a:pPr algn="l"/>
            <a:r>
              <a:rPr lang="en-US" b="1" i="0" dirty="0">
                <a:solidFill>
                  <a:srgbClr val="212121"/>
                </a:solidFill>
                <a:effectLst/>
                <a:latin typeface="Times New Roman" panose="02020603050405020304" pitchFamily="18" charset="0"/>
                <a:cs typeface="Times New Roman" panose="02020603050405020304" pitchFamily="18" charset="0"/>
              </a:rPr>
              <a:t>The maximum number of guests are from which country?</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A7265C-B4F5-E1F7-C07F-0DC14F174504}"/>
              </a:ext>
            </a:extLst>
          </p:cNvPr>
          <p:cNvPicPr>
            <a:picLocks noChangeAspect="1"/>
          </p:cNvPicPr>
          <p:nvPr/>
        </p:nvPicPr>
        <p:blipFill>
          <a:blip r:embed="rId3"/>
          <a:stretch>
            <a:fillRect/>
          </a:stretch>
        </p:blipFill>
        <p:spPr>
          <a:xfrm>
            <a:off x="6699183" y="1545958"/>
            <a:ext cx="4908619" cy="3602001"/>
          </a:xfrm>
          <a:prstGeom prst="rect">
            <a:avLst/>
          </a:prstGeom>
        </p:spPr>
      </p:pic>
      <p:pic>
        <p:nvPicPr>
          <p:cNvPr id="10" name="Picture 9">
            <a:extLst>
              <a:ext uri="{FF2B5EF4-FFF2-40B4-BE49-F238E27FC236}">
                <a16:creationId xmlns:a16="http://schemas.microsoft.com/office/drawing/2014/main" id="{CB9E8FE7-4169-E5E5-08DD-20F190C9244C}"/>
              </a:ext>
            </a:extLst>
          </p:cNvPr>
          <p:cNvPicPr>
            <a:picLocks noChangeAspect="1"/>
          </p:cNvPicPr>
          <p:nvPr/>
        </p:nvPicPr>
        <p:blipFill>
          <a:blip r:embed="rId4"/>
          <a:stretch>
            <a:fillRect/>
          </a:stretch>
        </p:blipFill>
        <p:spPr>
          <a:xfrm>
            <a:off x="385843" y="1430874"/>
            <a:ext cx="6192757" cy="3996251"/>
          </a:xfrm>
          <a:prstGeom prst="rect">
            <a:avLst/>
          </a:prstGeom>
        </p:spPr>
      </p:pic>
      <p:sp>
        <p:nvSpPr>
          <p:cNvPr id="12" name="TextBox 11">
            <a:extLst>
              <a:ext uri="{FF2B5EF4-FFF2-40B4-BE49-F238E27FC236}">
                <a16:creationId xmlns:a16="http://schemas.microsoft.com/office/drawing/2014/main" id="{AD427DA6-28B6-4B82-3B92-6B1E68B75643}"/>
              </a:ext>
            </a:extLst>
          </p:cNvPr>
          <p:cNvSpPr txBox="1"/>
          <p:nvPr/>
        </p:nvSpPr>
        <p:spPr>
          <a:xfrm>
            <a:off x="812800" y="5574343"/>
            <a:ext cx="10795002" cy="923330"/>
          </a:xfrm>
          <a:prstGeom prst="rect">
            <a:avLst/>
          </a:prstGeom>
          <a:noFill/>
        </p:spPr>
        <p:txBody>
          <a:bodyPr wrap="square">
            <a:spAutoFit/>
          </a:bodyPr>
          <a:lstStyle/>
          <a:p>
            <a:pPr algn="l"/>
            <a:r>
              <a:rPr lang="en-US" b="0" i="0" dirty="0">
                <a:solidFill>
                  <a:srgbClr val="212121"/>
                </a:solidFill>
                <a:effectLst/>
                <a:latin typeface="Times New Roman" panose="02020603050405020304" pitchFamily="18" charset="0"/>
                <a:cs typeface="Times New Roman" panose="02020603050405020304" pitchFamily="18" charset="0"/>
              </a:rPr>
              <a:t>Observation : More than 25000 people, or the majority of the attendees, are from Portugal.</a:t>
            </a:r>
          </a:p>
          <a:p>
            <a:pPr algn="l"/>
            <a:r>
              <a:rPr lang="en-US" b="0" i="0" dirty="0">
                <a:solidFill>
                  <a:srgbClr val="212121"/>
                </a:solidFill>
                <a:effectLst/>
                <a:latin typeface="Times New Roman" panose="02020603050405020304" pitchFamily="18" charset="0"/>
                <a:cs typeface="Times New Roman" panose="02020603050405020304" pitchFamily="18" charset="0"/>
              </a:rPr>
              <a:t>Abbreviations for nations:</a:t>
            </a:r>
          </a:p>
          <a:p>
            <a:pPr algn="l"/>
            <a:r>
              <a:rPr lang="en-US" b="0" i="0" dirty="0">
                <a:solidFill>
                  <a:srgbClr val="212121"/>
                </a:solidFill>
                <a:effectLst/>
                <a:latin typeface="Times New Roman" panose="02020603050405020304" pitchFamily="18" charset="0"/>
                <a:cs typeface="Times New Roman" panose="02020603050405020304" pitchFamily="18" charset="0"/>
              </a:rPr>
              <a:t>PRT- Portugal GBR- United Kingdom FRA- France ESP- Spain DEU - Germany</a:t>
            </a:r>
          </a:p>
        </p:txBody>
      </p:sp>
      <p:pic>
        <p:nvPicPr>
          <p:cNvPr id="5" name="Picture 4">
            <a:extLst>
              <a:ext uri="{FF2B5EF4-FFF2-40B4-BE49-F238E27FC236}">
                <a16:creationId xmlns:a16="http://schemas.microsoft.com/office/drawing/2014/main" id="{2AB1E09E-6392-130C-CBFA-9320BCEE2198}"/>
              </a:ext>
            </a:extLst>
          </p:cNvPr>
          <p:cNvPicPr>
            <a:picLocks noChangeAspect="1"/>
          </p:cNvPicPr>
          <p:nvPr/>
        </p:nvPicPr>
        <p:blipFill>
          <a:blip r:embed="rId5"/>
          <a:stretch>
            <a:fillRect/>
          </a:stretch>
        </p:blipFill>
        <p:spPr>
          <a:xfrm>
            <a:off x="10194725" y="5257256"/>
            <a:ext cx="1184475" cy="1131120"/>
          </a:xfrm>
          <a:prstGeom prst="rect">
            <a:avLst/>
          </a:prstGeom>
        </p:spPr>
      </p:pic>
    </p:spTree>
    <p:extLst>
      <p:ext uri="{BB962C8B-B14F-4D97-AF65-F5344CB8AC3E}">
        <p14:creationId xmlns:p14="http://schemas.microsoft.com/office/powerpoint/2010/main" val="341415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687F4-C7C5-6B17-AFAC-53BBF7605E2A}"/>
              </a:ext>
            </a:extLst>
          </p:cNvPr>
          <p:cNvSpPr txBox="1"/>
          <p:nvPr/>
        </p:nvSpPr>
        <p:spPr>
          <a:xfrm>
            <a:off x="1022161" y="197963"/>
            <a:ext cx="3780148" cy="584775"/>
          </a:xfrm>
          <a:prstGeom prst="rect">
            <a:avLst/>
          </a:prstGeom>
          <a:noFill/>
        </p:spPr>
        <p:txBody>
          <a:bodyPr wrap="square" rtlCol="0">
            <a:spAutoFit/>
          </a:bodyPr>
          <a:lstStyle/>
          <a:p>
            <a:r>
              <a:rPr lang="en-US" sz="3200" b="1" dirty="0">
                <a:solidFill>
                  <a:srgbClr val="FF0000"/>
                </a:solidFill>
              </a:rPr>
              <a:t>Data Visualization</a:t>
            </a:r>
          </a:p>
        </p:txBody>
      </p:sp>
      <p:sp>
        <p:nvSpPr>
          <p:cNvPr id="4" name="TextBox 3">
            <a:extLst>
              <a:ext uri="{FF2B5EF4-FFF2-40B4-BE49-F238E27FC236}">
                <a16:creationId xmlns:a16="http://schemas.microsoft.com/office/drawing/2014/main" id="{A94D64D1-F59F-B803-32C6-5D505D8DA97C}"/>
              </a:ext>
            </a:extLst>
          </p:cNvPr>
          <p:cNvSpPr txBox="1"/>
          <p:nvPr/>
        </p:nvSpPr>
        <p:spPr>
          <a:xfrm>
            <a:off x="1022161" y="885797"/>
            <a:ext cx="6103854" cy="369332"/>
          </a:xfrm>
          <a:prstGeom prst="rect">
            <a:avLst/>
          </a:prstGeom>
          <a:noFill/>
        </p:spPr>
        <p:txBody>
          <a:bodyPr wrap="square">
            <a:spAutoFit/>
          </a:bodyPr>
          <a:lstStyle/>
          <a:p>
            <a:pPr algn="l"/>
            <a:r>
              <a:rPr lang="en-US" b="1" i="0" dirty="0">
                <a:solidFill>
                  <a:srgbClr val="212121"/>
                </a:solidFill>
                <a:effectLst/>
                <a:latin typeface="Roboto" panose="02000000000000000000" pitchFamily="2" charset="0"/>
              </a:rPr>
              <a:t>Which hotel produces maximum revenue?</a:t>
            </a:r>
            <a:endParaRPr lang="en-US" b="0" i="0" dirty="0">
              <a:solidFill>
                <a:srgbClr val="212121"/>
              </a:solidFill>
              <a:effectLst/>
              <a:latin typeface="Roboto" panose="02000000000000000000" pitchFamily="2" charset="0"/>
            </a:endParaRPr>
          </a:p>
        </p:txBody>
      </p:sp>
      <p:sp>
        <p:nvSpPr>
          <p:cNvPr id="6" name="TextBox 5">
            <a:extLst>
              <a:ext uri="{FF2B5EF4-FFF2-40B4-BE49-F238E27FC236}">
                <a16:creationId xmlns:a16="http://schemas.microsoft.com/office/drawing/2014/main" id="{8465FBB4-5116-D7B4-284C-CCEB953F9AB5}"/>
              </a:ext>
            </a:extLst>
          </p:cNvPr>
          <p:cNvSpPr txBox="1"/>
          <p:nvPr/>
        </p:nvSpPr>
        <p:spPr>
          <a:xfrm>
            <a:off x="6258025" y="2710148"/>
            <a:ext cx="4673600" cy="923330"/>
          </a:xfrm>
          <a:prstGeom prst="rect">
            <a:avLst/>
          </a:prstGeom>
          <a:noFill/>
        </p:spPr>
        <p:txBody>
          <a:bodyPr wrap="square">
            <a:spAutoFit/>
          </a:bodyPr>
          <a:lstStyle/>
          <a:p>
            <a:pPr algn="just"/>
            <a:r>
              <a:rPr lang="en-US" b="0" i="0" dirty="0">
                <a:solidFill>
                  <a:srgbClr val="212121"/>
                </a:solidFill>
                <a:effectLst/>
                <a:latin typeface="Roboto" panose="02000000000000000000" pitchFamily="2" charset="0"/>
              </a:rPr>
              <a:t>According to the above graph, the average revenue of city hotels is higher than that of resort hotels Observation</a:t>
            </a:r>
            <a:endParaRPr lang="en-US" dirty="0"/>
          </a:p>
        </p:txBody>
      </p:sp>
      <p:pic>
        <p:nvPicPr>
          <p:cNvPr id="8" name="Picture 7">
            <a:extLst>
              <a:ext uri="{FF2B5EF4-FFF2-40B4-BE49-F238E27FC236}">
                <a16:creationId xmlns:a16="http://schemas.microsoft.com/office/drawing/2014/main" id="{8A6D5D3E-FF5D-4BF8-E260-E4AC1B2819C6}"/>
              </a:ext>
            </a:extLst>
          </p:cNvPr>
          <p:cNvPicPr>
            <a:picLocks noChangeAspect="1"/>
          </p:cNvPicPr>
          <p:nvPr/>
        </p:nvPicPr>
        <p:blipFill>
          <a:blip r:embed="rId2"/>
          <a:stretch>
            <a:fillRect/>
          </a:stretch>
        </p:blipFill>
        <p:spPr>
          <a:xfrm>
            <a:off x="806261" y="1736844"/>
            <a:ext cx="5289739" cy="4235359"/>
          </a:xfrm>
          <a:prstGeom prst="rect">
            <a:avLst/>
          </a:prstGeom>
        </p:spPr>
      </p:pic>
      <p:pic>
        <p:nvPicPr>
          <p:cNvPr id="5" name="Picture 4">
            <a:extLst>
              <a:ext uri="{FF2B5EF4-FFF2-40B4-BE49-F238E27FC236}">
                <a16:creationId xmlns:a16="http://schemas.microsoft.com/office/drawing/2014/main" id="{4E4E66BF-6B34-7074-9CC0-AC96BA08FD23}"/>
              </a:ext>
            </a:extLst>
          </p:cNvPr>
          <p:cNvPicPr>
            <a:picLocks noChangeAspect="1"/>
          </p:cNvPicPr>
          <p:nvPr/>
        </p:nvPicPr>
        <p:blipFill>
          <a:blip r:embed="rId3"/>
          <a:stretch>
            <a:fillRect/>
          </a:stretch>
        </p:blipFill>
        <p:spPr>
          <a:xfrm>
            <a:off x="8261498" y="5401340"/>
            <a:ext cx="3498110" cy="1226646"/>
          </a:xfrm>
          <a:prstGeom prst="rect">
            <a:avLst/>
          </a:prstGeom>
        </p:spPr>
      </p:pic>
    </p:spTree>
    <p:extLst>
      <p:ext uri="{BB962C8B-B14F-4D97-AF65-F5344CB8AC3E}">
        <p14:creationId xmlns:p14="http://schemas.microsoft.com/office/powerpoint/2010/main" val="18687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0D63C-B457-471C-B152-3C4BE639B04F}"/>
              </a:ext>
            </a:extLst>
          </p:cNvPr>
          <p:cNvSpPr txBox="1"/>
          <p:nvPr/>
        </p:nvSpPr>
        <p:spPr>
          <a:xfrm>
            <a:off x="263611" y="321276"/>
            <a:ext cx="8443784" cy="1138773"/>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Which distribution route has given ADR the most boost in terms of revenue?</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64E55A-9907-429A-9ABB-9D0975A61F01}"/>
              </a:ext>
            </a:extLst>
          </p:cNvPr>
          <p:cNvPicPr>
            <a:picLocks noChangeAspect="1"/>
          </p:cNvPicPr>
          <p:nvPr/>
        </p:nvPicPr>
        <p:blipFill>
          <a:blip r:embed="rId2"/>
          <a:stretch>
            <a:fillRect/>
          </a:stretch>
        </p:blipFill>
        <p:spPr>
          <a:xfrm>
            <a:off x="539015" y="1914470"/>
            <a:ext cx="4896014" cy="3775130"/>
          </a:xfrm>
          <a:prstGeom prst="rect">
            <a:avLst/>
          </a:prstGeom>
        </p:spPr>
      </p:pic>
      <p:sp>
        <p:nvSpPr>
          <p:cNvPr id="6" name="Rectangle 5">
            <a:extLst>
              <a:ext uri="{FF2B5EF4-FFF2-40B4-BE49-F238E27FC236}">
                <a16:creationId xmlns:a16="http://schemas.microsoft.com/office/drawing/2014/main" id="{B1D99797-71F9-4434-AE89-78531E4685ED}"/>
              </a:ext>
            </a:extLst>
          </p:cNvPr>
          <p:cNvSpPr/>
          <p:nvPr/>
        </p:nvSpPr>
        <p:spPr>
          <a:xfrm>
            <a:off x="5557765" y="1730916"/>
            <a:ext cx="5682163" cy="2246769"/>
          </a:xfrm>
          <a:prstGeom prst="rect">
            <a:avLst/>
          </a:prstGeom>
        </p:spPr>
        <p:txBody>
          <a:bodyPr wrap="square">
            <a:spAutoFit/>
          </a:bodyPr>
          <a:lstStyle/>
          <a:p>
            <a:r>
              <a:rPr lang="en-US" sz="1400" b="1" dirty="0">
                <a:solidFill>
                  <a:srgbClr val="212121"/>
                </a:solidFill>
                <a:latin typeface="Times New Roman" panose="02020603050405020304" pitchFamily="18" charset="0"/>
                <a:cs typeface="Times New Roman" panose="02020603050405020304" pitchFamily="18" charset="0"/>
              </a:rPr>
              <a:t>Corporate</a:t>
            </a:r>
            <a:r>
              <a:rPr lang="en-US" sz="1400" dirty="0">
                <a:solidFill>
                  <a:srgbClr val="212121"/>
                </a:solidFill>
                <a:latin typeface="Times New Roman" panose="02020603050405020304" pitchFamily="18" charset="0"/>
                <a:cs typeface="Times New Roman" panose="02020603050405020304" pitchFamily="18" charset="0"/>
              </a:rPr>
              <a:t> - These are companies that help businesses make hotel reservations.</a:t>
            </a:r>
          </a:p>
          <a:p>
            <a:r>
              <a:rPr lang="en-US" sz="1400" b="1" dirty="0">
                <a:solidFill>
                  <a:srgbClr val="212121"/>
                </a:solidFill>
                <a:latin typeface="Times New Roman" panose="02020603050405020304" pitchFamily="18" charset="0"/>
                <a:cs typeface="Times New Roman" panose="02020603050405020304" pitchFamily="18" charset="0"/>
              </a:rPr>
              <a:t>GDS-GDS </a:t>
            </a:r>
            <a:r>
              <a:rPr lang="en-US" sz="1400" dirty="0">
                <a:solidFill>
                  <a:srgbClr val="212121"/>
                </a:solidFill>
                <a:latin typeface="Times New Roman" panose="02020603050405020304" pitchFamily="18" charset="0"/>
                <a:cs typeface="Times New Roman" panose="02020603050405020304" pitchFamily="18" charset="0"/>
              </a:rPr>
              <a:t>- serves as a global link between travel agents and suppliers, including hotels and other lodging establishments. It enables automated transactions and provides real-time product, price, and availability data to travel agencies and internet booking engines.</a:t>
            </a:r>
          </a:p>
          <a:p>
            <a:r>
              <a:rPr lang="en-US" sz="1400" b="1" dirty="0">
                <a:solidFill>
                  <a:srgbClr val="212121"/>
                </a:solidFill>
                <a:latin typeface="Times New Roman" panose="02020603050405020304" pitchFamily="18" charset="0"/>
                <a:cs typeface="Times New Roman" panose="02020603050405020304" pitchFamily="18" charset="0"/>
              </a:rPr>
              <a:t>Direct</a:t>
            </a:r>
            <a:r>
              <a:rPr lang="en-US" sz="1400" dirty="0">
                <a:solidFill>
                  <a:srgbClr val="212121"/>
                </a:solidFill>
                <a:latin typeface="Times New Roman" panose="02020603050405020304" pitchFamily="18" charset="0"/>
                <a:cs typeface="Times New Roman" panose="02020603050405020304" pitchFamily="18" charset="0"/>
              </a:rPr>
              <a:t> - refers to making reservations with the specific hotels directly.</a:t>
            </a:r>
          </a:p>
          <a:p>
            <a:r>
              <a:rPr lang="en-US" sz="1400" b="1" dirty="0">
                <a:solidFill>
                  <a:srgbClr val="212121"/>
                </a:solidFill>
                <a:latin typeface="Times New Roman" panose="02020603050405020304" pitchFamily="18" charset="0"/>
                <a:cs typeface="Times New Roman" panose="02020603050405020304" pitchFamily="18" charset="0"/>
              </a:rPr>
              <a:t>TA/TO </a:t>
            </a:r>
            <a:r>
              <a:rPr lang="en-US" sz="1400" dirty="0">
                <a:solidFill>
                  <a:srgbClr val="212121"/>
                </a:solidFill>
                <a:latin typeface="Times New Roman" panose="02020603050405020304" pitchFamily="18" charset="0"/>
                <a:cs typeface="Times New Roman" panose="02020603050405020304" pitchFamily="18" charset="0"/>
              </a:rPr>
              <a:t>- Bookings are made through travel agents or travel operators.</a:t>
            </a:r>
          </a:p>
          <a:p>
            <a:r>
              <a:rPr lang="en-US" sz="1400" b="1" dirty="0">
                <a:solidFill>
                  <a:srgbClr val="212121"/>
                </a:solidFill>
                <a:latin typeface="Times New Roman" panose="02020603050405020304" pitchFamily="18" charset="0"/>
                <a:cs typeface="Times New Roman" panose="02020603050405020304" pitchFamily="18" charset="0"/>
              </a:rPr>
              <a:t>Undefined</a:t>
            </a:r>
            <a:r>
              <a:rPr lang="en-US" sz="1400" dirty="0">
                <a:solidFill>
                  <a:srgbClr val="212121"/>
                </a:solidFill>
                <a:latin typeface="Times New Roman" panose="02020603050405020304" pitchFamily="18" charset="0"/>
                <a:cs typeface="Times New Roman" panose="02020603050405020304" pitchFamily="18" charset="0"/>
              </a:rPr>
              <a:t> – Reservations are not defined. Maybe customers made their reservations when they arrived.</a:t>
            </a:r>
            <a:endParaRPr lang="en-US" sz="1400" b="0" i="0" dirty="0">
              <a:solidFill>
                <a:srgbClr val="21212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7A16465-7A4E-44DC-9565-0602B144CE7E}"/>
              </a:ext>
            </a:extLst>
          </p:cNvPr>
          <p:cNvSpPr/>
          <p:nvPr/>
        </p:nvSpPr>
        <p:spPr>
          <a:xfrm>
            <a:off x="5557765" y="4363294"/>
            <a:ext cx="5250095" cy="1169551"/>
          </a:xfrm>
          <a:prstGeom prst="rect">
            <a:avLst/>
          </a:prstGeom>
        </p:spPr>
        <p:txBody>
          <a:bodyPr wrap="square">
            <a:spAutoFit/>
          </a:bodyPr>
          <a:lstStyle/>
          <a:p>
            <a:r>
              <a:rPr lang="en-US" sz="1400" b="1" dirty="0">
                <a:solidFill>
                  <a:srgbClr val="212121"/>
                </a:solidFill>
                <a:latin typeface="Times New Roman" panose="02020603050405020304" pitchFamily="18" charset="0"/>
                <a:cs typeface="Times New Roman" panose="02020603050405020304" pitchFamily="18" charset="0"/>
              </a:rPr>
              <a:t>Inference</a:t>
            </a:r>
            <a:endParaRPr lang="en-US" sz="1400" dirty="0">
              <a:solidFill>
                <a:srgbClr val="21212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solidFill>
                  <a:srgbClr val="212121"/>
                </a:solidFill>
                <a:latin typeface="Times New Roman" panose="02020603050405020304" pitchFamily="18" charset="0"/>
                <a:cs typeface="Times New Roman" panose="02020603050405020304" pitchFamily="18" charset="0"/>
              </a:rPr>
              <a:t>In both types of hotels, "Direct" and "TA/TO" have contributed to </a:t>
            </a:r>
            <a:r>
              <a:rPr lang="en-US" sz="1400" dirty="0" err="1">
                <a:solidFill>
                  <a:srgbClr val="212121"/>
                </a:solidFill>
                <a:latin typeface="Times New Roman" panose="02020603050405020304" pitchFamily="18" charset="0"/>
                <a:cs typeface="Times New Roman" panose="02020603050405020304" pitchFamily="18" charset="0"/>
              </a:rPr>
              <a:t>adr</a:t>
            </a:r>
            <a:r>
              <a:rPr lang="en-US" sz="1400" dirty="0">
                <a:solidFill>
                  <a:srgbClr val="212121"/>
                </a:solidFill>
                <a:latin typeface="Times New Roman" panose="02020603050405020304" pitchFamily="18" charset="0"/>
                <a:cs typeface="Times New Roman" panose="02020603050405020304" pitchFamily="18" charset="0"/>
              </a:rPr>
              <a:t> about equally.</a:t>
            </a:r>
          </a:p>
          <a:p>
            <a:pPr>
              <a:buFont typeface="Arial" panose="020B0604020202020204" pitchFamily="34" charset="0"/>
              <a:buChar char="•"/>
            </a:pPr>
            <a:r>
              <a:rPr lang="en-US" sz="1400" dirty="0">
                <a:solidFill>
                  <a:srgbClr val="212121"/>
                </a:solidFill>
                <a:latin typeface="Times New Roman" panose="02020603050405020304" pitchFamily="18" charset="0"/>
                <a:cs typeface="Times New Roman" panose="02020603050405020304" pitchFamily="18" charset="0"/>
              </a:rPr>
              <a:t>GDS made a significant contribution to </a:t>
            </a:r>
            <a:r>
              <a:rPr lang="en-US" sz="1400" dirty="0" err="1">
                <a:solidFill>
                  <a:srgbClr val="212121"/>
                </a:solidFill>
                <a:latin typeface="Times New Roman" panose="02020603050405020304" pitchFamily="18" charset="0"/>
                <a:cs typeface="Times New Roman" panose="02020603050405020304" pitchFamily="18" charset="0"/>
              </a:rPr>
              <a:t>adr</a:t>
            </a:r>
            <a:r>
              <a:rPr lang="en-US" sz="1400" dirty="0">
                <a:solidFill>
                  <a:srgbClr val="212121"/>
                </a:solidFill>
                <a:latin typeface="Times New Roman" panose="02020603050405020304" pitchFamily="18" charset="0"/>
                <a:cs typeface="Times New Roman" panose="02020603050405020304" pitchFamily="18" charset="0"/>
              </a:rPr>
              <a:t> of the "City Hotel" type.</a:t>
            </a:r>
          </a:p>
          <a:p>
            <a:pPr>
              <a:buFont typeface="Arial" panose="020B0604020202020204" pitchFamily="34" charset="0"/>
              <a:buChar char="•"/>
            </a:pPr>
            <a:r>
              <a:rPr lang="en-US" sz="1400" dirty="0">
                <a:solidFill>
                  <a:srgbClr val="212121"/>
                </a:solidFill>
                <a:latin typeface="Times New Roman" panose="02020603050405020304" pitchFamily="18" charset="0"/>
                <a:cs typeface="Times New Roman" panose="02020603050405020304" pitchFamily="18" charset="0"/>
              </a:rPr>
              <a:t>GDS contributing little to hotel reservations at resorts.</a:t>
            </a:r>
            <a:endParaRPr lang="en-US" sz="1400"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1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A469D4-D2D4-4F00-902B-BBBCE7787962}"/>
              </a:ext>
            </a:extLst>
          </p:cNvPr>
          <p:cNvSpPr/>
          <p:nvPr/>
        </p:nvSpPr>
        <p:spPr>
          <a:xfrm>
            <a:off x="813491" y="978928"/>
            <a:ext cx="5361404" cy="369332"/>
          </a:xfrm>
          <a:prstGeom prst="rect">
            <a:avLst/>
          </a:prstGeom>
        </p:spPr>
        <p:txBody>
          <a:bodyPr wrap="none">
            <a:spAutoFit/>
          </a:bodyPr>
          <a:lstStyle/>
          <a:p>
            <a:r>
              <a:rPr lang="en-US" b="1" dirty="0">
                <a:solidFill>
                  <a:srgbClr val="212121"/>
                </a:solidFill>
                <a:latin typeface="Times New Roman" panose="02020603050405020304" pitchFamily="18" charset="0"/>
                <a:cs typeface="Times New Roman" panose="02020603050405020304" pitchFamily="18" charset="0"/>
              </a:rPr>
              <a:t>Which room type has the highest average daily rate?</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9611E0C-5434-4FDE-B1F8-C4CA9A1A6FF1}"/>
              </a:ext>
            </a:extLst>
          </p:cNvPr>
          <p:cNvSpPr/>
          <p:nvPr/>
        </p:nvSpPr>
        <p:spPr>
          <a:xfrm>
            <a:off x="813491" y="311663"/>
            <a:ext cx="4615244" cy="584775"/>
          </a:xfrm>
          <a:prstGeom prst="rect">
            <a:avLst/>
          </a:prstGeom>
        </p:spPr>
        <p:txBody>
          <a:bodyPr wrap="square">
            <a:spAutoFit/>
          </a:bodyPr>
          <a:lstStyle/>
          <a:p>
            <a:r>
              <a:rPr lang="en-US" sz="3200" b="1" dirty="0">
                <a:solidFill>
                  <a:srgbClr val="FF0000"/>
                </a:solidFill>
              </a:rPr>
              <a:t>Data </a:t>
            </a:r>
            <a:r>
              <a:rPr lang="en-US" sz="3200" b="1" dirty="0">
                <a:solidFill>
                  <a:srgbClr val="FF0000"/>
                </a:solidFill>
                <a:latin typeface="Times New Roman" panose="02020603050405020304" pitchFamily="18" charset="0"/>
                <a:cs typeface="Times New Roman" panose="02020603050405020304" pitchFamily="18" charset="0"/>
              </a:rPr>
              <a:t>Visualization</a:t>
            </a:r>
          </a:p>
        </p:txBody>
      </p:sp>
      <p:pic>
        <p:nvPicPr>
          <p:cNvPr id="5" name="Picture 4">
            <a:extLst>
              <a:ext uri="{FF2B5EF4-FFF2-40B4-BE49-F238E27FC236}">
                <a16:creationId xmlns:a16="http://schemas.microsoft.com/office/drawing/2014/main" id="{FAF95466-4A7E-43B7-894E-0E893D1F8E3F}"/>
              </a:ext>
            </a:extLst>
          </p:cNvPr>
          <p:cNvPicPr>
            <a:picLocks noChangeAspect="1"/>
          </p:cNvPicPr>
          <p:nvPr/>
        </p:nvPicPr>
        <p:blipFill>
          <a:blip r:embed="rId2"/>
          <a:stretch>
            <a:fillRect/>
          </a:stretch>
        </p:blipFill>
        <p:spPr>
          <a:xfrm>
            <a:off x="929848" y="1715785"/>
            <a:ext cx="4957244" cy="4520628"/>
          </a:xfrm>
          <a:prstGeom prst="rect">
            <a:avLst/>
          </a:prstGeom>
        </p:spPr>
      </p:pic>
      <p:sp>
        <p:nvSpPr>
          <p:cNvPr id="6" name="Rectangle 5">
            <a:extLst>
              <a:ext uri="{FF2B5EF4-FFF2-40B4-BE49-F238E27FC236}">
                <a16:creationId xmlns:a16="http://schemas.microsoft.com/office/drawing/2014/main" id="{9678E43B-FFAC-4BC4-AF31-6BF877FE7FCC}"/>
              </a:ext>
            </a:extLst>
          </p:cNvPr>
          <p:cNvSpPr/>
          <p:nvPr/>
        </p:nvSpPr>
        <p:spPr>
          <a:xfrm>
            <a:off x="6012881" y="2934320"/>
            <a:ext cx="5968301" cy="646331"/>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H type has the highest Average daily rate followed by G type and F type</a:t>
            </a:r>
          </a:p>
        </p:txBody>
      </p:sp>
    </p:spTree>
    <p:extLst>
      <p:ext uri="{BB962C8B-B14F-4D97-AF65-F5344CB8AC3E}">
        <p14:creationId xmlns:p14="http://schemas.microsoft.com/office/powerpoint/2010/main" val="31566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DDEF3-38ED-40F8-B6FA-87F742C8EBE0}"/>
              </a:ext>
            </a:extLst>
          </p:cNvPr>
          <p:cNvSpPr/>
          <p:nvPr/>
        </p:nvSpPr>
        <p:spPr>
          <a:xfrm>
            <a:off x="417713" y="369329"/>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3" name="Rectangle 2">
            <a:extLst>
              <a:ext uri="{FF2B5EF4-FFF2-40B4-BE49-F238E27FC236}">
                <a16:creationId xmlns:a16="http://schemas.microsoft.com/office/drawing/2014/main" id="{BFB20E82-A591-4913-BA15-655147EC2BA0}"/>
              </a:ext>
            </a:extLst>
          </p:cNvPr>
          <p:cNvSpPr/>
          <p:nvPr/>
        </p:nvSpPr>
        <p:spPr>
          <a:xfrm>
            <a:off x="417713" y="1184874"/>
            <a:ext cx="5416932" cy="369332"/>
          </a:xfrm>
          <a:prstGeom prst="rect">
            <a:avLst/>
          </a:prstGeom>
        </p:spPr>
        <p:txBody>
          <a:bodyPr wrap="none">
            <a:spAutoFit/>
          </a:bodyPr>
          <a:lstStyle/>
          <a:p>
            <a:r>
              <a:rPr lang="en-US" b="1" dirty="0">
                <a:solidFill>
                  <a:srgbClr val="212121"/>
                </a:solidFill>
                <a:latin typeface="Times New Roman" panose="02020603050405020304" pitchFamily="18" charset="0"/>
                <a:cs typeface="Times New Roman" panose="02020603050405020304" pitchFamily="18" charset="0"/>
              </a:rPr>
              <a:t> In which month do the hotels have the highest ADR?</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917448-75BB-47E5-929A-83939B1ECFC0}"/>
              </a:ext>
            </a:extLst>
          </p:cNvPr>
          <p:cNvPicPr>
            <a:picLocks noChangeAspect="1"/>
          </p:cNvPicPr>
          <p:nvPr/>
        </p:nvPicPr>
        <p:blipFill>
          <a:blip r:embed="rId2"/>
          <a:stretch>
            <a:fillRect/>
          </a:stretch>
        </p:blipFill>
        <p:spPr>
          <a:xfrm>
            <a:off x="417713" y="1784976"/>
            <a:ext cx="6023829" cy="3888150"/>
          </a:xfrm>
          <a:prstGeom prst="rect">
            <a:avLst/>
          </a:prstGeom>
        </p:spPr>
      </p:pic>
      <p:sp>
        <p:nvSpPr>
          <p:cNvPr id="5" name="Rectangle 4">
            <a:extLst>
              <a:ext uri="{FF2B5EF4-FFF2-40B4-BE49-F238E27FC236}">
                <a16:creationId xmlns:a16="http://schemas.microsoft.com/office/drawing/2014/main" id="{D12209BE-8A65-4C08-857C-1E95907F15CE}"/>
              </a:ext>
            </a:extLst>
          </p:cNvPr>
          <p:cNvSpPr/>
          <p:nvPr/>
        </p:nvSpPr>
        <p:spPr>
          <a:xfrm>
            <a:off x="6788268" y="2274838"/>
            <a:ext cx="4723547" cy="2585323"/>
          </a:xfrm>
          <a:prstGeom prst="rect">
            <a:avLst/>
          </a:prstGeom>
        </p:spPr>
        <p:txBody>
          <a:bodyPr wrap="square">
            <a:spAutoFit/>
          </a:bodyPr>
          <a:lstStyle/>
          <a:p>
            <a:pPr algn="just"/>
            <a:r>
              <a:rPr lang="en-US" dirty="0">
                <a:solidFill>
                  <a:srgbClr val="212121"/>
                </a:solidFill>
                <a:latin typeface="Times New Roman" panose="02020603050405020304" pitchFamily="18" charset="0"/>
                <a:cs typeface="Times New Roman" panose="02020603050405020304" pitchFamily="18" charset="0"/>
              </a:rPr>
              <a:t>In comparison to City Hotels, the ADR for Resort Hotel is higher in the months of June, July, and August. Perhaps clients/people wish to vacation in resort hotels this summer.</a:t>
            </a:r>
          </a:p>
          <a:p>
            <a:pPr algn="just"/>
            <a:endParaRPr lang="en-US" dirty="0">
              <a:solidFill>
                <a:srgbClr val="212121"/>
              </a:solidFill>
              <a:latin typeface="Times New Roman" panose="02020603050405020304" pitchFamily="18" charset="0"/>
              <a:cs typeface="Times New Roman" panose="02020603050405020304" pitchFamily="18" charset="0"/>
            </a:endParaRPr>
          </a:p>
          <a:p>
            <a:pPr algn="just"/>
            <a:r>
              <a:rPr lang="en-US" dirty="0">
                <a:solidFill>
                  <a:srgbClr val="212121"/>
                </a:solidFill>
                <a:latin typeface="Times New Roman" panose="02020603050405020304" pitchFamily="18" charset="0"/>
                <a:cs typeface="Times New Roman" panose="02020603050405020304" pitchFamily="18" charset="0"/>
              </a:rPr>
              <a:t>January, February, March, April, October, November, and December are the ideal months for visitors to resort or city hotels because of the low average daily rate throughout these months.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16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5F72F3-1945-6AA0-D2BE-ADCDD7CF5429}"/>
              </a:ext>
            </a:extLst>
          </p:cNvPr>
          <p:cNvSpPr txBox="1"/>
          <p:nvPr/>
        </p:nvSpPr>
        <p:spPr>
          <a:xfrm>
            <a:off x="452284" y="493760"/>
            <a:ext cx="6096000" cy="461665"/>
          </a:xfrm>
          <a:prstGeom prst="rect">
            <a:avLst/>
          </a:prstGeom>
          <a:noFill/>
        </p:spPr>
        <p:txBody>
          <a:bodyPr wrap="square">
            <a:spAutoFit/>
          </a:bodyPr>
          <a:lstStyle/>
          <a:p>
            <a:r>
              <a:rPr lang="en-GB" sz="2400" b="1" i="0" u="none" strike="noStrike" baseline="0" dirty="0">
                <a:solidFill>
                  <a:srgbClr val="CD0000"/>
                </a:solidFill>
                <a:latin typeface="Times New Roman" panose="02020603050405020304" pitchFamily="18" charset="0"/>
                <a:cs typeface="Times New Roman" panose="02020603050405020304" pitchFamily="18" charset="0"/>
              </a:rPr>
              <a:t>Problem Statements: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3D68EC-9479-E16C-D218-2FE5C4E6FE89}"/>
              </a:ext>
            </a:extLst>
          </p:cNvPr>
          <p:cNvSpPr txBox="1"/>
          <p:nvPr/>
        </p:nvSpPr>
        <p:spPr>
          <a:xfrm>
            <a:off x="589935" y="1030864"/>
            <a:ext cx="11345316" cy="2893100"/>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Agenda is to </a:t>
            </a:r>
            <a:r>
              <a:rPr lang="en-US" b="0" i="0" dirty="0">
                <a:solidFill>
                  <a:srgbClr val="202124"/>
                </a:solidFill>
                <a:effectLst/>
                <a:latin typeface="Times New Roman" panose="02020603050405020304" pitchFamily="18" charset="0"/>
                <a:cs typeface="Times New Roman" panose="02020603050405020304" pitchFamily="18" charset="0"/>
              </a:rPr>
              <a:t>Analysis of various datasets that covariates governing the bookings of hotels. </a:t>
            </a:r>
          </a:p>
          <a:p>
            <a:pPr marL="342900" indent="-342900" algn="just">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Hotel booking datasets has enormous potential to drive hotel booking business to success</a:t>
            </a:r>
            <a:r>
              <a:rPr lang="en-US" dirty="0">
                <a:solidFill>
                  <a:srgbClr val="202124"/>
                </a:solidFill>
                <a:latin typeface="Times New Roman" panose="02020603050405020304" pitchFamily="18" charset="0"/>
                <a:cs typeface="Times New Roman" panose="02020603050405020304" pitchFamily="18" charset="0"/>
              </a:rPr>
              <a:t>. Analysis of different insights can be drawn for Hotel owners to work on and capture the market growth. </a:t>
            </a:r>
          </a:p>
          <a:p>
            <a:pPr marL="342900" indent="-342900" algn="just">
              <a:buFont typeface="Arial" panose="020B0604020202020204" pitchFamily="34" charset="0"/>
              <a:buChar char="•"/>
            </a:pPr>
            <a:r>
              <a:rPr lang="en-US" dirty="0">
                <a:solidFill>
                  <a:srgbClr val="202124"/>
                </a:solidFill>
                <a:latin typeface="Times New Roman" panose="02020603050405020304" pitchFamily="18" charset="0"/>
                <a:cs typeface="Times New Roman" panose="02020603050405020304" pitchFamily="18" charset="0"/>
              </a:rPr>
              <a:t>Our main objective is to perform EDA on the given dataset to discover key factors responsible for Hotel booking system and their success. </a:t>
            </a:r>
          </a:p>
          <a:p>
            <a:pPr marL="342900" indent="-342900" algn="just">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We </a:t>
            </a:r>
            <a:r>
              <a:rPr lang="en-US" dirty="0">
                <a:solidFill>
                  <a:srgbClr val="202124"/>
                </a:solidFill>
                <a:latin typeface="Times New Roman" panose="02020603050405020304" pitchFamily="18" charset="0"/>
                <a:cs typeface="Times New Roman" panose="02020603050405020304" pitchFamily="18" charset="0"/>
              </a:rPr>
              <a:t>need to analyze the data and come up with meaningful insights that would actually help business to strategize their moves</a:t>
            </a:r>
            <a:r>
              <a:rPr lang="en-US" sz="2000" dirty="0">
                <a:solidFill>
                  <a:srgbClr val="202124"/>
                </a:solidFill>
                <a:latin typeface="Times New Roman" panose="02020603050405020304" pitchFamily="18" charset="0"/>
                <a:cs typeface="Times New Roman" panose="02020603050405020304" pitchFamily="18" charset="0"/>
              </a:rPr>
              <a:t>. </a:t>
            </a:r>
            <a:endParaRPr lang="en-US" sz="2000" b="0" i="0" dirty="0">
              <a:solidFill>
                <a:srgbClr val="202124"/>
              </a:solidFill>
              <a:effectLst/>
              <a:latin typeface="Times New Roman" panose="02020603050405020304" pitchFamily="18" charset="0"/>
              <a:cs typeface="Times New Roman" panose="02020603050405020304" pitchFamily="18" charset="0"/>
            </a:endParaRPr>
          </a:p>
          <a:p>
            <a:endParaRPr lang="en-US" b="0" i="0" dirty="0">
              <a:solidFill>
                <a:srgbClr val="202124"/>
              </a:solidFill>
              <a:effectLst/>
              <a:latin typeface="Roboto" panose="02000000000000000000" pitchFamily="2" charset="0"/>
            </a:endParaRPr>
          </a:p>
          <a:p>
            <a:pPr marL="285750" indent="-285750">
              <a:buFont typeface="Wingdings" panose="05000000000000000000" pitchFamily="2" charset="2"/>
              <a:buChar char="§"/>
            </a:pPr>
            <a:endParaRPr lang="en-US" dirty="0">
              <a:solidFill>
                <a:srgbClr val="202124"/>
              </a:solidFill>
              <a:latin typeface="Roboto" panose="02000000000000000000" pitchFamily="2" charset="0"/>
            </a:endParaRPr>
          </a:p>
          <a:p>
            <a:endParaRPr lang="en-US" dirty="0"/>
          </a:p>
        </p:txBody>
      </p:sp>
      <p:sp>
        <p:nvSpPr>
          <p:cNvPr id="5" name="Oval 4">
            <a:extLst>
              <a:ext uri="{FF2B5EF4-FFF2-40B4-BE49-F238E27FC236}">
                <a16:creationId xmlns:a16="http://schemas.microsoft.com/office/drawing/2014/main" id="{D6A02D8A-088E-00B7-40FA-51B2916046BD}"/>
              </a:ext>
            </a:extLst>
          </p:cNvPr>
          <p:cNvSpPr/>
          <p:nvPr/>
        </p:nvSpPr>
        <p:spPr>
          <a:xfrm>
            <a:off x="1193126" y="3630951"/>
            <a:ext cx="1946787" cy="185249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
        <p:nvSpPr>
          <p:cNvPr id="6" name="Oval 5">
            <a:extLst>
              <a:ext uri="{FF2B5EF4-FFF2-40B4-BE49-F238E27FC236}">
                <a16:creationId xmlns:a16="http://schemas.microsoft.com/office/drawing/2014/main" id="{C8853342-08A2-77AD-5F70-2CA6407B8111}"/>
              </a:ext>
            </a:extLst>
          </p:cNvPr>
          <p:cNvSpPr/>
          <p:nvPr/>
        </p:nvSpPr>
        <p:spPr>
          <a:xfrm>
            <a:off x="3623373" y="3641226"/>
            <a:ext cx="1946787" cy="18524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1798451-45C3-DB5D-1606-E2C30CD4D513}"/>
              </a:ext>
            </a:extLst>
          </p:cNvPr>
          <p:cNvSpPr/>
          <p:nvPr/>
        </p:nvSpPr>
        <p:spPr>
          <a:xfrm>
            <a:off x="6153358" y="3647325"/>
            <a:ext cx="1946787" cy="18524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B4141D-BFA6-ABDD-0AE6-82FBAF249245}"/>
              </a:ext>
            </a:extLst>
          </p:cNvPr>
          <p:cNvSpPr/>
          <p:nvPr/>
        </p:nvSpPr>
        <p:spPr>
          <a:xfrm>
            <a:off x="8661781" y="3678148"/>
            <a:ext cx="1946787" cy="185249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7EF1D3-1807-572A-4584-BB158AA1269A}"/>
              </a:ext>
            </a:extLst>
          </p:cNvPr>
          <p:cNvSpPr/>
          <p:nvPr/>
        </p:nvSpPr>
        <p:spPr>
          <a:xfrm>
            <a:off x="3214772" y="4491324"/>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27816740-6C07-9BFC-C765-EB70113E8CF0}"/>
              </a:ext>
            </a:extLst>
          </p:cNvPr>
          <p:cNvSpPr/>
          <p:nvPr/>
        </p:nvSpPr>
        <p:spPr>
          <a:xfrm>
            <a:off x="5665210" y="4454404"/>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E921BBEC-62B1-D906-C35A-8D7495BD4556}"/>
              </a:ext>
            </a:extLst>
          </p:cNvPr>
          <p:cNvSpPr/>
          <p:nvPr/>
        </p:nvSpPr>
        <p:spPr>
          <a:xfrm>
            <a:off x="8215751" y="4491324"/>
            <a:ext cx="371171" cy="22614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29F430F-8228-E509-7639-BE390B262E6C}"/>
              </a:ext>
            </a:extLst>
          </p:cNvPr>
          <p:cNvSpPr txBox="1"/>
          <p:nvPr/>
        </p:nvSpPr>
        <p:spPr>
          <a:xfrm>
            <a:off x="1257651" y="4297198"/>
            <a:ext cx="1817736" cy="646331"/>
          </a:xfrm>
          <a:prstGeom prst="rect">
            <a:avLst/>
          </a:prstGeom>
          <a:noFill/>
        </p:spPr>
        <p:txBody>
          <a:bodyPr wrap="square" rtlCol="0">
            <a:spAutoFit/>
          </a:bodyPr>
          <a:lstStyle/>
          <a:p>
            <a:pPr algn="ctr"/>
            <a:r>
              <a:rPr lang="en-US" b="1" dirty="0"/>
              <a:t>Hotel Booking      Dataset</a:t>
            </a:r>
          </a:p>
        </p:txBody>
      </p:sp>
      <p:sp>
        <p:nvSpPr>
          <p:cNvPr id="16" name="TextBox 15">
            <a:extLst>
              <a:ext uri="{FF2B5EF4-FFF2-40B4-BE49-F238E27FC236}">
                <a16:creationId xmlns:a16="http://schemas.microsoft.com/office/drawing/2014/main" id="{AAA207CE-ED73-5271-4B77-52E1F517792D}"/>
              </a:ext>
            </a:extLst>
          </p:cNvPr>
          <p:cNvSpPr txBox="1"/>
          <p:nvPr/>
        </p:nvSpPr>
        <p:spPr>
          <a:xfrm>
            <a:off x="3796261" y="4339511"/>
            <a:ext cx="1821424" cy="369332"/>
          </a:xfrm>
          <a:prstGeom prst="rect">
            <a:avLst/>
          </a:prstGeom>
          <a:noFill/>
        </p:spPr>
        <p:txBody>
          <a:bodyPr wrap="square" rtlCol="0">
            <a:spAutoFit/>
          </a:bodyPr>
          <a:lstStyle/>
          <a:p>
            <a:r>
              <a:rPr lang="en-US" b="1" dirty="0"/>
              <a:t>Data</a:t>
            </a:r>
            <a:r>
              <a:rPr lang="en-US" dirty="0"/>
              <a:t> </a:t>
            </a:r>
            <a:r>
              <a:rPr lang="en-US" b="1" dirty="0"/>
              <a:t>Summary</a:t>
            </a:r>
          </a:p>
        </p:txBody>
      </p:sp>
      <p:sp>
        <p:nvSpPr>
          <p:cNvPr id="18" name="TextBox 17">
            <a:extLst>
              <a:ext uri="{FF2B5EF4-FFF2-40B4-BE49-F238E27FC236}">
                <a16:creationId xmlns:a16="http://schemas.microsoft.com/office/drawing/2014/main" id="{8C780F25-899F-87E9-EF0C-C1AEA426A207}"/>
              </a:ext>
            </a:extLst>
          </p:cNvPr>
          <p:cNvSpPr txBox="1"/>
          <p:nvPr/>
        </p:nvSpPr>
        <p:spPr>
          <a:xfrm>
            <a:off x="6153358" y="4281230"/>
            <a:ext cx="1802990" cy="646331"/>
          </a:xfrm>
          <a:prstGeom prst="rect">
            <a:avLst/>
          </a:prstGeom>
          <a:noFill/>
        </p:spPr>
        <p:txBody>
          <a:bodyPr wrap="square" rtlCol="0">
            <a:spAutoFit/>
          </a:bodyPr>
          <a:lstStyle/>
          <a:p>
            <a:pPr algn="ctr"/>
            <a:r>
              <a:rPr lang="en-US" b="1" dirty="0"/>
              <a:t>Cleaning of Dataset</a:t>
            </a:r>
          </a:p>
        </p:txBody>
      </p:sp>
      <p:sp>
        <p:nvSpPr>
          <p:cNvPr id="19" name="TextBox 18">
            <a:extLst>
              <a:ext uri="{FF2B5EF4-FFF2-40B4-BE49-F238E27FC236}">
                <a16:creationId xmlns:a16="http://schemas.microsoft.com/office/drawing/2014/main" id="{41C63466-0123-58D9-FD89-F6A253F63A2F}"/>
              </a:ext>
            </a:extLst>
          </p:cNvPr>
          <p:cNvSpPr txBox="1"/>
          <p:nvPr/>
        </p:nvSpPr>
        <p:spPr>
          <a:xfrm>
            <a:off x="8962278" y="4281230"/>
            <a:ext cx="1536289" cy="646331"/>
          </a:xfrm>
          <a:prstGeom prst="rect">
            <a:avLst/>
          </a:prstGeom>
          <a:noFill/>
        </p:spPr>
        <p:txBody>
          <a:bodyPr wrap="square" rtlCol="0">
            <a:spAutoFit/>
          </a:bodyPr>
          <a:lstStyle/>
          <a:p>
            <a:pPr algn="ctr"/>
            <a:r>
              <a:rPr lang="en-US" b="1" dirty="0"/>
              <a:t>Analysis &amp; Visualization</a:t>
            </a:r>
          </a:p>
        </p:txBody>
      </p:sp>
      <p:pic>
        <p:nvPicPr>
          <p:cNvPr id="20" name="Picture 19">
            <a:extLst>
              <a:ext uri="{FF2B5EF4-FFF2-40B4-BE49-F238E27FC236}">
                <a16:creationId xmlns:a16="http://schemas.microsoft.com/office/drawing/2014/main" id="{63C7C571-ECD4-334B-C3AF-46BB7EEF3FC4}"/>
              </a:ext>
            </a:extLst>
          </p:cNvPr>
          <p:cNvPicPr>
            <a:picLocks noChangeAspect="1"/>
          </p:cNvPicPr>
          <p:nvPr/>
        </p:nvPicPr>
        <p:blipFill>
          <a:blip r:embed="rId2"/>
          <a:stretch>
            <a:fillRect/>
          </a:stretch>
        </p:blipFill>
        <p:spPr>
          <a:xfrm>
            <a:off x="11198942" y="107405"/>
            <a:ext cx="736310" cy="755687"/>
          </a:xfrm>
          <a:prstGeom prst="rect">
            <a:avLst/>
          </a:prstGeom>
        </p:spPr>
      </p:pic>
      <p:pic>
        <p:nvPicPr>
          <p:cNvPr id="11" name="Picture 10">
            <a:extLst>
              <a:ext uri="{FF2B5EF4-FFF2-40B4-BE49-F238E27FC236}">
                <a16:creationId xmlns:a16="http://schemas.microsoft.com/office/drawing/2014/main" id="{95B08A40-5E7E-EE57-9558-3D076C174132}"/>
              </a:ext>
            </a:extLst>
          </p:cNvPr>
          <p:cNvPicPr>
            <a:picLocks noChangeAspect="1"/>
          </p:cNvPicPr>
          <p:nvPr/>
        </p:nvPicPr>
        <p:blipFill>
          <a:blip r:embed="rId3"/>
          <a:stretch>
            <a:fillRect/>
          </a:stretch>
        </p:blipFill>
        <p:spPr>
          <a:xfrm>
            <a:off x="10430108" y="5284827"/>
            <a:ext cx="1480191" cy="1371495"/>
          </a:xfrm>
          <a:prstGeom prst="rect">
            <a:avLst/>
          </a:prstGeom>
        </p:spPr>
      </p:pic>
    </p:spTree>
    <p:extLst>
      <p:ext uri="{BB962C8B-B14F-4D97-AF65-F5344CB8AC3E}">
        <p14:creationId xmlns:p14="http://schemas.microsoft.com/office/powerpoint/2010/main" val="417250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5ECAA2-2F46-49BC-A8CB-B54E5A7C6D26}"/>
              </a:ext>
            </a:extLst>
          </p:cNvPr>
          <p:cNvSpPr/>
          <p:nvPr/>
        </p:nvSpPr>
        <p:spPr>
          <a:xfrm>
            <a:off x="1078639" y="247924"/>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3" name="Rectangle 2">
            <a:extLst>
              <a:ext uri="{FF2B5EF4-FFF2-40B4-BE49-F238E27FC236}">
                <a16:creationId xmlns:a16="http://schemas.microsoft.com/office/drawing/2014/main" id="{87679EBD-F723-4499-B050-7636FEB7FB54}"/>
              </a:ext>
            </a:extLst>
          </p:cNvPr>
          <p:cNvSpPr/>
          <p:nvPr/>
        </p:nvSpPr>
        <p:spPr>
          <a:xfrm>
            <a:off x="1078639" y="935550"/>
            <a:ext cx="5143396" cy="369332"/>
          </a:xfrm>
          <a:prstGeom prst="rect">
            <a:avLst/>
          </a:prstGeom>
        </p:spPr>
        <p:txBody>
          <a:bodyPr wrap="none">
            <a:spAutoFit/>
          </a:bodyPr>
          <a:lstStyle/>
          <a:p>
            <a:r>
              <a:rPr lang="en-US" b="1" dirty="0">
                <a:solidFill>
                  <a:srgbClr val="212121"/>
                </a:solidFill>
                <a:latin typeface="Times New Roman" panose="02020603050405020304" pitchFamily="18" charset="0"/>
                <a:cs typeface="Times New Roman" panose="02020603050405020304" pitchFamily="18" charset="0"/>
              </a:rPr>
              <a:t>Which month saw the most canceled reservations?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73D8BE-DEB0-440E-9366-F6AAD7483ECB}"/>
              </a:ext>
            </a:extLst>
          </p:cNvPr>
          <p:cNvPicPr>
            <a:picLocks noChangeAspect="1"/>
          </p:cNvPicPr>
          <p:nvPr/>
        </p:nvPicPr>
        <p:blipFill>
          <a:blip r:embed="rId2"/>
          <a:stretch>
            <a:fillRect/>
          </a:stretch>
        </p:blipFill>
        <p:spPr>
          <a:xfrm>
            <a:off x="1202022" y="1640721"/>
            <a:ext cx="7603164" cy="3847071"/>
          </a:xfrm>
          <a:prstGeom prst="rect">
            <a:avLst/>
          </a:prstGeom>
        </p:spPr>
      </p:pic>
      <p:sp>
        <p:nvSpPr>
          <p:cNvPr id="5" name="Rectangle 4">
            <a:extLst>
              <a:ext uri="{FF2B5EF4-FFF2-40B4-BE49-F238E27FC236}">
                <a16:creationId xmlns:a16="http://schemas.microsoft.com/office/drawing/2014/main" id="{542C1AFF-16C2-4288-A237-D3934CB0EC4E}"/>
              </a:ext>
            </a:extLst>
          </p:cNvPr>
          <p:cNvSpPr/>
          <p:nvPr/>
        </p:nvSpPr>
        <p:spPr>
          <a:xfrm>
            <a:off x="893135" y="5590643"/>
            <a:ext cx="10930270" cy="923330"/>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For hotels in cities, the majority of cancellations occurred in the month of October, but for hotels in resort areas, the majority occurred in the month of August. Additionally, similar cancellations of reservations for both hotel types occurred in the month of August. City hotels had greater cancellations of reservations overall.</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99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D5A7E-4A3C-4901-86B0-B828903B5624}"/>
              </a:ext>
            </a:extLst>
          </p:cNvPr>
          <p:cNvSpPr/>
          <p:nvPr/>
        </p:nvSpPr>
        <p:spPr>
          <a:xfrm>
            <a:off x="1142735" y="256398"/>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sp>
        <p:nvSpPr>
          <p:cNvPr id="3" name="Rectangle 2">
            <a:extLst>
              <a:ext uri="{FF2B5EF4-FFF2-40B4-BE49-F238E27FC236}">
                <a16:creationId xmlns:a16="http://schemas.microsoft.com/office/drawing/2014/main" id="{1561E69B-2D09-4F95-AE77-9E76395DF561}"/>
              </a:ext>
            </a:extLst>
          </p:cNvPr>
          <p:cNvSpPr/>
          <p:nvPr/>
        </p:nvSpPr>
        <p:spPr>
          <a:xfrm>
            <a:off x="1142735" y="1075162"/>
            <a:ext cx="6096000" cy="646331"/>
          </a:xfrm>
          <a:prstGeom prst="rect">
            <a:avLst/>
          </a:prstGeom>
        </p:spPr>
        <p:txBody>
          <a:bodyPr>
            <a:spAutoFit/>
          </a:bodyPr>
          <a:lstStyle/>
          <a:p>
            <a:r>
              <a:rPr lang="en-US" b="1" dirty="0">
                <a:solidFill>
                  <a:srgbClr val="212121"/>
                </a:solidFill>
                <a:latin typeface="Times New Roman" panose="02020603050405020304" pitchFamily="18" charset="0"/>
                <a:cs typeface="Times New Roman" panose="02020603050405020304" pitchFamily="18" charset="0"/>
              </a:rPr>
              <a:t>Which hotel has the highest cancellation rate, the city or the resort?</a:t>
            </a:r>
            <a:endParaRPr lang="en-US" b="0" i="0" dirty="0">
              <a:solidFill>
                <a:srgbClr val="21212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A0FEF9-71FC-43E8-91E9-5C963D50690B}"/>
              </a:ext>
            </a:extLst>
          </p:cNvPr>
          <p:cNvPicPr>
            <a:picLocks noChangeAspect="1"/>
          </p:cNvPicPr>
          <p:nvPr/>
        </p:nvPicPr>
        <p:blipFill>
          <a:blip r:embed="rId2"/>
          <a:stretch>
            <a:fillRect/>
          </a:stretch>
        </p:blipFill>
        <p:spPr>
          <a:xfrm>
            <a:off x="772865" y="2189471"/>
            <a:ext cx="6210849" cy="3985298"/>
          </a:xfrm>
          <a:prstGeom prst="rect">
            <a:avLst/>
          </a:prstGeom>
        </p:spPr>
      </p:pic>
      <p:sp>
        <p:nvSpPr>
          <p:cNvPr id="5" name="Rectangle 4">
            <a:extLst>
              <a:ext uri="{FF2B5EF4-FFF2-40B4-BE49-F238E27FC236}">
                <a16:creationId xmlns:a16="http://schemas.microsoft.com/office/drawing/2014/main" id="{38481232-5FDC-43CA-BD92-BF3D470A43C5}"/>
              </a:ext>
            </a:extLst>
          </p:cNvPr>
          <p:cNvSpPr/>
          <p:nvPr/>
        </p:nvSpPr>
        <p:spPr>
          <a:xfrm>
            <a:off x="7068620" y="3105834"/>
            <a:ext cx="4756936" cy="646331"/>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About 30% of hotel reservations for city hotels and 24% for resort hotels are cancelled.</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98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A1E32D-9BBD-4575-8F75-49AA5AA9F32A}"/>
              </a:ext>
            </a:extLst>
          </p:cNvPr>
          <p:cNvSpPr/>
          <p:nvPr/>
        </p:nvSpPr>
        <p:spPr>
          <a:xfrm>
            <a:off x="376523" y="1194658"/>
            <a:ext cx="10020923" cy="369332"/>
          </a:xfrm>
          <a:prstGeom prst="rect">
            <a:avLst/>
          </a:prstGeom>
        </p:spPr>
        <p:txBody>
          <a:bodyPr wrap="square">
            <a:spAutoFit/>
          </a:bodyPr>
          <a:lstStyle/>
          <a:p>
            <a:r>
              <a:rPr lang="en-US" b="1" dirty="0">
                <a:solidFill>
                  <a:srgbClr val="212121"/>
                </a:solidFill>
                <a:latin typeface="Roboto" panose="02000000000000000000"/>
              </a:rPr>
              <a:t>Determining which countries have the most hotel cancellations in different type of hotels</a:t>
            </a:r>
            <a:endParaRPr lang="en-US" b="0" i="0" dirty="0">
              <a:solidFill>
                <a:srgbClr val="212121"/>
              </a:solidFill>
              <a:effectLst/>
              <a:latin typeface="Roboto" panose="02000000000000000000"/>
            </a:endParaRPr>
          </a:p>
        </p:txBody>
      </p:sp>
      <p:sp>
        <p:nvSpPr>
          <p:cNvPr id="3" name="Rectangle 2">
            <a:extLst>
              <a:ext uri="{FF2B5EF4-FFF2-40B4-BE49-F238E27FC236}">
                <a16:creationId xmlns:a16="http://schemas.microsoft.com/office/drawing/2014/main" id="{9BDA6BAB-E101-405E-A534-AFD1366BF910}"/>
              </a:ext>
            </a:extLst>
          </p:cNvPr>
          <p:cNvSpPr/>
          <p:nvPr/>
        </p:nvSpPr>
        <p:spPr>
          <a:xfrm>
            <a:off x="376524" y="426994"/>
            <a:ext cx="3617722" cy="584775"/>
          </a:xfrm>
          <a:prstGeom prst="rect">
            <a:avLst/>
          </a:prstGeom>
        </p:spPr>
        <p:txBody>
          <a:bodyPr wrap="none">
            <a:spAutoFit/>
          </a:bodyPr>
          <a:lstStyle/>
          <a:p>
            <a:r>
              <a:rPr lang="en-US" sz="3200" b="1" dirty="0">
                <a:solidFill>
                  <a:srgbClr val="FF0000"/>
                </a:solidFill>
              </a:rPr>
              <a:t>Data Visualization</a:t>
            </a:r>
          </a:p>
        </p:txBody>
      </p:sp>
      <p:pic>
        <p:nvPicPr>
          <p:cNvPr id="4" name="Picture 3">
            <a:extLst>
              <a:ext uri="{FF2B5EF4-FFF2-40B4-BE49-F238E27FC236}">
                <a16:creationId xmlns:a16="http://schemas.microsoft.com/office/drawing/2014/main" id="{ADA7412D-4323-4357-8226-A4A325CB0614}"/>
              </a:ext>
            </a:extLst>
          </p:cNvPr>
          <p:cNvPicPr>
            <a:picLocks noChangeAspect="1"/>
          </p:cNvPicPr>
          <p:nvPr/>
        </p:nvPicPr>
        <p:blipFill>
          <a:blip r:embed="rId2"/>
          <a:stretch>
            <a:fillRect/>
          </a:stretch>
        </p:blipFill>
        <p:spPr>
          <a:xfrm>
            <a:off x="508521" y="2272148"/>
            <a:ext cx="5049798" cy="3738234"/>
          </a:xfrm>
          <a:prstGeom prst="rect">
            <a:avLst/>
          </a:prstGeom>
        </p:spPr>
      </p:pic>
      <p:sp>
        <p:nvSpPr>
          <p:cNvPr id="5" name="Rectangle 4">
            <a:extLst>
              <a:ext uri="{FF2B5EF4-FFF2-40B4-BE49-F238E27FC236}">
                <a16:creationId xmlns:a16="http://schemas.microsoft.com/office/drawing/2014/main" id="{B6DF4857-B867-42ED-B246-52F96431B507}"/>
              </a:ext>
            </a:extLst>
          </p:cNvPr>
          <p:cNvSpPr/>
          <p:nvPr/>
        </p:nvSpPr>
        <p:spPr>
          <a:xfrm>
            <a:off x="5453449" y="2723333"/>
            <a:ext cx="6096000" cy="646331"/>
          </a:xfrm>
          <a:prstGeom prst="rect">
            <a:avLst/>
          </a:prstGeom>
        </p:spPr>
        <p:txBody>
          <a:bodyPr>
            <a:spAutoFit/>
          </a:bodyPr>
          <a:lstStyle/>
          <a:p>
            <a:r>
              <a:rPr lang="en-US" dirty="0">
                <a:solidFill>
                  <a:srgbClr val="212121"/>
                </a:solidFill>
                <a:latin typeface="Times New Roman" panose="02020603050405020304" pitchFamily="18" charset="0"/>
                <a:cs typeface="Times New Roman" panose="02020603050405020304" pitchFamily="18" charset="0"/>
              </a:rPr>
              <a:t>Here we can say that PRT(Portugal) country made the highest number of cancelation under the city hotel</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E145136-886F-4136-9798-5ED310B9B8F7}"/>
              </a:ext>
            </a:extLst>
          </p:cNvPr>
          <p:cNvSpPr/>
          <p:nvPr/>
        </p:nvSpPr>
        <p:spPr>
          <a:xfrm>
            <a:off x="5453449" y="3781105"/>
            <a:ext cx="6096000" cy="1200329"/>
          </a:xfrm>
          <a:prstGeom prst="rect">
            <a:avLst/>
          </a:prstGeom>
        </p:spPr>
        <p:txBody>
          <a:bodyPr>
            <a:spAutoFit/>
          </a:bodyPr>
          <a:lstStyle/>
          <a:p>
            <a:r>
              <a:rPr lang="en-US" dirty="0">
                <a:solidFill>
                  <a:srgbClr val="212121"/>
                </a:solidFill>
                <a:latin typeface="Times New Roman" panose="02020603050405020304" pitchFamily="18" charset="0"/>
                <a:cs typeface="Times New Roman" panose="02020603050405020304" pitchFamily="18" charset="0"/>
              </a:rPr>
              <a:t>Here we understand that the PRT country has made the large number of cancelation in resort type hotel.</a:t>
            </a:r>
          </a:p>
          <a:p>
            <a:r>
              <a:rPr lang="en-US" dirty="0">
                <a:solidFill>
                  <a:srgbClr val="212121"/>
                </a:solidFill>
                <a:latin typeface="Times New Roman" panose="02020603050405020304" pitchFamily="18" charset="0"/>
                <a:cs typeface="Times New Roman" panose="02020603050405020304" pitchFamily="18" charset="0"/>
              </a:rPr>
              <a:t>so after the compare with both bar chart then we get that both hotel got most cancelation by PRT country.</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09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C05011-075D-47B2-8C0C-C719571F9C08}"/>
              </a:ext>
            </a:extLst>
          </p:cNvPr>
          <p:cNvSpPr/>
          <p:nvPr/>
        </p:nvSpPr>
        <p:spPr>
          <a:xfrm>
            <a:off x="360048" y="1048116"/>
            <a:ext cx="9441498" cy="369332"/>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Does a longer waiting period result in cancelled bookings?</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20B78E3-725C-45F1-9EA9-DD9A244F2DAB}"/>
              </a:ext>
            </a:extLst>
          </p:cNvPr>
          <p:cNvSpPr/>
          <p:nvPr/>
        </p:nvSpPr>
        <p:spPr>
          <a:xfrm>
            <a:off x="360048" y="344615"/>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5" name="Picture 4">
            <a:extLst>
              <a:ext uri="{FF2B5EF4-FFF2-40B4-BE49-F238E27FC236}">
                <a16:creationId xmlns:a16="http://schemas.microsoft.com/office/drawing/2014/main" id="{AB033175-2A74-48A5-B040-F7126C8F72CA}"/>
              </a:ext>
            </a:extLst>
          </p:cNvPr>
          <p:cNvPicPr>
            <a:picLocks noChangeAspect="1"/>
          </p:cNvPicPr>
          <p:nvPr/>
        </p:nvPicPr>
        <p:blipFill>
          <a:blip r:embed="rId2"/>
          <a:stretch>
            <a:fillRect/>
          </a:stretch>
        </p:blipFill>
        <p:spPr>
          <a:xfrm>
            <a:off x="360048" y="2257168"/>
            <a:ext cx="6410622" cy="3650472"/>
          </a:xfrm>
          <a:prstGeom prst="rect">
            <a:avLst/>
          </a:prstGeom>
        </p:spPr>
      </p:pic>
      <p:sp>
        <p:nvSpPr>
          <p:cNvPr id="6" name="Rectangle 5">
            <a:extLst>
              <a:ext uri="{FF2B5EF4-FFF2-40B4-BE49-F238E27FC236}">
                <a16:creationId xmlns:a16="http://schemas.microsoft.com/office/drawing/2014/main" id="{5D75FEB8-6F1D-4448-92FB-E78152321AD1}"/>
              </a:ext>
            </a:extLst>
          </p:cNvPr>
          <p:cNvSpPr/>
          <p:nvPr/>
        </p:nvSpPr>
        <p:spPr>
          <a:xfrm>
            <a:off x="6965879" y="2792762"/>
            <a:ext cx="4592548" cy="2308324"/>
          </a:xfrm>
          <a:prstGeom prst="rect">
            <a:avLst/>
          </a:prstGeom>
        </p:spPr>
        <p:txBody>
          <a:bodyPr wrap="square">
            <a:spAutoFit/>
          </a:bodyPr>
          <a:lstStyle/>
          <a:p>
            <a:r>
              <a:rPr lang="en-US" dirty="0">
                <a:solidFill>
                  <a:srgbClr val="212121"/>
                </a:solidFill>
                <a:latin typeface="Times New Roman" panose="02020603050405020304" pitchFamily="18" charset="0"/>
                <a:cs typeface="Times New Roman" panose="02020603050405020304" pitchFamily="18" charset="0"/>
              </a:rPr>
              <a:t>There is no direct correlation between a longer waiting period and booking cancellation, as can be seen from the fact that the majority of reservations that had less than 100 days on the waiting list were cancelled. However, reservations that had more than 100 days on the waiting list were also cancelled at a slightly higher rate.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E40B3B5-69BC-DEDA-F0AC-0ABC9466CF79}"/>
              </a:ext>
            </a:extLst>
          </p:cNvPr>
          <p:cNvPicPr>
            <a:picLocks noChangeAspect="1"/>
          </p:cNvPicPr>
          <p:nvPr/>
        </p:nvPicPr>
        <p:blipFill>
          <a:blip r:embed="rId3"/>
          <a:stretch>
            <a:fillRect/>
          </a:stretch>
        </p:blipFill>
        <p:spPr>
          <a:xfrm>
            <a:off x="11150991" y="5303842"/>
            <a:ext cx="680961" cy="1207596"/>
          </a:xfrm>
          <a:prstGeom prst="rect">
            <a:avLst/>
          </a:prstGeom>
        </p:spPr>
      </p:pic>
      <p:grpSp>
        <p:nvGrpSpPr>
          <p:cNvPr id="9" name="Group 8">
            <a:extLst>
              <a:ext uri="{FF2B5EF4-FFF2-40B4-BE49-F238E27FC236}">
                <a16:creationId xmlns:a16="http://schemas.microsoft.com/office/drawing/2014/main" id="{B820F1C4-7BB5-D3BC-F7E9-2BCDC314F51E}"/>
              </a:ext>
            </a:extLst>
          </p:cNvPr>
          <p:cNvGrpSpPr/>
          <p:nvPr/>
        </p:nvGrpSpPr>
        <p:grpSpPr>
          <a:xfrm>
            <a:off x="8288960" y="3502320"/>
            <a:ext cx="4524840" cy="2214360"/>
            <a:chOff x="8288960" y="3502320"/>
            <a:chExt cx="4524840" cy="221436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E50238A-E107-DD18-0A2E-4E583C6C50A3}"/>
                    </a:ext>
                  </a:extLst>
                </p14:cNvPr>
                <p14:cNvContentPartPr/>
                <p14:nvPr/>
              </p14:nvContentPartPr>
              <p14:xfrm>
                <a:off x="8288960" y="5688240"/>
                <a:ext cx="281160" cy="28440"/>
              </p14:xfrm>
            </p:contentPart>
          </mc:Choice>
          <mc:Fallback xmlns="">
            <p:pic>
              <p:nvPicPr>
                <p:cNvPr id="2" name="Ink 1">
                  <a:extLst>
                    <a:ext uri="{FF2B5EF4-FFF2-40B4-BE49-F238E27FC236}">
                      <a16:creationId xmlns:a16="http://schemas.microsoft.com/office/drawing/2014/main" id="{2E50238A-E107-DD18-0A2E-4E583C6C50A3}"/>
                    </a:ext>
                  </a:extLst>
                </p:cNvPr>
                <p:cNvPicPr/>
                <p:nvPr/>
              </p:nvPicPr>
              <p:blipFill>
                <a:blip r:embed="rId5"/>
                <a:stretch>
                  <a:fillRect/>
                </a:stretch>
              </p:blipFill>
              <p:spPr>
                <a:xfrm>
                  <a:off x="8226320" y="5625240"/>
                  <a:ext cx="4068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3CD0A28-70DB-47C4-6FB3-F1F7E2DF2C70}"/>
                    </a:ext>
                  </a:extLst>
                </p14:cNvPr>
                <p14:cNvContentPartPr/>
                <p14:nvPr/>
              </p14:nvContentPartPr>
              <p14:xfrm>
                <a:off x="8481560" y="3502320"/>
                <a:ext cx="4332240" cy="2185200"/>
              </p14:xfrm>
            </p:contentPart>
          </mc:Choice>
          <mc:Fallback xmlns="">
            <p:pic>
              <p:nvPicPr>
                <p:cNvPr id="8" name="Ink 7">
                  <a:extLst>
                    <a:ext uri="{FF2B5EF4-FFF2-40B4-BE49-F238E27FC236}">
                      <a16:creationId xmlns:a16="http://schemas.microsoft.com/office/drawing/2014/main" id="{43CD0A28-70DB-47C4-6FB3-F1F7E2DF2C70}"/>
                    </a:ext>
                  </a:extLst>
                </p:cNvPr>
                <p:cNvPicPr/>
                <p:nvPr/>
              </p:nvPicPr>
              <p:blipFill>
                <a:blip r:embed="rId7"/>
                <a:stretch>
                  <a:fillRect/>
                </a:stretch>
              </p:blipFill>
              <p:spPr>
                <a:xfrm>
                  <a:off x="8418920" y="3439680"/>
                  <a:ext cx="4457880" cy="2310840"/>
                </a:xfrm>
                <a:prstGeom prst="rect">
                  <a:avLst/>
                </a:prstGeom>
              </p:spPr>
            </p:pic>
          </mc:Fallback>
        </mc:AlternateContent>
      </p:grpSp>
    </p:spTree>
    <p:extLst>
      <p:ext uri="{BB962C8B-B14F-4D97-AF65-F5344CB8AC3E}">
        <p14:creationId xmlns:p14="http://schemas.microsoft.com/office/powerpoint/2010/main" val="190229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49E2E5-E894-4BCE-A86E-8DB31A1B0AC8}"/>
              </a:ext>
            </a:extLst>
          </p:cNvPr>
          <p:cNvSpPr/>
          <p:nvPr/>
        </p:nvSpPr>
        <p:spPr>
          <a:xfrm>
            <a:off x="302383" y="1079327"/>
            <a:ext cx="7968406" cy="369332"/>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What is the percentage distribution of </a:t>
            </a:r>
            <a:r>
              <a:rPr lang="en-US" b="1" dirty="0" err="1">
                <a:solidFill>
                  <a:srgbClr val="212121"/>
                </a:solidFill>
                <a:latin typeface="Times New Roman" panose="02020603050405020304" pitchFamily="18" charset="0"/>
                <a:cs typeface="Times New Roman" panose="02020603050405020304" pitchFamily="18" charset="0"/>
              </a:rPr>
              <a:t>required_car_parking_spaces</a:t>
            </a:r>
            <a:r>
              <a:rPr lang="en-US" b="1" dirty="0">
                <a:solidFill>
                  <a:srgbClr val="212121"/>
                </a:solidFill>
                <a:latin typeface="Times New Roman" panose="02020603050405020304" pitchFamily="18" charset="0"/>
                <a:cs typeface="Times New Roman" panose="02020603050405020304" pitchFamily="18" charset="0"/>
              </a:rPr>
              <a:t>?</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D1C0187-D618-45C4-958D-F3389E98F233}"/>
              </a:ext>
            </a:extLst>
          </p:cNvPr>
          <p:cNvSpPr/>
          <p:nvPr/>
        </p:nvSpPr>
        <p:spPr>
          <a:xfrm>
            <a:off x="302383" y="303426"/>
            <a:ext cx="3409651"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Visualization</a:t>
            </a:r>
          </a:p>
        </p:txBody>
      </p:sp>
      <p:pic>
        <p:nvPicPr>
          <p:cNvPr id="4" name="Picture 3">
            <a:extLst>
              <a:ext uri="{FF2B5EF4-FFF2-40B4-BE49-F238E27FC236}">
                <a16:creationId xmlns:a16="http://schemas.microsoft.com/office/drawing/2014/main" id="{63B6D62E-D740-4B26-A001-7FAFF94A0569}"/>
              </a:ext>
            </a:extLst>
          </p:cNvPr>
          <p:cNvPicPr>
            <a:picLocks noChangeAspect="1"/>
          </p:cNvPicPr>
          <p:nvPr/>
        </p:nvPicPr>
        <p:blipFill>
          <a:blip r:embed="rId2"/>
          <a:stretch>
            <a:fillRect/>
          </a:stretch>
        </p:blipFill>
        <p:spPr>
          <a:xfrm>
            <a:off x="554803" y="1815030"/>
            <a:ext cx="6030931" cy="4084674"/>
          </a:xfrm>
          <a:prstGeom prst="rect">
            <a:avLst/>
          </a:prstGeom>
        </p:spPr>
      </p:pic>
      <p:sp>
        <p:nvSpPr>
          <p:cNvPr id="5" name="Rectangle 4">
            <a:extLst>
              <a:ext uri="{FF2B5EF4-FFF2-40B4-BE49-F238E27FC236}">
                <a16:creationId xmlns:a16="http://schemas.microsoft.com/office/drawing/2014/main" id="{2A8D1629-4F06-410D-A5A3-4B83DAEA5A8D}"/>
              </a:ext>
            </a:extLst>
          </p:cNvPr>
          <p:cNvSpPr/>
          <p:nvPr/>
        </p:nvSpPr>
        <p:spPr>
          <a:xfrm>
            <a:off x="7222732" y="2357735"/>
            <a:ext cx="4557375" cy="1200329"/>
          </a:xfrm>
          <a:prstGeom prst="rect">
            <a:avLst/>
          </a:prstGeom>
        </p:spPr>
        <p:txBody>
          <a:bodyPr wrap="square">
            <a:spAutoFit/>
          </a:bodyPr>
          <a:lstStyle/>
          <a:p>
            <a:r>
              <a:rPr lang="en-US" b="1" dirty="0">
                <a:solidFill>
                  <a:srgbClr val="212121"/>
                </a:solidFill>
                <a:latin typeface="Times New Roman" panose="02020603050405020304" pitchFamily="18" charset="0"/>
                <a:cs typeface="Times New Roman" panose="02020603050405020304" pitchFamily="18" charset="0"/>
              </a:rPr>
              <a:t>Observation:</a:t>
            </a:r>
            <a:endParaRPr lang="en-US" dirty="0">
              <a:solidFill>
                <a:srgbClr val="212121"/>
              </a:solidFill>
              <a:latin typeface="Times New Roman" panose="02020603050405020304" pitchFamily="18" charset="0"/>
              <a:cs typeface="Times New Roman" panose="02020603050405020304" pitchFamily="18" charset="0"/>
            </a:endParaRPr>
          </a:p>
          <a:p>
            <a:r>
              <a:rPr lang="en-US" dirty="0">
                <a:solidFill>
                  <a:srgbClr val="212121"/>
                </a:solidFill>
                <a:latin typeface="Times New Roman" panose="02020603050405020304" pitchFamily="18" charset="0"/>
                <a:cs typeface="Times New Roman" panose="02020603050405020304" pitchFamily="18" charset="0"/>
              </a:rPr>
              <a:t>91.6 % guests does not required the parking space. only 8.3 % guests required parking space.</a:t>
            </a:r>
            <a:endParaRPr lang="en-US" b="0" i="0" dirty="0">
              <a:solidFill>
                <a:srgbClr val="2121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00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54A2-16A2-2EEB-66C8-F55EE21B98E7}"/>
              </a:ext>
            </a:extLst>
          </p:cNvPr>
          <p:cNvSpPr>
            <a:spLocks noGrp="1"/>
          </p:cNvSpPr>
          <p:nvPr>
            <p:ph type="ctrTitle"/>
          </p:nvPr>
        </p:nvSpPr>
        <p:spPr>
          <a:xfrm>
            <a:off x="828060" y="545789"/>
            <a:ext cx="9144000" cy="644792"/>
          </a:xfrm>
        </p:spPr>
        <p:txBody>
          <a:bodyPr>
            <a:normAutofit/>
          </a:bodyPr>
          <a:lstStyle/>
          <a:p>
            <a:pPr algn="l"/>
            <a:r>
              <a:rPr lang="en-IN" sz="2400" b="1" dirty="0">
                <a:solidFill>
                  <a:srgbClr val="FF0000"/>
                </a:solidFill>
                <a:latin typeface="Times New Roman" panose="02020603050405020304" pitchFamily="18" charset="0"/>
                <a:cs typeface="Times New Roman" panose="02020603050405020304" pitchFamily="18" charset="0"/>
              </a:rPr>
              <a:t>So lets talk about challenges that we faced</a:t>
            </a:r>
          </a:p>
        </p:txBody>
      </p:sp>
      <p:sp>
        <p:nvSpPr>
          <p:cNvPr id="3" name="Subtitle 2">
            <a:extLst>
              <a:ext uri="{FF2B5EF4-FFF2-40B4-BE49-F238E27FC236}">
                <a16:creationId xmlns:a16="http://schemas.microsoft.com/office/drawing/2014/main" id="{769F37F1-F856-2DC8-AB04-E6325466463D}"/>
              </a:ext>
            </a:extLst>
          </p:cNvPr>
          <p:cNvSpPr>
            <a:spLocks noGrp="1"/>
          </p:cNvSpPr>
          <p:nvPr>
            <p:ph type="subTitle" idx="1"/>
          </p:nvPr>
        </p:nvSpPr>
        <p:spPr>
          <a:xfrm>
            <a:off x="1020566" y="1516384"/>
            <a:ext cx="9144000" cy="1655762"/>
          </a:xfrm>
        </p:spPr>
        <p:txBody>
          <a:bodyPr>
            <a:noAutofit/>
          </a:bodyPr>
          <a:lstStyle/>
          <a:p>
            <a:pPr marL="342900" indent="-342900" algn="just">
              <a:buFont typeface="Arial" panose="020B0604020202020204" pitchFamily="34" charset="0"/>
              <a:buChar char="•"/>
            </a:pPr>
            <a:r>
              <a:rPr lang="en-US" sz="2000" dirty="0"/>
              <a:t>One of the major challenge was to clean the datasets as a lot of scattered information was present especially in the 1st data set.</a:t>
            </a:r>
          </a:p>
          <a:p>
            <a:pPr marL="342900" indent="-342900" algn="just">
              <a:buFont typeface="Arial" panose="020B0604020202020204" pitchFamily="34" charset="0"/>
              <a:buChar char="•"/>
            </a:pPr>
            <a:r>
              <a:rPr lang="en-US" sz="2000" dirty="0"/>
              <a:t>Handling the error, duplicate and </a:t>
            </a:r>
            <a:r>
              <a:rPr lang="en-US" sz="2000" dirty="0" err="1"/>
              <a:t>NaN</a:t>
            </a:r>
            <a:r>
              <a:rPr lang="en-US" sz="2000" dirty="0"/>
              <a:t> values in the dataset.</a:t>
            </a:r>
          </a:p>
          <a:p>
            <a:pPr marL="342900" indent="-342900" algn="just">
              <a:buFont typeface="Arial" panose="020B0604020202020204" pitchFamily="34" charset="0"/>
              <a:buChar char="•"/>
            </a:pPr>
            <a:r>
              <a:rPr lang="en-US" sz="2000" dirty="0"/>
              <a:t> To draw meaningful insights, we had to design multiple visualizations like scatterplot, </a:t>
            </a:r>
            <a:r>
              <a:rPr lang="en-US" sz="2000" dirty="0" err="1"/>
              <a:t>jointplot</a:t>
            </a:r>
            <a:r>
              <a:rPr lang="en-US" sz="2000" dirty="0"/>
              <a:t> etc. without compromising the results and trends.</a:t>
            </a:r>
            <a:endParaRPr lang="en-IN" sz="2000" dirty="0"/>
          </a:p>
        </p:txBody>
      </p:sp>
      <p:sp>
        <p:nvSpPr>
          <p:cNvPr id="7" name="TextBox 6">
            <a:extLst>
              <a:ext uri="{FF2B5EF4-FFF2-40B4-BE49-F238E27FC236}">
                <a16:creationId xmlns:a16="http://schemas.microsoft.com/office/drawing/2014/main" id="{C991C7AE-571E-9C42-5092-DC598085E8D7}"/>
              </a:ext>
            </a:extLst>
          </p:cNvPr>
          <p:cNvSpPr txBox="1"/>
          <p:nvPr/>
        </p:nvSpPr>
        <p:spPr>
          <a:xfrm>
            <a:off x="1020566" y="3514708"/>
            <a:ext cx="6185043" cy="461665"/>
          </a:xfrm>
          <a:prstGeom prst="rect">
            <a:avLst/>
          </a:prstGeom>
          <a:noFill/>
        </p:spPr>
        <p:txBody>
          <a:bodyPr wrap="square" rtlCol="0">
            <a:spAutoFit/>
          </a:bodyPr>
          <a:lstStyle/>
          <a:p>
            <a:r>
              <a:rPr lang="en-US" sz="2400" b="1" dirty="0">
                <a:solidFill>
                  <a:srgbClr val="FF0000"/>
                </a:solidFill>
              </a:rPr>
              <a:t>To overcome above challenges, we followed</a:t>
            </a:r>
            <a:endParaRPr lang="en-IN" sz="2400" b="1" dirty="0">
              <a:solidFill>
                <a:srgbClr val="FF0000"/>
              </a:solidFill>
            </a:endParaRPr>
          </a:p>
        </p:txBody>
      </p:sp>
      <p:sp>
        <p:nvSpPr>
          <p:cNvPr id="8" name="TextBox 7">
            <a:extLst>
              <a:ext uri="{FF2B5EF4-FFF2-40B4-BE49-F238E27FC236}">
                <a16:creationId xmlns:a16="http://schemas.microsoft.com/office/drawing/2014/main" id="{3D6FB191-D678-2723-DADE-2099F360C3A5}"/>
              </a:ext>
            </a:extLst>
          </p:cNvPr>
          <p:cNvSpPr txBox="1"/>
          <p:nvPr/>
        </p:nvSpPr>
        <p:spPr>
          <a:xfrm>
            <a:off x="1140430" y="4186673"/>
            <a:ext cx="5335713"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Alma Better class material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Pandas and NumPy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GeeksforGeeks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Analytics Vidhya</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Stack Overflow</a:t>
            </a:r>
          </a:p>
        </p:txBody>
      </p:sp>
      <p:pic>
        <p:nvPicPr>
          <p:cNvPr id="5" name="Picture 4">
            <a:extLst>
              <a:ext uri="{FF2B5EF4-FFF2-40B4-BE49-F238E27FC236}">
                <a16:creationId xmlns:a16="http://schemas.microsoft.com/office/drawing/2014/main" id="{F76C0793-D43A-572E-4E30-7FFDF0E38F39}"/>
              </a:ext>
            </a:extLst>
          </p:cNvPr>
          <p:cNvPicPr>
            <a:picLocks noChangeAspect="1"/>
          </p:cNvPicPr>
          <p:nvPr/>
        </p:nvPicPr>
        <p:blipFill>
          <a:blip r:embed="rId2"/>
          <a:stretch>
            <a:fillRect/>
          </a:stretch>
        </p:blipFill>
        <p:spPr>
          <a:xfrm>
            <a:off x="7626386" y="3976373"/>
            <a:ext cx="3425183" cy="2174170"/>
          </a:xfrm>
          <a:prstGeom prst="rect">
            <a:avLst/>
          </a:prstGeom>
        </p:spPr>
      </p:pic>
    </p:spTree>
    <p:extLst>
      <p:ext uri="{BB962C8B-B14F-4D97-AF65-F5344CB8AC3E}">
        <p14:creationId xmlns:p14="http://schemas.microsoft.com/office/powerpoint/2010/main" val="25746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8630A-61DA-DB3D-6EA4-9F372C8143DD}"/>
              </a:ext>
            </a:extLst>
          </p:cNvPr>
          <p:cNvSpPr txBox="1"/>
          <p:nvPr/>
        </p:nvSpPr>
        <p:spPr>
          <a:xfrm>
            <a:off x="707011" y="1065230"/>
            <a:ext cx="9059160" cy="8217634"/>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solidFill>
                  <a:srgbClr val="212121"/>
                </a:solidFill>
                <a:latin typeface="Times New Roman" panose="02020603050405020304" pitchFamily="18" charset="0"/>
                <a:cs typeface="Times New Roman" panose="02020603050405020304" pitchFamily="18" charset="0"/>
              </a:rPr>
              <a:t> City Hotels are most preferred by the customer.</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Maximum number of bookings were done in month of august so we can put more offers during this month.</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As compared to couples ,single and family with more than 3 members is less expensive.</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TA/TO distribution channel is more preferred by the customer as compared to others, In order to grow their business, hotels might partner with these agents and operators or promote using them as a medium.</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Most visitors of resort hotel stayed for one day, however most city hotel guests spent anywhere between one and seven days.</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most popular meal type among guests is BB (Bed and Breakfast), followed by HB (Half Board) and SC (Self Catering).From the above graph it is clear that highest rate of returning customers are from the resort hotel</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From above it is clear that city hotels are mostly preferred by babies, adults and children</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More than 25000 people, or the majority of the attendees, are from Portugal. he average revenue of city hotels is higher than that of resort hotels.</a:t>
            </a:r>
          </a:p>
          <a:p>
            <a:pPr marL="285750" indent="-285750"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dirty="0">
              <a:solidFill>
                <a:srgbClr val="21212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093E78-243C-6E4E-1456-DCC0CC48EC72}"/>
              </a:ext>
            </a:extLst>
          </p:cNvPr>
          <p:cNvSpPr txBox="1"/>
          <p:nvPr/>
        </p:nvSpPr>
        <p:spPr>
          <a:xfrm>
            <a:off x="707011" y="84842"/>
            <a:ext cx="2390398" cy="646331"/>
          </a:xfrm>
          <a:prstGeom prst="rect">
            <a:avLst/>
          </a:prstGeom>
          <a:noFill/>
        </p:spPr>
        <p:txBody>
          <a:bodyPr wrap="non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Conclusion</a:t>
            </a:r>
          </a:p>
        </p:txBody>
      </p:sp>
      <p:pic>
        <p:nvPicPr>
          <p:cNvPr id="5" name="Picture 4">
            <a:extLst>
              <a:ext uri="{FF2B5EF4-FFF2-40B4-BE49-F238E27FC236}">
                <a16:creationId xmlns:a16="http://schemas.microsoft.com/office/drawing/2014/main" id="{CF9C53EF-0DB7-FE6A-A8E1-12CF84D594E5}"/>
              </a:ext>
            </a:extLst>
          </p:cNvPr>
          <p:cNvPicPr>
            <a:picLocks noChangeAspect="1"/>
          </p:cNvPicPr>
          <p:nvPr/>
        </p:nvPicPr>
        <p:blipFill>
          <a:blip r:embed="rId2"/>
          <a:stretch>
            <a:fillRect/>
          </a:stretch>
        </p:blipFill>
        <p:spPr>
          <a:xfrm>
            <a:off x="9324753" y="1"/>
            <a:ext cx="2688871" cy="1605516"/>
          </a:xfrm>
          <a:prstGeom prst="rect">
            <a:avLst/>
          </a:prstGeom>
        </p:spPr>
      </p:pic>
    </p:spTree>
    <p:extLst>
      <p:ext uri="{BB962C8B-B14F-4D97-AF65-F5344CB8AC3E}">
        <p14:creationId xmlns:p14="http://schemas.microsoft.com/office/powerpoint/2010/main" val="362004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C15EA-499F-D293-98C8-93158B3A05E9}"/>
              </a:ext>
            </a:extLst>
          </p:cNvPr>
          <p:cNvSpPr txBox="1"/>
          <p:nvPr/>
        </p:nvSpPr>
        <p:spPr>
          <a:xfrm>
            <a:off x="641023" y="612742"/>
            <a:ext cx="9920811" cy="6186309"/>
          </a:xfrm>
          <a:prstGeom prst="rect">
            <a:avLst/>
          </a:prstGeom>
          <a:noFill/>
        </p:spPr>
        <p:txBody>
          <a:bodyPr wrap="square" rtlCol="0">
            <a:spAutoFit/>
          </a:bodyPr>
          <a:lstStyle/>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H type has the highest Average daily rate followed by G type</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January, February, March, April, October, November, and December are the ideal months for visitors to resort or city hotels because of the low average daily rate throughout these months.</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For hotels in cities, the majority of cancellations occurred in the month of October, but for hotels in resort areas, the majority occurred in the month of August.</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 Additionally, similar cancellations of reservations for both hotel types occurred in the month of August. City hotels had greater cancellations of reservations overall.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For hotels in cities, the majority of cancellations occurred in the month of October, but for hotels in resort areas, the majority occurred in the month of August.</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 Additionally, similar cancellations of reservations for both hotel types occurred in the month of August. City hotels had greater cancellations of reservations overall.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About 30% of hotel reservations for city hotels and 24% for resort hotels are cancelled.</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here we can say that PRT country made the highest number of cancelation under the city hotel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here we understand that the PRT country has made the large number of cancelation in resort type hotel.</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There is no direct correlation between a longer waiting period and booking cancellation, as can be seen from the fact that the majority of reservations that had less</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 than 100 days on the waiting list were cancelled. However, reservations that had more than 100 days on the waiting list were also cancelled at a slightly higher rate.</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91.6 % guests does not required the parking space. only 8.3 % guests required parking space.</a:t>
            </a:r>
          </a:p>
          <a:p>
            <a:pPr marL="171450" indent="-171450" algn="l">
              <a:buFont typeface="Arial" panose="020B0604020202020204" pitchFamily="34" charset="0"/>
              <a:buChar char="•"/>
            </a:pPr>
            <a:endParaRPr lang="en-US" sz="1200" b="0" i="0" dirty="0">
              <a:solidFill>
                <a:srgbClr val="212121"/>
              </a:solidFill>
              <a:effectLst/>
              <a:latin typeface="Times New Roman" panose="02020603050405020304" pitchFamily="18" charset="0"/>
              <a:cs typeface="Times New Roman" panose="02020603050405020304" pitchFamily="18" charset="0"/>
            </a:endParaRPr>
          </a:p>
          <a:p>
            <a:pPr marL="171450" indent="-171450" algn="l">
              <a:buFont typeface="Arial" panose="020B0604020202020204" pitchFamily="34" charset="0"/>
              <a:buChar char="•"/>
            </a:pPr>
            <a:r>
              <a:rPr lang="en-US" sz="1200" b="0" i="0" dirty="0">
                <a:solidFill>
                  <a:srgbClr val="212121"/>
                </a:solidFill>
                <a:effectLst/>
                <a:latin typeface="Times New Roman" panose="02020603050405020304" pitchFamily="18" charset="0"/>
                <a:cs typeface="Times New Roman" panose="02020603050405020304" pitchFamily="18" charset="0"/>
              </a:rPr>
              <a:t>As a result, the most popular meal type among guests is BB (Bed and Breakfast), followed by HB (Half Board) and SC (Self Catering).</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066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ABC6C5-476C-2DEF-F422-1FA236FFB1CE}"/>
              </a:ext>
            </a:extLst>
          </p:cNvPr>
          <p:cNvPicPr>
            <a:picLocks noChangeAspect="1"/>
          </p:cNvPicPr>
          <p:nvPr/>
        </p:nvPicPr>
        <p:blipFill>
          <a:blip r:embed="rId2"/>
          <a:stretch>
            <a:fillRect/>
          </a:stretch>
        </p:blipFill>
        <p:spPr>
          <a:xfrm>
            <a:off x="3147238" y="2183836"/>
            <a:ext cx="5560828" cy="2228676"/>
          </a:xfrm>
          <a:prstGeom prst="rect">
            <a:avLst/>
          </a:prstGeom>
        </p:spPr>
      </p:pic>
    </p:spTree>
    <p:extLst>
      <p:ext uri="{BB962C8B-B14F-4D97-AF65-F5344CB8AC3E}">
        <p14:creationId xmlns:p14="http://schemas.microsoft.com/office/powerpoint/2010/main" val="419546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23044C-1D66-638D-0686-CDA0D0623C5F}"/>
              </a:ext>
            </a:extLst>
          </p:cNvPr>
          <p:cNvSpPr txBox="1"/>
          <p:nvPr/>
        </p:nvSpPr>
        <p:spPr>
          <a:xfrm>
            <a:off x="433137" y="433137"/>
            <a:ext cx="11341768" cy="1015663"/>
          </a:xfrm>
          <a:prstGeom prst="rect">
            <a:avLst/>
          </a:prstGeom>
          <a:noFill/>
        </p:spPr>
        <p:txBody>
          <a:bodyPr wrap="square" rtlCol="0">
            <a:spAutoFit/>
          </a:bodyPr>
          <a:lstStyle/>
          <a:p>
            <a:endParaRPr lang="en-GB" sz="1800" b="1" dirty="0">
              <a:solidFill>
                <a:srgbClr val="134F5C"/>
              </a:solidFill>
              <a:latin typeface="Times New Roman" panose="02020603050405020304" pitchFamily="18" charset="0"/>
              <a:cs typeface="Times New Roman" panose="02020603050405020304" pitchFamily="18" charset="0"/>
            </a:endParaRPr>
          </a:p>
          <a:p>
            <a:r>
              <a:rPr lang="en-GB" sz="2400" b="1" i="0" u="none" strike="noStrike" baseline="0" dirty="0">
                <a:solidFill>
                  <a:srgbClr val="FF0000"/>
                </a:solidFill>
                <a:latin typeface="Times New Roman" panose="02020603050405020304" pitchFamily="18" charset="0"/>
                <a:cs typeface="Times New Roman" panose="02020603050405020304" pitchFamily="18" charset="0"/>
              </a:rPr>
              <a:t>Hotel Booking Analysis and it’s data?</a:t>
            </a:r>
          </a:p>
          <a:p>
            <a:endParaRPr lang="en-US" dirty="0"/>
          </a:p>
        </p:txBody>
      </p:sp>
      <p:sp>
        <p:nvSpPr>
          <p:cNvPr id="3" name="TextBox 2">
            <a:extLst>
              <a:ext uri="{FF2B5EF4-FFF2-40B4-BE49-F238E27FC236}">
                <a16:creationId xmlns:a16="http://schemas.microsoft.com/office/drawing/2014/main" id="{17B91F45-D0BC-DC6B-7E27-43A5179701D7}"/>
              </a:ext>
            </a:extLst>
          </p:cNvPr>
          <p:cNvSpPr txBox="1"/>
          <p:nvPr/>
        </p:nvSpPr>
        <p:spPr>
          <a:xfrm>
            <a:off x="735291" y="1442301"/>
            <a:ext cx="10501460" cy="578619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purpose of our project was to gather and analyze detailed information about hotels in order to provide insights and estimate the profit.</a:t>
            </a:r>
          </a:p>
          <a:p>
            <a:pPr marL="285750" indent="-285750">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majority of Revenue Management research on demand forecasting and prediction issues is conducted in the tourism and travel-related industries.</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We have given two hotel data sets. i.e., the resort hotel is one of the hotels, and the city hotel is the other. There are 32 columns and 119390 rows.</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With out industry-specific data, it is impossible to completely understand the requirements and peculiarities of the remaining tourism and travel sectors, such as hospitality, cruising, theme parks, etc. To help overcome this restriction, two hotel datasets with demand data are given.</a:t>
            </a:r>
          </a:p>
          <a:p>
            <a:pPr algn="l"/>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Hotels will be able to identify the issue that is causing customers to cancel their bookings, as well as the reason for the cancellations, by utilizing the predictive</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It would be fantastic if the hotel management team could identify the root cause and develop a better strategy.</a:t>
            </a:r>
          </a:p>
          <a:p>
            <a:pPr marL="285750" indent="-285750" algn="l">
              <a:buFont typeface="Arial" panose="020B0604020202020204" pitchFamily="34" charset="0"/>
              <a:buChar char="•"/>
            </a:pPr>
            <a:endParaRPr lang="en-US" sz="1600" b="0" i="0" dirty="0">
              <a:solidFill>
                <a:srgbClr val="21212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rgbClr val="212121"/>
                </a:solidFill>
                <a:effectLst/>
                <a:latin typeface="Times New Roman" panose="02020603050405020304" pitchFamily="18" charset="0"/>
                <a:cs typeface="Times New Roman" panose="02020603050405020304" pitchFamily="18" charset="0"/>
              </a:rPr>
              <a:t>The goal of our project was to collect and analyze detailed hotel information in order to provide insights and estimate profit.</a:t>
            </a:r>
          </a:p>
          <a:p>
            <a:pPr marL="285750" indent="-285750">
              <a:buFont typeface="Arial" panose="020B0604020202020204" pitchFamily="34" charset="0"/>
              <a:buChar char="•"/>
            </a:pPr>
            <a:endParaRPr lang="en-US" sz="1600" b="0" i="0" dirty="0">
              <a:solidFill>
                <a:srgbClr val="212121"/>
              </a:solidFill>
              <a:effectLst/>
              <a:latin typeface="Roboto" panose="02000000000000000000" pitchFamily="2" charset="0"/>
            </a:endParaRPr>
          </a:p>
          <a:p>
            <a:pPr marL="285750" indent="-285750">
              <a:buFont typeface="Arial" panose="020B0604020202020204" pitchFamily="34" charset="0"/>
              <a:buChar char="•"/>
            </a:pPr>
            <a:endParaRPr lang="en-US" sz="1600" dirty="0">
              <a:solidFill>
                <a:srgbClr val="212121"/>
              </a:solidFill>
              <a:latin typeface="Roboto" panose="02000000000000000000" pitchFamily="2"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927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1EB8F-B2F9-C0AA-69CC-71A78A9A3AF5}"/>
              </a:ext>
            </a:extLst>
          </p:cNvPr>
          <p:cNvSpPr txBox="1"/>
          <p:nvPr/>
        </p:nvSpPr>
        <p:spPr>
          <a:xfrm>
            <a:off x="3503488" y="304736"/>
            <a:ext cx="6417260" cy="461665"/>
          </a:xfrm>
          <a:prstGeom prst="rect">
            <a:avLst/>
          </a:prstGeom>
          <a:noFill/>
        </p:spPr>
        <p:txBody>
          <a:bodyPr wrap="square">
            <a:spAutoFit/>
          </a:bodyPr>
          <a:lstStyle/>
          <a:p>
            <a:r>
              <a:rPr lang="en-GB" sz="2400" b="1" i="0" u="none" strike="noStrike" baseline="0" dirty="0">
                <a:solidFill>
                  <a:srgbClr val="FF0000"/>
                </a:solidFill>
                <a:latin typeface="Times New Roman" panose="02020603050405020304" pitchFamily="18" charset="0"/>
                <a:cs typeface="Times New Roman" panose="02020603050405020304" pitchFamily="18" charset="0"/>
              </a:rPr>
              <a:t>Data Summary</a:t>
            </a:r>
            <a:endParaRPr 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996676-9379-6E86-3191-B83F67E2C4B1}"/>
              </a:ext>
            </a:extLst>
          </p:cNvPr>
          <p:cNvSpPr txBox="1"/>
          <p:nvPr/>
        </p:nvSpPr>
        <p:spPr>
          <a:xfrm>
            <a:off x="639097" y="1029831"/>
            <a:ext cx="9606116" cy="646331"/>
          </a:xfrm>
          <a:prstGeom prst="rect">
            <a:avLst/>
          </a:prstGeom>
          <a:noFill/>
        </p:spPr>
        <p:txBody>
          <a:bodyPr wrap="square">
            <a:spAutoFit/>
          </a:bodyPr>
          <a:lstStyle/>
          <a:p>
            <a:pPr marL="400050" indent="-285750">
              <a:buFont typeface="Wingdings" panose="05000000000000000000" pitchFamily="2" charset="2"/>
              <a:buChar char="§"/>
            </a:pPr>
            <a:r>
              <a:rPr lang="en-US" b="0" i="0" dirty="0">
                <a:solidFill>
                  <a:srgbClr val="202124"/>
                </a:solidFill>
                <a:effectLst/>
                <a:latin typeface="Times New Roman" panose="02020603050405020304" pitchFamily="18" charset="0"/>
                <a:cs typeface="Times New Roman" panose="02020603050405020304" pitchFamily="18" charset="0"/>
              </a:rPr>
              <a:t>Analysis of the dataset over a span of Three years - 2015, 2016 and 2017</a:t>
            </a:r>
            <a:endParaRPr lang="en-US" b="1" i="0" u="none" strike="noStrike" baseline="0" dirty="0">
              <a:solidFill>
                <a:srgbClr val="134F5C"/>
              </a:solidFill>
              <a:latin typeface="Times New Roman" panose="02020603050405020304" pitchFamily="18" charset="0"/>
              <a:cs typeface="Times New Roman" panose="02020603050405020304" pitchFamily="18" charset="0"/>
            </a:endParaRPr>
          </a:p>
          <a:p>
            <a:pPr marL="114300" indent="0" algn="l">
              <a:buNone/>
            </a:pPr>
            <a:r>
              <a:rPr lang="en-US" dirty="0">
                <a:solidFill>
                  <a:srgbClr val="134F5C"/>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A1783B0-1D82-1B43-8204-098EE5C65CC1}"/>
              </a:ext>
            </a:extLst>
          </p:cNvPr>
          <p:cNvSpPr txBox="1"/>
          <p:nvPr/>
        </p:nvSpPr>
        <p:spPr>
          <a:xfrm>
            <a:off x="1075419" y="1527658"/>
            <a:ext cx="4584261"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hotel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is_canceled</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lead_time</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arrival_date_year</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arrival_date_month</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arrival_date_week_number</a:t>
            </a:r>
            <a:endParaRPr lang="en-US" b="0" i="0" u="none" strike="noStrike"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arrival_date_day_of_month</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stays_in_weekend_nights</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stays_in_week_nights</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adults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children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babies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meal	</a:t>
            </a:r>
          </a:p>
          <a:p>
            <a:pPr marL="285750" indent="-285750" algn="just">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country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market_segment</a:t>
            </a:r>
            <a:r>
              <a:rPr lang="en-US" b="0" i="0" u="none" strike="noStrike" baseline="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distribution_channel</a:t>
            </a:r>
            <a:r>
              <a:rPr lang="en-US" b="0" i="0" u="none" strike="noStrike" baseline="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4CC5C63-18D4-D8E1-2722-D2331C5EC0C9}"/>
              </a:ext>
            </a:extLst>
          </p:cNvPr>
          <p:cNvSpPr txBox="1"/>
          <p:nvPr/>
        </p:nvSpPr>
        <p:spPr>
          <a:xfrm>
            <a:off x="5798050" y="1527658"/>
            <a:ext cx="4761400" cy="4801314"/>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is_repeated_guest</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previous_cancellations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previous_bookings_not_canceled</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reserved_room_type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assigned_room_type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booking_changes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deposit_type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agent	</a:t>
            </a:r>
          </a:p>
          <a:p>
            <a:pPr marL="285750" indent="-285750">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company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days_in_waiting_list</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customer_type</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adr</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required_car_parking_spaces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total_of_special_requests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reservation_status</a:t>
            </a:r>
            <a:r>
              <a:rPr lang="en-US" b="0" i="0" u="none" strike="noStrike" baseline="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0" i="0" u="none" strike="noStrike" baseline="0" dirty="0" err="1">
                <a:latin typeface="Times New Roman" panose="02020603050405020304" pitchFamily="18" charset="0"/>
                <a:cs typeface="Times New Roman" panose="02020603050405020304" pitchFamily="18" charset="0"/>
              </a:rPr>
              <a:t>reservation_status_date</a:t>
            </a:r>
            <a:r>
              <a:rPr lang="en-US" b="0" i="0" u="none" strike="noStrike" baseline="0" dirty="0">
                <a:solidFill>
                  <a:srgbClr val="C00000"/>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FBAEC7F-5B5B-78FE-051C-1855EBD2C482}"/>
              </a:ext>
            </a:extLst>
          </p:cNvPr>
          <p:cNvPicPr>
            <a:picLocks noChangeAspect="1"/>
          </p:cNvPicPr>
          <p:nvPr/>
        </p:nvPicPr>
        <p:blipFill>
          <a:blip r:embed="rId2"/>
          <a:stretch>
            <a:fillRect/>
          </a:stretch>
        </p:blipFill>
        <p:spPr>
          <a:xfrm>
            <a:off x="11228439" y="102217"/>
            <a:ext cx="736310" cy="755687"/>
          </a:xfrm>
          <a:prstGeom prst="rect">
            <a:avLst/>
          </a:prstGeom>
        </p:spPr>
      </p:pic>
    </p:spTree>
    <p:extLst>
      <p:ext uri="{BB962C8B-B14F-4D97-AF65-F5344CB8AC3E}">
        <p14:creationId xmlns:p14="http://schemas.microsoft.com/office/powerpoint/2010/main" val="380457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1EB8F-B2F9-C0AA-69CC-71A78A9A3AF5}"/>
              </a:ext>
            </a:extLst>
          </p:cNvPr>
          <p:cNvSpPr txBox="1"/>
          <p:nvPr/>
        </p:nvSpPr>
        <p:spPr>
          <a:xfrm>
            <a:off x="3020602" y="218450"/>
            <a:ext cx="4911047"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    Exploring our Database</a:t>
            </a:r>
          </a:p>
        </p:txBody>
      </p:sp>
      <p:pic>
        <p:nvPicPr>
          <p:cNvPr id="8" name="Picture 7">
            <a:extLst>
              <a:ext uri="{FF2B5EF4-FFF2-40B4-BE49-F238E27FC236}">
                <a16:creationId xmlns:a16="http://schemas.microsoft.com/office/drawing/2014/main" id="{7FBAEC7F-5B5B-78FE-051C-1855EBD2C482}"/>
              </a:ext>
            </a:extLst>
          </p:cNvPr>
          <p:cNvPicPr>
            <a:picLocks noChangeAspect="1"/>
          </p:cNvPicPr>
          <p:nvPr/>
        </p:nvPicPr>
        <p:blipFill>
          <a:blip r:embed="rId2"/>
          <a:stretch>
            <a:fillRect/>
          </a:stretch>
        </p:blipFill>
        <p:spPr>
          <a:xfrm>
            <a:off x="11228439" y="102217"/>
            <a:ext cx="736310" cy="755687"/>
          </a:xfrm>
          <a:prstGeom prst="rect">
            <a:avLst/>
          </a:prstGeom>
        </p:spPr>
      </p:pic>
      <p:sp>
        <p:nvSpPr>
          <p:cNvPr id="9" name="TextBox 8">
            <a:extLst>
              <a:ext uri="{FF2B5EF4-FFF2-40B4-BE49-F238E27FC236}">
                <a16:creationId xmlns:a16="http://schemas.microsoft.com/office/drawing/2014/main" id="{477BB4CB-AF39-4DD8-E28C-AC2DB7B6D6CE}"/>
              </a:ext>
            </a:extLst>
          </p:cNvPr>
          <p:cNvSpPr txBox="1"/>
          <p:nvPr/>
        </p:nvSpPr>
        <p:spPr>
          <a:xfrm>
            <a:off x="457199" y="1504235"/>
            <a:ext cx="11277601" cy="5770811"/>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hotel </a:t>
            </a:r>
            <a:r>
              <a:rPr lang="en-US" b="0" i="0" dirty="0">
                <a:solidFill>
                  <a:srgbClr val="212121"/>
                </a:solidFill>
                <a:effectLst/>
                <a:latin typeface="Times New Roman" panose="02020603050405020304" pitchFamily="18" charset="0"/>
                <a:cs typeface="Times New Roman" panose="02020603050405020304" pitchFamily="18" charset="0"/>
              </a:rPr>
              <a:t>: Hotel type.</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is_canceled</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value indicates if the booking is canceled or not.</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lead_time</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How long in advance the booking was made.</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arrival_date_year</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Customer arrival year.</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arrival_date_month</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In which month of the year customer visited hotel.</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arrival_date_week_number</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In which week of the year customer arrived.</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arrival_date_day_of_month</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Date of the month customer visited hotel.</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stays_in_weekend_nights</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Customer stayed or booked to stay in hotel during weekend nights.</a:t>
            </a:r>
          </a:p>
          <a:p>
            <a:pPr marL="285750" indent="-285750" algn="l">
              <a:lnSpc>
                <a:spcPct val="150000"/>
              </a:lnSpc>
              <a:buFont typeface="Arial" panose="020B0604020202020204" pitchFamily="34" charset="0"/>
              <a:buChar char="•"/>
            </a:pPr>
            <a:r>
              <a:rPr lang="en-US" b="1" i="0" dirty="0" err="1">
                <a:solidFill>
                  <a:srgbClr val="212121"/>
                </a:solidFill>
                <a:effectLst/>
                <a:latin typeface="Times New Roman" panose="02020603050405020304" pitchFamily="18" charset="0"/>
                <a:cs typeface="Times New Roman" panose="02020603050405020304" pitchFamily="18" charset="0"/>
              </a:rPr>
              <a:t>stays_in_week_nights</a:t>
            </a:r>
            <a:r>
              <a:rPr lang="en-US" b="1" i="0" dirty="0">
                <a:solidFill>
                  <a:srgbClr val="212121"/>
                </a:solidFill>
                <a:effectLst/>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Customer stayed in hotel during week nights.</a:t>
            </a:r>
          </a:p>
          <a:p>
            <a:pPr marL="285750" indent="-285750" algn="l">
              <a:lnSpc>
                <a:spcPct val="150000"/>
              </a:lnSpc>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adults </a:t>
            </a:r>
            <a:r>
              <a:rPr lang="en-US" b="0" i="0" dirty="0">
                <a:solidFill>
                  <a:srgbClr val="212121"/>
                </a:solidFill>
                <a:effectLst/>
                <a:latin typeface="Times New Roman" panose="02020603050405020304" pitchFamily="18" charset="0"/>
                <a:cs typeface="Times New Roman" panose="02020603050405020304" pitchFamily="18" charset="0"/>
              </a:rPr>
              <a:t>: Number of adults</a:t>
            </a:r>
          </a:p>
          <a:p>
            <a:pPr marL="285750" indent="-285750" algn="l">
              <a:lnSpc>
                <a:spcPct val="150000"/>
              </a:lnSpc>
              <a:buFont typeface="Arial" panose="020B0604020202020204" pitchFamily="34" charset="0"/>
              <a:buChar char="•"/>
            </a:pPr>
            <a:r>
              <a:rPr lang="en-US" b="1" i="0" dirty="0">
                <a:solidFill>
                  <a:srgbClr val="212121"/>
                </a:solidFill>
                <a:effectLst/>
                <a:latin typeface="Times New Roman" panose="02020603050405020304" pitchFamily="18" charset="0"/>
                <a:cs typeface="Times New Roman" panose="02020603050405020304" pitchFamily="18" charset="0"/>
              </a:rPr>
              <a:t>children</a:t>
            </a:r>
            <a:r>
              <a:rPr lang="en-US" b="0" i="0" dirty="0">
                <a:solidFill>
                  <a:srgbClr val="212121"/>
                </a:solidFill>
                <a:effectLst/>
                <a:latin typeface="Times New Roman" panose="02020603050405020304" pitchFamily="18" charset="0"/>
                <a:cs typeface="Times New Roman" panose="02020603050405020304" pitchFamily="18" charset="0"/>
              </a:rPr>
              <a:t> : number of children.</a:t>
            </a:r>
          </a:p>
          <a:p>
            <a:pPr algn="l">
              <a:buFont typeface="+mj-lt"/>
              <a:buAutoNum type="arabicPeriod"/>
            </a:pPr>
            <a:endParaRPr lang="en-US" b="0" i="0" dirty="0">
              <a:solidFill>
                <a:srgbClr val="212121"/>
              </a:solidFill>
              <a:effectLst/>
              <a:latin typeface="Roboto" panose="02000000000000000000" pitchFamily="2" charset="0"/>
            </a:endParaRPr>
          </a:p>
          <a:p>
            <a:endParaRPr lang="en-US" dirty="0">
              <a:solidFill>
                <a:srgbClr val="134F5C"/>
              </a:solidFill>
              <a:latin typeface="Montserrat-Regular"/>
            </a:endParaRPr>
          </a:p>
          <a:p>
            <a:pPr marL="285750" indent="-285750">
              <a:buFont typeface="Wingdings" panose="05000000000000000000" pitchFamily="2" charset="2"/>
              <a:buChar char="q"/>
            </a:pPr>
            <a:endParaRPr lang="en-US" sz="1800" b="1" dirty="0">
              <a:solidFill>
                <a:srgbClr val="134F5C"/>
              </a:solidFill>
              <a:latin typeface="Montserrat-Regular"/>
            </a:endParaRPr>
          </a:p>
          <a:p>
            <a:pPr marL="285750" indent="-285750">
              <a:buFont typeface="Wingdings" panose="05000000000000000000" pitchFamily="2" charset="2"/>
              <a:buChar char="q"/>
            </a:pPr>
            <a:endParaRPr lang="en-US" dirty="0"/>
          </a:p>
        </p:txBody>
      </p:sp>
      <p:sp>
        <p:nvSpPr>
          <p:cNvPr id="2" name="TextBox 1">
            <a:extLst>
              <a:ext uri="{FF2B5EF4-FFF2-40B4-BE49-F238E27FC236}">
                <a16:creationId xmlns:a16="http://schemas.microsoft.com/office/drawing/2014/main" id="{E06237F7-C81F-E508-C1C2-DEF86A411B0D}"/>
              </a:ext>
            </a:extLst>
          </p:cNvPr>
          <p:cNvSpPr txBox="1"/>
          <p:nvPr/>
        </p:nvSpPr>
        <p:spPr>
          <a:xfrm>
            <a:off x="585627" y="857904"/>
            <a:ext cx="10376899" cy="646331"/>
          </a:xfrm>
          <a:prstGeom prst="rect">
            <a:avLst/>
          </a:prstGeom>
          <a:noFill/>
        </p:spPr>
        <p:txBody>
          <a:bodyPr wrap="square" rtlCol="0">
            <a:spAutoFit/>
          </a:bodyPr>
          <a:lstStyle/>
          <a:p>
            <a:r>
              <a:rPr lang="en-IN" dirty="0"/>
              <a:t>In Hotel booking Dataset it contain basic information about two types of hotel </a:t>
            </a:r>
            <a:r>
              <a:rPr lang="en-IN" dirty="0" err="1"/>
              <a:t>i.e</a:t>
            </a:r>
            <a:r>
              <a:rPr lang="en-IN" dirty="0"/>
              <a:t> city hotel and resort hotels. We have given 32 rows and 119390 columns. The features of play store are:-</a:t>
            </a:r>
          </a:p>
        </p:txBody>
      </p:sp>
      <p:pic>
        <p:nvPicPr>
          <p:cNvPr id="5" name="Picture 4">
            <a:extLst>
              <a:ext uri="{FF2B5EF4-FFF2-40B4-BE49-F238E27FC236}">
                <a16:creationId xmlns:a16="http://schemas.microsoft.com/office/drawing/2014/main" id="{C8327F72-F445-A2E0-D3CB-D6CD42B9BBF4}"/>
              </a:ext>
            </a:extLst>
          </p:cNvPr>
          <p:cNvPicPr>
            <a:picLocks noChangeAspect="1"/>
          </p:cNvPicPr>
          <p:nvPr/>
        </p:nvPicPr>
        <p:blipFill>
          <a:blip r:embed="rId3"/>
          <a:stretch>
            <a:fillRect/>
          </a:stretch>
        </p:blipFill>
        <p:spPr>
          <a:xfrm>
            <a:off x="9647933" y="4678325"/>
            <a:ext cx="2316816" cy="2077457"/>
          </a:xfrm>
          <a:prstGeom prst="rect">
            <a:avLst/>
          </a:prstGeom>
        </p:spPr>
      </p:pic>
    </p:spTree>
    <p:extLst>
      <p:ext uri="{BB962C8B-B14F-4D97-AF65-F5344CB8AC3E}">
        <p14:creationId xmlns:p14="http://schemas.microsoft.com/office/powerpoint/2010/main" val="218885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5B7ED2-9DBD-0F95-4B29-BCB4C85E1093}"/>
              </a:ext>
            </a:extLst>
          </p:cNvPr>
          <p:cNvSpPr>
            <a:spLocks noGrp="1"/>
          </p:cNvSpPr>
          <p:nvPr>
            <p:ph type="subTitle" idx="1"/>
          </p:nvPr>
        </p:nvSpPr>
        <p:spPr>
          <a:xfrm>
            <a:off x="698643" y="1099335"/>
            <a:ext cx="11250201" cy="5373384"/>
          </a:xfrm>
        </p:spPr>
        <p:txBody>
          <a:bodyPr>
            <a:normAutofit fontScale="25000" lnSpcReduction="20000"/>
          </a:bodyPr>
          <a:lstStyle/>
          <a:p>
            <a:pPr marL="342900" indent="-342900" algn="just">
              <a:lnSpc>
                <a:spcPct val="120000"/>
              </a:lnSpc>
              <a:buFont typeface="Arial" panose="020B0604020202020204" pitchFamily="34" charset="0"/>
              <a:buChar char="•"/>
            </a:pPr>
            <a:r>
              <a:rPr lang="en-US" sz="6800" b="1" i="0" dirty="0">
                <a:solidFill>
                  <a:srgbClr val="212121"/>
                </a:solidFill>
                <a:effectLst/>
                <a:latin typeface="Times New Roman" panose="02020603050405020304" pitchFamily="18" charset="0"/>
                <a:cs typeface="Times New Roman" panose="02020603050405020304" pitchFamily="18" charset="0"/>
              </a:rPr>
              <a:t>babies</a:t>
            </a:r>
            <a:r>
              <a:rPr lang="en-US" sz="6800" b="0" i="0" dirty="0">
                <a:solidFill>
                  <a:srgbClr val="212121"/>
                </a:solidFill>
                <a:effectLst/>
                <a:latin typeface="Times New Roman" panose="02020603050405020304" pitchFamily="18" charset="0"/>
                <a:cs typeface="Times New Roman" panose="02020603050405020304" pitchFamily="18" charset="0"/>
              </a:rPr>
              <a:t> : Number of babies.</a:t>
            </a:r>
          </a:p>
          <a:p>
            <a:pPr marL="342900" indent="-342900" algn="just">
              <a:lnSpc>
                <a:spcPct val="120000"/>
              </a:lnSpc>
              <a:buFont typeface="Arial" panose="020B0604020202020204" pitchFamily="34" charset="0"/>
              <a:buChar char="•"/>
            </a:pPr>
            <a:r>
              <a:rPr lang="en-US" sz="6800" b="1" i="0" dirty="0">
                <a:solidFill>
                  <a:srgbClr val="212121"/>
                </a:solidFill>
                <a:effectLst/>
                <a:latin typeface="Times New Roman" panose="02020603050405020304" pitchFamily="18" charset="0"/>
                <a:cs typeface="Times New Roman" panose="02020603050405020304" pitchFamily="18" charset="0"/>
              </a:rPr>
              <a:t>meal </a:t>
            </a:r>
            <a:r>
              <a:rPr lang="en-US" sz="6800" b="0" i="0" dirty="0">
                <a:solidFill>
                  <a:srgbClr val="212121"/>
                </a:solidFill>
                <a:effectLst/>
                <a:latin typeface="Times New Roman" panose="02020603050405020304" pitchFamily="18" charset="0"/>
                <a:cs typeface="Times New Roman" panose="02020603050405020304" pitchFamily="18" charset="0"/>
              </a:rPr>
              <a:t>: Type of meal booked.:</a:t>
            </a:r>
          </a:p>
          <a:p>
            <a:pPr marL="342900" indent="-342900" algn="just">
              <a:lnSpc>
                <a:spcPct val="120000"/>
              </a:lnSpc>
              <a:buFont typeface="Arial" panose="020B0604020202020204" pitchFamily="34" charset="0"/>
              <a:buChar char="•"/>
            </a:pPr>
            <a:r>
              <a:rPr lang="en-US" sz="6800" b="1" i="0" dirty="0">
                <a:solidFill>
                  <a:srgbClr val="212121"/>
                </a:solidFill>
                <a:effectLst/>
                <a:latin typeface="Times New Roman" panose="02020603050405020304" pitchFamily="18" charset="0"/>
                <a:cs typeface="Times New Roman" panose="02020603050405020304" pitchFamily="18" charset="0"/>
              </a:rPr>
              <a:t>country</a:t>
            </a:r>
            <a:r>
              <a:rPr lang="en-US" sz="6800" b="0" i="0" dirty="0">
                <a:solidFill>
                  <a:srgbClr val="212121"/>
                </a:solidFill>
                <a:effectLst/>
                <a:latin typeface="Times New Roman" panose="02020603050405020304" pitchFamily="18" charset="0"/>
                <a:cs typeface="Times New Roman" panose="02020603050405020304" pitchFamily="18" charset="0"/>
              </a:rPr>
              <a:t> : Country of </a:t>
            </a:r>
            <a:r>
              <a:rPr lang="en-US" sz="6800" b="0" i="0" dirty="0" err="1">
                <a:solidFill>
                  <a:srgbClr val="212121"/>
                </a:solidFill>
                <a:effectLst/>
                <a:latin typeface="Times New Roman" panose="02020603050405020304" pitchFamily="18" charset="0"/>
                <a:cs typeface="Times New Roman" panose="02020603050405020304" pitchFamily="18" charset="0"/>
              </a:rPr>
              <a:t>orgin</a:t>
            </a:r>
            <a:r>
              <a:rPr lang="en-US" sz="6800" b="0" i="0" dirty="0">
                <a:solidFill>
                  <a:srgbClr val="212121"/>
                </a:solidFill>
                <a:effectLst/>
                <a:latin typeface="Times New Roman" panose="02020603050405020304" pitchFamily="18" charset="0"/>
                <a:cs typeface="Times New Roman" panose="02020603050405020304" pitchFamily="18" charset="0"/>
              </a:rPr>
              <a:t> of </a:t>
            </a:r>
            <a:r>
              <a:rPr lang="en-US" sz="6800" b="0" i="0" dirty="0" err="1">
                <a:solidFill>
                  <a:srgbClr val="212121"/>
                </a:solidFill>
                <a:effectLst/>
                <a:latin typeface="Times New Roman" panose="02020603050405020304" pitchFamily="18" charset="0"/>
                <a:cs typeface="Times New Roman" panose="02020603050405020304" pitchFamily="18" charset="0"/>
              </a:rPr>
              <a:t>cutomer</a:t>
            </a:r>
            <a:r>
              <a:rPr lang="en-US" sz="6800" b="0" i="0" dirty="0">
                <a:solidFill>
                  <a:srgbClr val="212121"/>
                </a:solidFill>
                <a:effectLst/>
                <a:latin typeface="Times New Roman" panose="02020603050405020304" pitchFamily="18" charset="0"/>
                <a:cs typeface="Times New Roman" panose="02020603050405020304" pitchFamily="18" charset="0"/>
              </a:rPr>
              <a:t>.</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market_segment</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where the bookings came from.</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distribution_channel</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Booking distribution channel. The term “TA” means “Travel Agents” and “TO” means “Tour Operators” .</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is_repeated_guest</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Value indicating if the booking name was from a repeated guest (1) or not (0).</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previous_cancellations</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Number of previous bookings that were cancelled by the customer prior to the current booking.</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previous_bookings_not_canceled</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umber of previous bookings that were cancelled by the customer prior to the current booking.</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reserved_room_type</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Code of room type reserved. Code is presented instead of designation for anonymity reasons.</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assigned_room_type</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Code for the type of room assigned to the booking. Sometimes the assigned room type differs from the reserved room type due.</a:t>
            </a:r>
          </a:p>
          <a:p>
            <a:pPr marL="342900" indent="-342900" algn="just">
              <a:lnSpc>
                <a:spcPct val="120000"/>
              </a:lnSpc>
              <a:buFont typeface="Arial" panose="020B0604020202020204" pitchFamily="34" charset="0"/>
              <a:buChar char="•"/>
            </a:pPr>
            <a:r>
              <a:rPr lang="en-US" sz="6800" b="1" i="0" dirty="0" err="1">
                <a:solidFill>
                  <a:srgbClr val="212121"/>
                </a:solidFill>
                <a:effectLst/>
                <a:latin typeface="Times New Roman" panose="02020603050405020304" pitchFamily="18" charset="0"/>
                <a:cs typeface="Times New Roman" panose="02020603050405020304" pitchFamily="18" charset="0"/>
              </a:rPr>
              <a:t>booking_changes</a:t>
            </a:r>
            <a:r>
              <a:rPr lang="en-US" sz="6800" b="1" i="0" dirty="0">
                <a:solidFill>
                  <a:srgbClr val="212121"/>
                </a:solidFill>
                <a:effectLst/>
                <a:latin typeface="Times New Roman" panose="02020603050405020304" pitchFamily="18" charset="0"/>
                <a:cs typeface="Times New Roman" panose="02020603050405020304" pitchFamily="18" charset="0"/>
              </a:rPr>
              <a:t> </a:t>
            </a:r>
            <a:r>
              <a:rPr lang="en-US" sz="6800" b="0" i="0" dirty="0">
                <a:solidFill>
                  <a:srgbClr val="212121"/>
                </a:solidFill>
                <a:effectLst/>
                <a:latin typeface="Times New Roman" panose="02020603050405020304" pitchFamily="18" charset="0"/>
                <a:cs typeface="Times New Roman" panose="02020603050405020304" pitchFamily="18" charset="0"/>
              </a:rPr>
              <a:t>: Number of changes/amendments made to the booking from the moment the booking was entered on the PMS.</a:t>
            </a:r>
          </a:p>
          <a:p>
            <a:pPr algn="just">
              <a:lnSpc>
                <a:spcPct val="120000"/>
              </a:lnSpc>
            </a:pPr>
            <a:endParaRPr lang="en-US" b="0" i="0" dirty="0">
              <a:solidFill>
                <a:srgbClr val="212121"/>
              </a:solidFill>
              <a:effectLst/>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CCEBDC1-273F-22E3-8C6A-03AFC066AA91}"/>
              </a:ext>
            </a:extLst>
          </p:cNvPr>
          <p:cNvSpPr txBox="1"/>
          <p:nvPr/>
        </p:nvSpPr>
        <p:spPr>
          <a:xfrm>
            <a:off x="1109609" y="503434"/>
            <a:ext cx="5630238" cy="110799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Exploring our Database Continued..</a:t>
            </a:r>
          </a:p>
          <a:p>
            <a:endParaRPr lang="en-US" sz="24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074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39FFB-54B9-134A-6921-3A89E29FCDD3}"/>
              </a:ext>
            </a:extLst>
          </p:cNvPr>
          <p:cNvSpPr>
            <a:spLocks noGrp="1"/>
          </p:cNvSpPr>
          <p:nvPr>
            <p:ph idx="1"/>
          </p:nvPr>
        </p:nvSpPr>
        <p:spPr>
          <a:xfrm>
            <a:off x="838199" y="996593"/>
            <a:ext cx="10853791" cy="5527497"/>
          </a:xfrm>
        </p:spPr>
        <p:txBody>
          <a:bodyPr>
            <a:normAutofit fontScale="25000" lnSpcReduction="20000"/>
          </a:bodyPr>
          <a:lstStyle/>
          <a:p>
            <a:pPr>
              <a:lnSpc>
                <a:spcPct val="170000"/>
              </a:lnSpc>
            </a:pPr>
            <a:r>
              <a:rPr lang="en-US" sz="6400" b="1" i="0" dirty="0">
                <a:solidFill>
                  <a:srgbClr val="212121"/>
                </a:solidFill>
                <a:effectLst/>
                <a:latin typeface="Times New Roman" panose="02020603050405020304" pitchFamily="18" charset="0"/>
                <a:cs typeface="Times New Roman" panose="02020603050405020304" pitchFamily="18" charset="0"/>
              </a:rPr>
              <a:t>agent</a:t>
            </a:r>
            <a:r>
              <a:rPr lang="en-US" sz="6400" b="0" i="0" dirty="0">
                <a:solidFill>
                  <a:srgbClr val="212121"/>
                </a:solidFill>
                <a:effectLst/>
                <a:latin typeface="Times New Roman" panose="02020603050405020304" pitchFamily="18" charset="0"/>
                <a:cs typeface="Times New Roman" panose="02020603050405020304" pitchFamily="18" charset="0"/>
              </a:rPr>
              <a:t> : ID of the travel agency that made the booking.</a:t>
            </a:r>
          </a:p>
          <a:p>
            <a:pPr>
              <a:lnSpc>
                <a:spcPct val="170000"/>
              </a:lnSpc>
            </a:pPr>
            <a:r>
              <a:rPr lang="en-US" sz="6400" b="1" i="0" dirty="0">
                <a:solidFill>
                  <a:srgbClr val="212121"/>
                </a:solidFill>
                <a:effectLst/>
                <a:latin typeface="Times New Roman" panose="02020603050405020304" pitchFamily="18" charset="0"/>
                <a:cs typeface="Times New Roman" panose="02020603050405020304" pitchFamily="18" charset="0"/>
              </a:rPr>
              <a:t>company </a:t>
            </a:r>
            <a:r>
              <a:rPr lang="en-US" sz="6400" b="0" i="0" dirty="0">
                <a:solidFill>
                  <a:srgbClr val="212121"/>
                </a:solidFill>
                <a:effectLst/>
                <a:latin typeface="Times New Roman" panose="02020603050405020304" pitchFamily="18" charset="0"/>
                <a:cs typeface="Times New Roman" panose="02020603050405020304" pitchFamily="18" charset="0"/>
              </a:rPr>
              <a:t>: ID of the company/entity that made the booking or responsible for paying the booking.</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days_in_waiting_list</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Number of days the booking was in the waiting list before it was confirmed to the customer.</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customer_type</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Type of booking, assuming one of four categories.</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adr</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Average Daily Rate as defined by dividing the sum of all lodging transactions by the total number of staying nights.</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required_car_parking_spaces</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Number of car parking spaces required by the customer.</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total_of_special_requests</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Number of special requests made by the customer (e.g. twin bed or high floor).</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reservation_status</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Reservation last status, assuming one of three categories: Canceled – booking was canceled by the customer; Check-Out: customer check out from </a:t>
            </a:r>
            <a:r>
              <a:rPr lang="en-US" sz="6400" b="0" i="0" dirty="0" err="1">
                <a:solidFill>
                  <a:srgbClr val="212121"/>
                </a:solidFill>
                <a:effectLst/>
                <a:latin typeface="Times New Roman" panose="02020603050405020304" pitchFamily="18" charset="0"/>
                <a:cs typeface="Times New Roman" panose="02020603050405020304" pitchFamily="18" charset="0"/>
              </a:rPr>
              <a:t>hotel,No</a:t>
            </a:r>
            <a:r>
              <a:rPr lang="en-US" sz="6400" b="0" i="0" dirty="0">
                <a:solidFill>
                  <a:srgbClr val="212121"/>
                </a:solidFill>
                <a:effectLst/>
                <a:latin typeface="Times New Roman" panose="02020603050405020304" pitchFamily="18" charset="0"/>
                <a:cs typeface="Times New Roman" panose="02020603050405020304" pitchFamily="18" charset="0"/>
              </a:rPr>
              <a:t> show: Customer did not check-in hotel and informed hotel with reason.</a:t>
            </a:r>
          </a:p>
          <a:p>
            <a:pPr>
              <a:lnSpc>
                <a:spcPct val="170000"/>
              </a:lnSpc>
            </a:pPr>
            <a:r>
              <a:rPr lang="en-US" sz="6400" b="1" i="0" dirty="0" err="1">
                <a:solidFill>
                  <a:srgbClr val="212121"/>
                </a:solidFill>
                <a:effectLst/>
                <a:latin typeface="Times New Roman" panose="02020603050405020304" pitchFamily="18" charset="0"/>
                <a:cs typeface="Times New Roman" panose="02020603050405020304" pitchFamily="18" charset="0"/>
              </a:rPr>
              <a:t>reservation_status_date</a:t>
            </a:r>
            <a:r>
              <a:rPr lang="en-US" sz="6400" b="1" i="0" dirty="0">
                <a:solidFill>
                  <a:srgbClr val="212121"/>
                </a:solidFill>
                <a:effectLst/>
                <a:latin typeface="Times New Roman" panose="02020603050405020304" pitchFamily="18" charset="0"/>
                <a:cs typeface="Times New Roman" panose="02020603050405020304" pitchFamily="18" charset="0"/>
              </a:rPr>
              <a:t> </a:t>
            </a:r>
            <a:r>
              <a:rPr lang="en-US" sz="6400" b="0" i="0" dirty="0">
                <a:solidFill>
                  <a:srgbClr val="212121"/>
                </a:solidFill>
                <a:effectLst/>
                <a:latin typeface="Times New Roman" panose="02020603050405020304" pitchFamily="18" charset="0"/>
                <a:cs typeface="Times New Roman" panose="02020603050405020304" pitchFamily="18" charset="0"/>
              </a:rPr>
              <a:t>: Date at which the last status was set. This variable can be used in conjunction with the </a:t>
            </a:r>
            <a:r>
              <a:rPr lang="en-US" sz="6400" b="0" i="0" dirty="0" err="1">
                <a:solidFill>
                  <a:srgbClr val="212121"/>
                </a:solidFill>
                <a:effectLst/>
                <a:latin typeface="Times New Roman" panose="02020603050405020304" pitchFamily="18" charset="0"/>
                <a:cs typeface="Times New Roman" panose="02020603050405020304" pitchFamily="18" charset="0"/>
              </a:rPr>
              <a:t>ReservationStatus</a:t>
            </a:r>
            <a:r>
              <a:rPr lang="en-US" sz="6400" b="0" i="0" dirty="0">
                <a:solidFill>
                  <a:srgbClr val="212121"/>
                </a:solidFill>
                <a:effectLst/>
                <a:latin typeface="Times New Roman" panose="02020603050405020304" pitchFamily="18" charset="0"/>
                <a:cs typeface="Times New Roman" panose="02020603050405020304" pitchFamily="18" charset="0"/>
              </a:rPr>
              <a:t> to understand when was the booking cancelled or when did the customer checked out of the</a:t>
            </a:r>
          </a:p>
          <a:p>
            <a:endParaRPr lang="en-IN" dirty="0"/>
          </a:p>
        </p:txBody>
      </p:sp>
      <p:sp>
        <p:nvSpPr>
          <p:cNvPr id="4" name="TextBox 3">
            <a:extLst>
              <a:ext uri="{FF2B5EF4-FFF2-40B4-BE49-F238E27FC236}">
                <a16:creationId xmlns:a16="http://schemas.microsoft.com/office/drawing/2014/main" id="{21A882C2-22F6-7E6C-5256-FDA9E9E06A93}"/>
              </a:ext>
            </a:extLst>
          </p:cNvPr>
          <p:cNvSpPr txBox="1"/>
          <p:nvPr/>
        </p:nvSpPr>
        <p:spPr>
          <a:xfrm>
            <a:off x="1109609" y="503434"/>
            <a:ext cx="5630238" cy="110799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Exploring our Database Continued..</a:t>
            </a:r>
          </a:p>
          <a:p>
            <a:endParaRPr lang="en-US" sz="24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005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7A95-BFB4-DAC0-CC90-2D429C522506}"/>
              </a:ext>
            </a:extLst>
          </p:cNvPr>
          <p:cNvSpPr>
            <a:spLocks noGrp="1"/>
          </p:cNvSpPr>
          <p:nvPr>
            <p:ph type="ctrTitle"/>
          </p:nvPr>
        </p:nvSpPr>
        <p:spPr>
          <a:xfrm>
            <a:off x="1524000" y="568159"/>
            <a:ext cx="9144000" cy="690488"/>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Flowchart and EDA Process</a:t>
            </a:r>
          </a:p>
        </p:txBody>
      </p:sp>
      <p:sp>
        <p:nvSpPr>
          <p:cNvPr id="3" name="Subtitle 2">
            <a:extLst>
              <a:ext uri="{FF2B5EF4-FFF2-40B4-BE49-F238E27FC236}">
                <a16:creationId xmlns:a16="http://schemas.microsoft.com/office/drawing/2014/main" id="{2B1AF351-FD05-12DE-A051-5D7DDD84E3BC}"/>
              </a:ext>
            </a:extLst>
          </p:cNvPr>
          <p:cNvSpPr>
            <a:spLocks noGrp="1"/>
          </p:cNvSpPr>
          <p:nvPr>
            <p:ph type="subTitle" idx="1"/>
          </p:nvPr>
        </p:nvSpPr>
        <p:spPr/>
        <p:txBody>
          <a:bodyPr/>
          <a:lstStyle/>
          <a:p>
            <a:endParaRPr lang="en-IN"/>
          </a:p>
        </p:txBody>
      </p:sp>
      <p:pic>
        <p:nvPicPr>
          <p:cNvPr id="5" name="Picture 4" descr="Diagram&#10;&#10;Description automatically generated">
            <a:extLst>
              <a:ext uri="{FF2B5EF4-FFF2-40B4-BE49-F238E27FC236}">
                <a16:creationId xmlns:a16="http://schemas.microsoft.com/office/drawing/2014/main" id="{C6E3F5ED-233F-7D6F-771E-6781CEEC7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20" y="1257217"/>
            <a:ext cx="11376359" cy="4689641"/>
          </a:xfrm>
          <a:prstGeom prst="rect">
            <a:avLst/>
          </a:prstGeom>
        </p:spPr>
      </p:pic>
    </p:spTree>
    <p:extLst>
      <p:ext uri="{BB962C8B-B14F-4D97-AF65-F5344CB8AC3E}">
        <p14:creationId xmlns:p14="http://schemas.microsoft.com/office/powerpoint/2010/main" val="371122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1879</TotalTime>
  <Words>3172</Words>
  <Application>Microsoft Office PowerPoint</Application>
  <PresentationFormat>Widescreen</PresentationFormat>
  <Paragraphs>305</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Amasis MT Pro Black</vt:lpstr>
      <vt:lpstr>Arial</vt:lpstr>
      <vt:lpstr>Calibri</vt:lpstr>
      <vt:lpstr>Calibri Light</vt:lpstr>
      <vt:lpstr>Montserrat-Regular</vt:lpstr>
      <vt:lpstr>Palatino Linotype</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Flowchart and EDA Process</vt:lpstr>
      <vt:lpstr>PowerPoint Presentation</vt:lpstr>
      <vt:lpstr>Removing Duplicates</vt:lpstr>
      <vt:lpstr>Dealing with null values of play store </vt:lpstr>
      <vt:lpstr>Converting Datatypes</vt:lpstr>
      <vt:lpstr>PowerPoint Presentation</vt:lpstr>
      <vt:lpstr>PowerPoint Presentation</vt:lpstr>
      <vt:lpstr>Data Visualization Lets take some insights which we have pulled from our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lets talk about challenges that we faced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kaveri.shende12@outlook.com</cp:lastModifiedBy>
  <cp:revision>16</cp:revision>
  <dcterms:created xsi:type="dcterms:W3CDTF">2022-11-14T07:35:46Z</dcterms:created>
  <dcterms:modified xsi:type="dcterms:W3CDTF">2022-11-17T13:24:33Z</dcterms:modified>
</cp:coreProperties>
</file>