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jhgLXCmOvlwMUyaDc6vmZISwGS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F81B96-7D80-45F9-B7D5-3C9E7AA4F04F}">
  <a:tblStyle styleId="{21F81B96-7D80-45F9-B7D5-3C9E7AA4F04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291" autoAdjust="0"/>
  </p:normalViewPr>
  <p:slideViewPr>
    <p:cSldViewPr snapToGrid="0">
      <p:cViewPr>
        <p:scale>
          <a:sx n="100" d="100"/>
          <a:sy n="100" d="100"/>
        </p:scale>
        <p:origin x="-2261" y="-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742950"/>
            <a:ext cx="45722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705350"/>
            <a:ext cx="54864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8497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705350"/>
            <a:ext cx="54864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742950"/>
            <a:ext cx="257175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170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42900" y="396240"/>
            <a:ext cx="6172200" cy="158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42900" y="2278380"/>
            <a:ext cx="61722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42900" y="396240"/>
            <a:ext cx="6172200" cy="158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42900" y="2278380"/>
            <a:ext cx="298323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531870" y="2278380"/>
            <a:ext cx="298323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42900" y="396240"/>
            <a:ext cx="6172200" cy="158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0" y="1370075"/>
            <a:ext cx="2286000" cy="8536305"/>
          </a:xfrm>
          <a:custGeom>
            <a:avLst/>
            <a:gdLst/>
            <a:ahLst/>
            <a:cxnLst/>
            <a:rect l="l" t="t" r="r" b="b"/>
            <a:pathLst>
              <a:path w="2286000" h="8536305" extrusionOk="0">
                <a:moveTo>
                  <a:pt x="0" y="8535921"/>
                </a:moveTo>
                <a:lnTo>
                  <a:pt x="2286000" y="8535921"/>
                </a:lnTo>
                <a:lnTo>
                  <a:pt x="2286000" y="0"/>
                </a:lnTo>
                <a:lnTo>
                  <a:pt x="0" y="0"/>
                </a:lnTo>
                <a:lnTo>
                  <a:pt x="0" y="8535921"/>
                </a:lnTo>
                <a:close/>
              </a:path>
            </a:pathLst>
          </a:custGeom>
          <a:solidFill>
            <a:srgbClr val="1A1E2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"/>
          <p:cNvSpPr/>
          <p:nvPr/>
        </p:nvSpPr>
        <p:spPr>
          <a:xfrm>
            <a:off x="0" y="0"/>
            <a:ext cx="2286000" cy="909955"/>
          </a:xfrm>
          <a:custGeom>
            <a:avLst/>
            <a:gdLst/>
            <a:ahLst/>
            <a:cxnLst/>
            <a:rect l="l" t="t" r="r" b="b"/>
            <a:pathLst>
              <a:path w="2286000" h="909955" extrusionOk="0">
                <a:moveTo>
                  <a:pt x="0" y="909828"/>
                </a:moveTo>
                <a:lnTo>
                  <a:pt x="2286000" y="909828"/>
                </a:lnTo>
                <a:lnTo>
                  <a:pt x="2286000" y="0"/>
                </a:lnTo>
                <a:lnTo>
                  <a:pt x="0" y="0"/>
                </a:lnTo>
                <a:lnTo>
                  <a:pt x="0" y="909828"/>
                </a:lnTo>
                <a:close/>
              </a:path>
            </a:pathLst>
          </a:custGeom>
          <a:solidFill>
            <a:srgbClr val="1A1E2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0" y="909827"/>
            <a:ext cx="6858000" cy="460375"/>
          </a:xfrm>
          <a:custGeom>
            <a:avLst/>
            <a:gdLst/>
            <a:ahLst/>
            <a:cxnLst/>
            <a:rect l="l" t="t" r="r" b="b"/>
            <a:pathLst>
              <a:path w="6858000" h="460375" extrusionOk="0">
                <a:moveTo>
                  <a:pt x="0" y="0"/>
                </a:moveTo>
                <a:lnTo>
                  <a:pt x="0" y="460248"/>
                </a:lnTo>
                <a:lnTo>
                  <a:pt x="6857999" y="460248"/>
                </a:lnTo>
                <a:lnTo>
                  <a:pt x="6857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342900" y="396240"/>
            <a:ext cx="6172200" cy="158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342900" y="2278380"/>
            <a:ext cx="61722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ftr" idx="11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2312035" y="1340256"/>
            <a:ext cx="4488180" cy="98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2525" rIns="0" bIns="0" anchor="t" anchorCtr="0">
            <a:spAutoFit/>
          </a:bodyPr>
          <a:lstStyle/>
          <a:p>
            <a:pPr marL="31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CAREER OBJECTIVE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750" marR="5080" lvl="0" indent="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 smtClean="0">
                <a:solidFill>
                  <a:srgbClr val="757579"/>
                </a:solidFill>
                <a:latin typeface="Arial"/>
                <a:ea typeface="Arial"/>
                <a:cs typeface="Arial"/>
                <a:sym typeface="Arial"/>
              </a:rPr>
              <a:t> Aspiring data analyst with knowledge of  tableau, visualizations, SQL and python to align with new edge technologies that helps to growing me along with my company.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smtClean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2500883" y="2631948"/>
            <a:ext cx="4277995" cy="1905"/>
          </a:xfrm>
          <a:custGeom>
            <a:avLst/>
            <a:gdLst/>
            <a:ahLst/>
            <a:cxnLst/>
            <a:rect l="l" t="t" r="r" b="b"/>
            <a:pathLst>
              <a:path w="4277995" h="1905" extrusionOk="0">
                <a:moveTo>
                  <a:pt x="0" y="0"/>
                </a:moveTo>
                <a:lnTo>
                  <a:pt x="4277868" y="1524"/>
                </a:lnTo>
              </a:path>
            </a:pathLst>
          </a:custGeom>
          <a:noFill/>
          <a:ln w="9525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62577" y="1902725"/>
            <a:ext cx="15399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PERSONAL DETAILS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50393" y="2303526"/>
            <a:ext cx="699135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Date of birth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" marR="0" lvl="0" indent="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Nationality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965098" y="2303526"/>
            <a:ext cx="935355" cy="36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A6A6A6"/>
                </a:solidFill>
                <a:sym typeface="Arial"/>
              </a:rPr>
              <a:t>: </a:t>
            </a:r>
            <a:r>
              <a:rPr lang="en-US" sz="800" b="1" dirty="0" smtClean="0">
                <a:solidFill>
                  <a:srgbClr val="A6A6A6"/>
                </a:solidFill>
              </a:rPr>
              <a:t>03</a:t>
            </a:r>
            <a:r>
              <a:rPr lang="en-US" sz="800" b="1" i="0" u="none" strike="noStrike" cap="none" dirty="0" smtClean="0">
                <a:solidFill>
                  <a:srgbClr val="A6A6A6"/>
                </a:solidFill>
                <a:sym typeface="Arial"/>
              </a:rPr>
              <a:t> February 2004</a:t>
            </a:r>
            <a:endParaRPr sz="8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1590" marR="0" lvl="0" indent="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900" b="1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Indian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65531" y="2109216"/>
            <a:ext cx="2148840" cy="1905"/>
          </a:xfrm>
          <a:custGeom>
            <a:avLst/>
            <a:gdLst/>
            <a:ahLst/>
            <a:cxnLst/>
            <a:rect l="l" t="t" r="r" b="b"/>
            <a:pathLst>
              <a:path w="2148840" h="1905" extrusionOk="0">
                <a:moveTo>
                  <a:pt x="0" y="0"/>
                </a:moveTo>
                <a:lnTo>
                  <a:pt x="2148840" y="1524"/>
                </a:lnTo>
              </a:path>
            </a:pathLst>
          </a:custGeom>
          <a:noFill/>
          <a:ln w="9525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60452" y="4483988"/>
            <a:ext cx="342900" cy="13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 smtClean="0">
                <a:solidFill>
                  <a:srgbClr val="A6A6A6"/>
                </a:solidFill>
              </a:rPr>
              <a:t>Java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"/>
          <p:cNvGrpSpPr/>
          <p:nvPr/>
        </p:nvGrpSpPr>
        <p:grpSpPr>
          <a:xfrm>
            <a:off x="51815" y="4652771"/>
            <a:ext cx="2138553" cy="86995"/>
            <a:chOff x="51815" y="4652771"/>
            <a:chExt cx="2138553" cy="86995"/>
          </a:xfrm>
        </p:grpSpPr>
        <p:sp>
          <p:nvSpPr>
            <p:cNvPr id="54" name="Google Shape;54;p1"/>
            <p:cNvSpPr/>
            <p:nvPr/>
          </p:nvSpPr>
          <p:spPr>
            <a:xfrm>
              <a:off x="580643" y="4652771"/>
              <a:ext cx="1609725" cy="86995"/>
            </a:xfrm>
            <a:custGeom>
              <a:avLst/>
              <a:gdLst/>
              <a:ahLst/>
              <a:cxnLst/>
              <a:rect l="l" t="t" r="r" b="b"/>
              <a:pathLst>
                <a:path w="1609725" h="86995" extrusionOk="0">
                  <a:moveTo>
                    <a:pt x="1565910" y="0"/>
                  </a:moveTo>
                  <a:lnTo>
                    <a:pt x="43434" y="0"/>
                  </a:lnTo>
                  <a:lnTo>
                    <a:pt x="26526" y="3411"/>
                  </a:lnTo>
                  <a:lnTo>
                    <a:pt x="12720" y="12715"/>
                  </a:lnTo>
                  <a:lnTo>
                    <a:pt x="3412" y="26521"/>
                  </a:lnTo>
                  <a:lnTo>
                    <a:pt x="0" y="43433"/>
                  </a:lnTo>
                  <a:lnTo>
                    <a:pt x="3412" y="60346"/>
                  </a:lnTo>
                  <a:lnTo>
                    <a:pt x="12720" y="74152"/>
                  </a:lnTo>
                  <a:lnTo>
                    <a:pt x="26526" y="83456"/>
                  </a:lnTo>
                  <a:lnTo>
                    <a:pt x="43434" y="86867"/>
                  </a:lnTo>
                  <a:lnTo>
                    <a:pt x="1565910" y="86867"/>
                  </a:lnTo>
                  <a:lnTo>
                    <a:pt x="1582822" y="83456"/>
                  </a:lnTo>
                  <a:lnTo>
                    <a:pt x="1596628" y="74152"/>
                  </a:lnTo>
                  <a:lnTo>
                    <a:pt x="1605932" y="60346"/>
                  </a:lnTo>
                  <a:lnTo>
                    <a:pt x="1609344" y="43433"/>
                  </a:lnTo>
                  <a:lnTo>
                    <a:pt x="1605932" y="26521"/>
                  </a:lnTo>
                  <a:lnTo>
                    <a:pt x="1596628" y="12715"/>
                  </a:lnTo>
                  <a:lnTo>
                    <a:pt x="1582822" y="3411"/>
                  </a:lnTo>
                  <a:lnTo>
                    <a:pt x="1565910" y="0"/>
                  </a:lnTo>
                  <a:close/>
                </a:path>
              </a:pathLst>
            </a:custGeom>
            <a:solidFill>
              <a:srgbClr val="F1F1F1">
                <a:alpha val="1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51815" y="4655819"/>
              <a:ext cx="1940560" cy="83820"/>
            </a:xfrm>
            <a:custGeom>
              <a:avLst/>
              <a:gdLst/>
              <a:ahLst/>
              <a:cxnLst/>
              <a:rect l="l" t="t" r="r" b="b"/>
              <a:pathLst>
                <a:path w="1940560" h="83820" extrusionOk="0">
                  <a:moveTo>
                    <a:pt x="1898141" y="0"/>
                  </a:moveTo>
                  <a:lnTo>
                    <a:pt x="41908" y="0"/>
                  </a:lnTo>
                  <a:lnTo>
                    <a:pt x="25595" y="3298"/>
                  </a:lnTo>
                  <a:lnTo>
                    <a:pt x="12274" y="12287"/>
                  </a:lnTo>
                  <a:lnTo>
                    <a:pt x="3293" y="25610"/>
                  </a:lnTo>
                  <a:lnTo>
                    <a:pt x="0" y="41909"/>
                  </a:lnTo>
                  <a:lnTo>
                    <a:pt x="3293" y="58209"/>
                  </a:lnTo>
                  <a:lnTo>
                    <a:pt x="12274" y="71532"/>
                  </a:lnTo>
                  <a:lnTo>
                    <a:pt x="25595" y="80521"/>
                  </a:lnTo>
                  <a:lnTo>
                    <a:pt x="41908" y="83819"/>
                  </a:lnTo>
                  <a:lnTo>
                    <a:pt x="1898141" y="83819"/>
                  </a:lnTo>
                  <a:lnTo>
                    <a:pt x="1914441" y="80521"/>
                  </a:lnTo>
                  <a:lnTo>
                    <a:pt x="1927764" y="71532"/>
                  </a:lnTo>
                  <a:lnTo>
                    <a:pt x="1936753" y="58209"/>
                  </a:lnTo>
                  <a:lnTo>
                    <a:pt x="1940052" y="41909"/>
                  </a:lnTo>
                  <a:lnTo>
                    <a:pt x="1936753" y="25610"/>
                  </a:lnTo>
                  <a:lnTo>
                    <a:pt x="1927764" y="12287"/>
                  </a:lnTo>
                  <a:lnTo>
                    <a:pt x="1914441" y="3298"/>
                  </a:lnTo>
                  <a:lnTo>
                    <a:pt x="189814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"/>
          <p:cNvSpPr/>
          <p:nvPr/>
        </p:nvSpPr>
        <p:spPr>
          <a:xfrm>
            <a:off x="580643" y="5050409"/>
            <a:ext cx="1640103" cy="79881"/>
          </a:xfrm>
          <a:custGeom>
            <a:avLst/>
            <a:gdLst/>
            <a:ahLst/>
            <a:cxnLst/>
            <a:rect l="l" t="t" r="r" b="b"/>
            <a:pathLst>
              <a:path w="1609725" h="78104" extrusionOk="0">
                <a:moveTo>
                  <a:pt x="1570482" y="0"/>
                </a:moveTo>
                <a:lnTo>
                  <a:pt x="38862" y="0"/>
                </a:lnTo>
                <a:lnTo>
                  <a:pt x="23735" y="3053"/>
                </a:lnTo>
                <a:lnTo>
                  <a:pt x="11382" y="11382"/>
                </a:lnTo>
                <a:lnTo>
                  <a:pt x="3053" y="23735"/>
                </a:lnTo>
                <a:lnTo>
                  <a:pt x="0" y="38862"/>
                </a:lnTo>
                <a:lnTo>
                  <a:pt x="3053" y="53988"/>
                </a:lnTo>
                <a:lnTo>
                  <a:pt x="11382" y="66341"/>
                </a:lnTo>
                <a:lnTo>
                  <a:pt x="23735" y="74670"/>
                </a:lnTo>
                <a:lnTo>
                  <a:pt x="38862" y="77724"/>
                </a:lnTo>
                <a:lnTo>
                  <a:pt x="1570482" y="77724"/>
                </a:lnTo>
                <a:lnTo>
                  <a:pt x="1585608" y="74670"/>
                </a:lnTo>
                <a:lnTo>
                  <a:pt x="1597961" y="66341"/>
                </a:lnTo>
                <a:lnTo>
                  <a:pt x="1606290" y="53988"/>
                </a:lnTo>
                <a:lnTo>
                  <a:pt x="1609344" y="38862"/>
                </a:lnTo>
                <a:lnTo>
                  <a:pt x="1606290" y="23735"/>
                </a:lnTo>
                <a:lnTo>
                  <a:pt x="1597961" y="11382"/>
                </a:lnTo>
                <a:lnTo>
                  <a:pt x="1585608" y="3053"/>
                </a:lnTo>
                <a:lnTo>
                  <a:pt x="1570482" y="0"/>
                </a:lnTo>
                <a:close/>
              </a:path>
            </a:pathLst>
          </a:custGeom>
          <a:solidFill>
            <a:srgbClr val="F1F1F1">
              <a:alpha val="1921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2483" y="5058344"/>
            <a:ext cx="1752600" cy="78231"/>
          </a:xfrm>
          <a:custGeom>
            <a:avLst/>
            <a:gdLst/>
            <a:ahLst/>
            <a:cxnLst/>
            <a:rect l="l" t="t" r="r" b="b"/>
            <a:pathLst>
              <a:path w="1931035" h="81279" extrusionOk="0">
                <a:moveTo>
                  <a:pt x="1890521" y="0"/>
                </a:moveTo>
                <a:lnTo>
                  <a:pt x="40386" y="0"/>
                </a:lnTo>
                <a:lnTo>
                  <a:pt x="24665" y="3167"/>
                </a:lnTo>
                <a:lnTo>
                  <a:pt x="11828" y="11811"/>
                </a:lnTo>
                <a:lnTo>
                  <a:pt x="3173" y="24645"/>
                </a:lnTo>
                <a:lnTo>
                  <a:pt x="0" y="40386"/>
                </a:lnTo>
                <a:lnTo>
                  <a:pt x="3173" y="56126"/>
                </a:lnTo>
                <a:lnTo>
                  <a:pt x="11828" y="68961"/>
                </a:lnTo>
                <a:lnTo>
                  <a:pt x="24665" y="77604"/>
                </a:lnTo>
                <a:lnTo>
                  <a:pt x="40386" y="80772"/>
                </a:lnTo>
                <a:lnTo>
                  <a:pt x="1890521" y="80772"/>
                </a:lnTo>
                <a:lnTo>
                  <a:pt x="1906262" y="77604"/>
                </a:lnTo>
                <a:lnTo>
                  <a:pt x="1919096" y="68961"/>
                </a:lnTo>
                <a:lnTo>
                  <a:pt x="1927740" y="56126"/>
                </a:lnTo>
                <a:lnTo>
                  <a:pt x="1930908" y="40386"/>
                </a:lnTo>
                <a:lnTo>
                  <a:pt x="1927740" y="24645"/>
                </a:lnTo>
                <a:lnTo>
                  <a:pt x="1919096" y="11811"/>
                </a:lnTo>
                <a:lnTo>
                  <a:pt x="1906262" y="3167"/>
                </a:lnTo>
                <a:lnTo>
                  <a:pt x="1890521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"/>
          <p:cNvGrpSpPr/>
          <p:nvPr/>
        </p:nvGrpSpPr>
        <p:grpSpPr>
          <a:xfrm>
            <a:off x="51814" y="5831014"/>
            <a:ext cx="2120267" cy="80899"/>
            <a:chOff x="70102" y="5771388"/>
            <a:chExt cx="2120267" cy="80899"/>
          </a:xfrm>
        </p:grpSpPr>
        <p:sp>
          <p:nvSpPr>
            <p:cNvPr id="60" name="Google Shape;60;p1"/>
            <p:cNvSpPr/>
            <p:nvPr/>
          </p:nvSpPr>
          <p:spPr>
            <a:xfrm>
              <a:off x="580644" y="5772912"/>
              <a:ext cx="1609725" cy="79375"/>
            </a:xfrm>
            <a:custGeom>
              <a:avLst/>
              <a:gdLst/>
              <a:ahLst/>
              <a:cxnLst/>
              <a:rect l="l" t="t" r="r" b="b"/>
              <a:pathLst>
                <a:path w="1609725" h="79375" extrusionOk="0">
                  <a:moveTo>
                    <a:pt x="1569720" y="0"/>
                  </a:moveTo>
                  <a:lnTo>
                    <a:pt x="39624" y="0"/>
                  </a:lnTo>
                  <a:lnTo>
                    <a:pt x="24201" y="3119"/>
                  </a:lnTo>
                  <a:lnTo>
                    <a:pt x="11606" y="11620"/>
                  </a:lnTo>
                  <a:lnTo>
                    <a:pt x="3114" y="24217"/>
                  </a:lnTo>
                  <a:lnTo>
                    <a:pt x="0" y="39624"/>
                  </a:lnTo>
                  <a:lnTo>
                    <a:pt x="3114" y="55030"/>
                  </a:lnTo>
                  <a:lnTo>
                    <a:pt x="11606" y="67627"/>
                  </a:lnTo>
                  <a:lnTo>
                    <a:pt x="24201" y="76128"/>
                  </a:lnTo>
                  <a:lnTo>
                    <a:pt x="39624" y="79248"/>
                  </a:lnTo>
                  <a:lnTo>
                    <a:pt x="1569720" y="79248"/>
                  </a:lnTo>
                  <a:lnTo>
                    <a:pt x="1585126" y="76128"/>
                  </a:lnTo>
                  <a:lnTo>
                    <a:pt x="1597723" y="67627"/>
                  </a:lnTo>
                  <a:lnTo>
                    <a:pt x="1606224" y="55030"/>
                  </a:lnTo>
                  <a:lnTo>
                    <a:pt x="1609344" y="39624"/>
                  </a:lnTo>
                  <a:lnTo>
                    <a:pt x="1606224" y="24217"/>
                  </a:lnTo>
                  <a:lnTo>
                    <a:pt x="1597723" y="11620"/>
                  </a:lnTo>
                  <a:lnTo>
                    <a:pt x="1585126" y="3119"/>
                  </a:lnTo>
                  <a:lnTo>
                    <a:pt x="1569720" y="0"/>
                  </a:lnTo>
                  <a:close/>
                </a:path>
              </a:pathLst>
            </a:custGeom>
            <a:solidFill>
              <a:srgbClr val="F1F1F1">
                <a:alpha val="1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102" y="5771388"/>
              <a:ext cx="1887093" cy="80899"/>
            </a:xfrm>
            <a:custGeom>
              <a:avLst/>
              <a:gdLst/>
              <a:ahLst/>
              <a:cxnLst/>
              <a:rect l="l" t="t" r="r" b="b"/>
              <a:pathLst>
                <a:path w="1783080" h="81279" extrusionOk="0">
                  <a:moveTo>
                    <a:pt x="1742694" y="0"/>
                  </a:moveTo>
                  <a:lnTo>
                    <a:pt x="40386" y="0"/>
                  </a:lnTo>
                  <a:lnTo>
                    <a:pt x="24666" y="3167"/>
                  </a:lnTo>
                  <a:lnTo>
                    <a:pt x="11829" y="11811"/>
                  </a:lnTo>
                  <a:lnTo>
                    <a:pt x="3173" y="24645"/>
                  </a:lnTo>
                  <a:lnTo>
                    <a:pt x="0" y="40386"/>
                  </a:lnTo>
                  <a:lnTo>
                    <a:pt x="3173" y="56126"/>
                  </a:lnTo>
                  <a:lnTo>
                    <a:pt x="11829" y="68961"/>
                  </a:lnTo>
                  <a:lnTo>
                    <a:pt x="24666" y="77604"/>
                  </a:lnTo>
                  <a:lnTo>
                    <a:pt x="40386" y="80772"/>
                  </a:lnTo>
                  <a:lnTo>
                    <a:pt x="1742694" y="80772"/>
                  </a:lnTo>
                  <a:lnTo>
                    <a:pt x="1758434" y="77604"/>
                  </a:lnTo>
                  <a:lnTo>
                    <a:pt x="1771269" y="68961"/>
                  </a:lnTo>
                  <a:lnTo>
                    <a:pt x="1779912" y="56126"/>
                  </a:lnTo>
                  <a:lnTo>
                    <a:pt x="1783079" y="40386"/>
                  </a:lnTo>
                  <a:lnTo>
                    <a:pt x="1779912" y="24645"/>
                  </a:lnTo>
                  <a:lnTo>
                    <a:pt x="1771269" y="11811"/>
                  </a:lnTo>
                  <a:lnTo>
                    <a:pt x="1758434" y="3167"/>
                  </a:lnTo>
                  <a:lnTo>
                    <a:pt x="174269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1"/>
          <p:cNvGrpSpPr/>
          <p:nvPr/>
        </p:nvGrpSpPr>
        <p:grpSpPr>
          <a:xfrm>
            <a:off x="32003" y="6142989"/>
            <a:ext cx="2057946" cy="93282"/>
            <a:chOff x="89915" y="6127813"/>
            <a:chExt cx="2057946" cy="93282"/>
          </a:xfrm>
        </p:grpSpPr>
        <p:sp>
          <p:nvSpPr>
            <p:cNvPr id="63" name="Google Shape;63;p1"/>
            <p:cNvSpPr/>
            <p:nvPr/>
          </p:nvSpPr>
          <p:spPr>
            <a:xfrm>
              <a:off x="538136" y="6127813"/>
              <a:ext cx="1609725" cy="86995"/>
            </a:xfrm>
            <a:custGeom>
              <a:avLst/>
              <a:gdLst/>
              <a:ahLst/>
              <a:cxnLst/>
              <a:rect l="l" t="t" r="r" b="b"/>
              <a:pathLst>
                <a:path w="1609725" h="86995" extrusionOk="0">
                  <a:moveTo>
                    <a:pt x="1565910" y="0"/>
                  </a:moveTo>
                  <a:lnTo>
                    <a:pt x="43434" y="0"/>
                  </a:lnTo>
                  <a:lnTo>
                    <a:pt x="26526" y="3411"/>
                  </a:lnTo>
                  <a:lnTo>
                    <a:pt x="12720" y="12715"/>
                  </a:lnTo>
                  <a:lnTo>
                    <a:pt x="3412" y="26521"/>
                  </a:lnTo>
                  <a:lnTo>
                    <a:pt x="0" y="43434"/>
                  </a:lnTo>
                  <a:lnTo>
                    <a:pt x="3412" y="60346"/>
                  </a:lnTo>
                  <a:lnTo>
                    <a:pt x="12720" y="74152"/>
                  </a:lnTo>
                  <a:lnTo>
                    <a:pt x="26526" y="83456"/>
                  </a:lnTo>
                  <a:lnTo>
                    <a:pt x="43434" y="86867"/>
                  </a:lnTo>
                  <a:lnTo>
                    <a:pt x="1565910" y="86867"/>
                  </a:lnTo>
                  <a:lnTo>
                    <a:pt x="1582822" y="83456"/>
                  </a:lnTo>
                  <a:lnTo>
                    <a:pt x="1596628" y="74152"/>
                  </a:lnTo>
                  <a:lnTo>
                    <a:pt x="1605932" y="60346"/>
                  </a:lnTo>
                  <a:lnTo>
                    <a:pt x="1609344" y="43434"/>
                  </a:lnTo>
                  <a:lnTo>
                    <a:pt x="1605932" y="26521"/>
                  </a:lnTo>
                  <a:lnTo>
                    <a:pt x="1596628" y="12715"/>
                  </a:lnTo>
                  <a:lnTo>
                    <a:pt x="1582822" y="3411"/>
                  </a:lnTo>
                  <a:lnTo>
                    <a:pt x="1565910" y="0"/>
                  </a:lnTo>
                  <a:close/>
                </a:path>
              </a:pathLst>
            </a:custGeom>
            <a:solidFill>
              <a:srgbClr val="F1F1F1">
                <a:alpha val="1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9915" y="6134100"/>
              <a:ext cx="1902459" cy="86995"/>
            </a:xfrm>
            <a:custGeom>
              <a:avLst/>
              <a:gdLst/>
              <a:ahLst/>
              <a:cxnLst/>
              <a:rect l="l" t="t" r="r" b="b"/>
              <a:pathLst>
                <a:path w="1640205" h="86995" extrusionOk="0">
                  <a:moveTo>
                    <a:pt x="1596390" y="0"/>
                  </a:moveTo>
                  <a:lnTo>
                    <a:pt x="43434" y="0"/>
                  </a:lnTo>
                  <a:lnTo>
                    <a:pt x="26527" y="3411"/>
                  </a:lnTo>
                  <a:lnTo>
                    <a:pt x="12721" y="12715"/>
                  </a:lnTo>
                  <a:lnTo>
                    <a:pt x="3413" y="26521"/>
                  </a:lnTo>
                  <a:lnTo>
                    <a:pt x="0" y="43434"/>
                  </a:lnTo>
                  <a:lnTo>
                    <a:pt x="3413" y="60346"/>
                  </a:lnTo>
                  <a:lnTo>
                    <a:pt x="12721" y="74152"/>
                  </a:lnTo>
                  <a:lnTo>
                    <a:pt x="26527" y="83456"/>
                  </a:lnTo>
                  <a:lnTo>
                    <a:pt x="43434" y="86867"/>
                  </a:lnTo>
                  <a:lnTo>
                    <a:pt x="1596390" y="86867"/>
                  </a:lnTo>
                  <a:lnTo>
                    <a:pt x="1613302" y="83456"/>
                  </a:lnTo>
                  <a:lnTo>
                    <a:pt x="1627108" y="74152"/>
                  </a:lnTo>
                  <a:lnTo>
                    <a:pt x="1636412" y="60346"/>
                  </a:lnTo>
                  <a:lnTo>
                    <a:pt x="1639823" y="43434"/>
                  </a:lnTo>
                  <a:lnTo>
                    <a:pt x="1636412" y="26521"/>
                  </a:lnTo>
                  <a:lnTo>
                    <a:pt x="1627108" y="12715"/>
                  </a:lnTo>
                  <a:lnTo>
                    <a:pt x="1613302" y="3411"/>
                  </a:lnTo>
                  <a:lnTo>
                    <a:pt x="159639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"/>
          <p:cNvSpPr txBox="1"/>
          <p:nvPr/>
        </p:nvSpPr>
        <p:spPr>
          <a:xfrm>
            <a:off x="40640" y="4817490"/>
            <a:ext cx="393065" cy="14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Tableau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60452" y="5626734"/>
            <a:ext cx="230504" cy="14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68072" y="5958585"/>
            <a:ext cx="835025" cy="13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 smtClean="0">
                <a:solidFill>
                  <a:srgbClr val="A6A6A6"/>
                </a:solidFill>
              </a:rPr>
              <a:t>C++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1954148" y="4483734"/>
            <a:ext cx="229235" cy="14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938908" y="4849495"/>
            <a:ext cx="229235" cy="13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A6A6A6"/>
                </a:solidFill>
              </a:rPr>
              <a:t>8</a:t>
            </a:r>
            <a:r>
              <a:rPr lang="en-US" sz="800" b="0" i="0" u="none" strike="noStrike" cap="none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800" b="0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961769" y="5622163"/>
            <a:ext cx="229235" cy="14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85%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1938908" y="5950711"/>
            <a:ext cx="229235" cy="13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 smtClean="0">
                <a:solidFill>
                  <a:srgbClr val="A6A6A6"/>
                </a:solidFill>
              </a:rPr>
              <a:t>90</a:t>
            </a:r>
            <a:r>
              <a:rPr lang="en-US" sz="800" b="0" i="0" u="none" strike="noStrike" cap="none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42773" y="4224654"/>
            <a:ext cx="137160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TECHNICAL SKILLS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32003" y="4418076"/>
            <a:ext cx="2148840" cy="1905"/>
          </a:xfrm>
          <a:custGeom>
            <a:avLst/>
            <a:gdLst/>
            <a:ahLst/>
            <a:cxnLst/>
            <a:rect l="l" t="t" r="r" b="b"/>
            <a:pathLst>
              <a:path w="2148840" h="1904" extrusionOk="0">
                <a:moveTo>
                  <a:pt x="0" y="0"/>
                </a:moveTo>
                <a:lnTo>
                  <a:pt x="2148840" y="1524"/>
                </a:lnTo>
              </a:path>
            </a:pathLst>
          </a:custGeom>
          <a:noFill/>
          <a:ln w="9525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1"/>
          <p:cNvGrpSpPr/>
          <p:nvPr/>
        </p:nvGrpSpPr>
        <p:grpSpPr>
          <a:xfrm>
            <a:off x="105155" y="6513576"/>
            <a:ext cx="2085213" cy="90170"/>
            <a:chOff x="105155" y="6437376"/>
            <a:chExt cx="2085213" cy="90170"/>
          </a:xfrm>
        </p:grpSpPr>
        <p:sp>
          <p:nvSpPr>
            <p:cNvPr id="75" name="Google Shape;75;p1"/>
            <p:cNvSpPr/>
            <p:nvPr/>
          </p:nvSpPr>
          <p:spPr>
            <a:xfrm>
              <a:off x="580643" y="6437376"/>
              <a:ext cx="1609725" cy="90170"/>
            </a:xfrm>
            <a:custGeom>
              <a:avLst/>
              <a:gdLst/>
              <a:ahLst/>
              <a:cxnLst/>
              <a:rect l="l" t="t" r="r" b="b"/>
              <a:pathLst>
                <a:path w="1609725" h="90170" extrusionOk="0">
                  <a:moveTo>
                    <a:pt x="1564386" y="0"/>
                  </a:moveTo>
                  <a:lnTo>
                    <a:pt x="44957" y="0"/>
                  </a:lnTo>
                  <a:lnTo>
                    <a:pt x="27458" y="3524"/>
                  </a:lnTo>
                  <a:lnTo>
                    <a:pt x="13168" y="13144"/>
                  </a:lnTo>
                  <a:lnTo>
                    <a:pt x="3533" y="27432"/>
                  </a:lnTo>
                  <a:lnTo>
                    <a:pt x="0" y="44958"/>
                  </a:lnTo>
                  <a:lnTo>
                    <a:pt x="3533" y="62484"/>
                  </a:lnTo>
                  <a:lnTo>
                    <a:pt x="13168" y="76771"/>
                  </a:lnTo>
                  <a:lnTo>
                    <a:pt x="27458" y="86391"/>
                  </a:lnTo>
                  <a:lnTo>
                    <a:pt x="44957" y="89915"/>
                  </a:lnTo>
                  <a:lnTo>
                    <a:pt x="1564386" y="89915"/>
                  </a:lnTo>
                  <a:lnTo>
                    <a:pt x="1581912" y="86391"/>
                  </a:lnTo>
                  <a:lnTo>
                    <a:pt x="1596199" y="76771"/>
                  </a:lnTo>
                  <a:lnTo>
                    <a:pt x="1605819" y="62484"/>
                  </a:lnTo>
                  <a:lnTo>
                    <a:pt x="1609344" y="44958"/>
                  </a:lnTo>
                  <a:lnTo>
                    <a:pt x="1605819" y="27432"/>
                  </a:lnTo>
                  <a:lnTo>
                    <a:pt x="1596199" y="13144"/>
                  </a:lnTo>
                  <a:lnTo>
                    <a:pt x="1581912" y="3524"/>
                  </a:lnTo>
                  <a:lnTo>
                    <a:pt x="1564386" y="0"/>
                  </a:lnTo>
                  <a:close/>
                </a:path>
              </a:pathLst>
            </a:custGeom>
            <a:solidFill>
              <a:srgbClr val="F1F1F1">
                <a:alpha val="1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105155" y="6437376"/>
              <a:ext cx="1845945" cy="83820"/>
            </a:xfrm>
            <a:custGeom>
              <a:avLst/>
              <a:gdLst/>
              <a:ahLst/>
              <a:cxnLst/>
              <a:rect l="l" t="t" r="r" b="b"/>
              <a:pathLst>
                <a:path w="1845945" h="83820" extrusionOk="0">
                  <a:moveTo>
                    <a:pt x="1803654" y="0"/>
                  </a:moveTo>
                  <a:lnTo>
                    <a:pt x="41910" y="0"/>
                  </a:lnTo>
                  <a:lnTo>
                    <a:pt x="25596" y="3298"/>
                  </a:lnTo>
                  <a:lnTo>
                    <a:pt x="12275" y="12287"/>
                  </a:lnTo>
                  <a:lnTo>
                    <a:pt x="3293" y="25610"/>
                  </a:lnTo>
                  <a:lnTo>
                    <a:pt x="0" y="41910"/>
                  </a:lnTo>
                  <a:lnTo>
                    <a:pt x="3293" y="58209"/>
                  </a:lnTo>
                  <a:lnTo>
                    <a:pt x="12275" y="71532"/>
                  </a:lnTo>
                  <a:lnTo>
                    <a:pt x="25596" y="80521"/>
                  </a:lnTo>
                  <a:lnTo>
                    <a:pt x="41910" y="83820"/>
                  </a:lnTo>
                  <a:lnTo>
                    <a:pt x="1803654" y="83820"/>
                  </a:lnTo>
                  <a:lnTo>
                    <a:pt x="1819953" y="80521"/>
                  </a:lnTo>
                  <a:lnTo>
                    <a:pt x="1833276" y="71532"/>
                  </a:lnTo>
                  <a:lnTo>
                    <a:pt x="1842265" y="58209"/>
                  </a:lnTo>
                  <a:lnTo>
                    <a:pt x="1845564" y="41910"/>
                  </a:lnTo>
                  <a:lnTo>
                    <a:pt x="1842265" y="25610"/>
                  </a:lnTo>
                  <a:lnTo>
                    <a:pt x="1833276" y="12287"/>
                  </a:lnTo>
                  <a:lnTo>
                    <a:pt x="1819953" y="3298"/>
                  </a:lnTo>
                  <a:lnTo>
                    <a:pt x="180365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"/>
          <p:cNvSpPr/>
          <p:nvPr/>
        </p:nvSpPr>
        <p:spPr>
          <a:xfrm>
            <a:off x="2586228" y="1007363"/>
            <a:ext cx="2423160" cy="277495"/>
          </a:xfrm>
          <a:custGeom>
            <a:avLst/>
            <a:gdLst/>
            <a:ahLst/>
            <a:cxnLst/>
            <a:rect l="l" t="t" r="r" b="b"/>
            <a:pathLst>
              <a:path w="2423160" h="277494" extrusionOk="0">
                <a:moveTo>
                  <a:pt x="275844" y="134112"/>
                </a:moveTo>
                <a:lnTo>
                  <a:pt x="269748" y="94742"/>
                </a:lnTo>
                <a:lnTo>
                  <a:pt x="269176" y="93091"/>
                </a:lnTo>
                <a:lnTo>
                  <a:pt x="267208" y="87376"/>
                </a:lnTo>
                <a:lnTo>
                  <a:pt x="264160" y="80137"/>
                </a:lnTo>
                <a:lnTo>
                  <a:pt x="261416" y="74549"/>
                </a:lnTo>
                <a:lnTo>
                  <a:pt x="260731" y="73152"/>
                </a:lnTo>
                <a:lnTo>
                  <a:pt x="238125" y="41910"/>
                </a:lnTo>
                <a:lnTo>
                  <a:pt x="207518" y="18415"/>
                </a:lnTo>
                <a:lnTo>
                  <a:pt x="206375" y="17780"/>
                </a:lnTo>
                <a:lnTo>
                  <a:pt x="206375" y="93091"/>
                </a:lnTo>
                <a:lnTo>
                  <a:pt x="206375" y="193675"/>
                </a:lnTo>
                <a:lnTo>
                  <a:pt x="67310" y="193675"/>
                </a:lnTo>
                <a:lnTo>
                  <a:pt x="67310" y="94742"/>
                </a:lnTo>
                <a:lnTo>
                  <a:pt x="131445" y="141986"/>
                </a:lnTo>
                <a:lnTo>
                  <a:pt x="132842" y="142875"/>
                </a:lnTo>
                <a:lnTo>
                  <a:pt x="134493" y="143510"/>
                </a:lnTo>
                <a:lnTo>
                  <a:pt x="136144" y="143764"/>
                </a:lnTo>
                <a:lnTo>
                  <a:pt x="137668" y="143891"/>
                </a:lnTo>
                <a:lnTo>
                  <a:pt x="139827" y="143764"/>
                </a:lnTo>
                <a:lnTo>
                  <a:pt x="141605" y="143002"/>
                </a:lnTo>
                <a:lnTo>
                  <a:pt x="143383" y="141859"/>
                </a:lnTo>
                <a:lnTo>
                  <a:pt x="168643" y="122301"/>
                </a:lnTo>
                <a:lnTo>
                  <a:pt x="206375" y="93091"/>
                </a:lnTo>
                <a:lnTo>
                  <a:pt x="206375" y="17780"/>
                </a:lnTo>
                <a:lnTo>
                  <a:pt x="200660" y="14605"/>
                </a:lnTo>
                <a:lnTo>
                  <a:pt x="200025" y="14325"/>
                </a:lnTo>
                <a:lnTo>
                  <a:pt x="200025" y="74549"/>
                </a:lnTo>
                <a:lnTo>
                  <a:pt x="137795" y="122301"/>
                </a:lnTo>
                <a:lnTo>
                  <a:pt x="100774" y="94742"/>
                </a:lnTo>
                <a:lnTo>
                  <a:pt x="73660" y="74549"/>
                </a:lnTo>
                <a:lnTo>
                  <a:pt x="200025" y="74549"/>
                </a:lnTo>
                <a:lnTo>
                  <a:pt x="200025" y="14325"/>
                </a:lnTo>
                <a:lnTo>
                  <a:pt x="162814" y="2159"/>
                </a:lnTo>
                <a:lnTo>
                  <a:pt x="137922" y="0"/>
                </a:lnTo>
                <a:lnTo>
                  <a:pt x="129540" y="254"/>
                </a:lnTo>
                <a:lnTo>
                  <a:pt x="89789" y="8382"/>
                </a:lnTo>
                <a:lnTo>
                  <a:pt x="55118" y="26797"/>
                </a:lnTo>
                <a:lnTo>
                  <a:pt x="27559" y="53721"/>
                </a:lnTo>
                <a:lnTo>
                  <a:pt x="8636" y="87376"/>
                </a:lnTo>
                <a:lnTo>
                  <a:pt x="254" y="125984"/>
                </a:lnTo>
                <a:lnTo>
                  <a:pt x="0" y="134112"/>
                </a:lnTo>
                <a:lnTo>
                  <a:pt x="241" y="141859"/>
                </a:lnTo>
                <a:lnTo>
                  <a:pt x="8636" y="180848"/>
                </a:lnTo>
                <a:lnTo>
                  <a:pt x="27559" y="214503"/>
                </a:lnTo>
                <a:lnTo>
                  <a:pt x="55118" y="241427"/>
                </a:lnTo>
                <a:lnTo>
                  <a:pt x="89789" y="259842"/>
                </a:lnTo>
                <a:lnTo>
                  <a:pt x="129540" y="267970"/>
                </a:lnTo>
                <a:lnTo>
                  <a:pt x="137922" y="268224"/>
                </a:lnTo>
                <a:lnTo>
                  <a:pt x="146304" y="267970"/>
                </a:lnTo>
                <a:lnTo>
                  <a:pt x="186055" y="259842"/>
                </a:lnTo>
                <a:lnTo>
                  <a:pt x="220599" y="241427"/>
                </a:lnTo>
                <a:lnTo>
                  <a:pt x="248158" y="214503"/>
                </a:lnTo>
                <a:lnTo>
                  <a:pt x="261404" y="193675"/>
                </a:lnTo>
                <a:lnTo>
                  <a:pt x="264160" y="188087"/>
                </a:lnTo>
                <a:lnTo>
                  <a:pt x="274828" y="150241"/>
                </a:lnTo>
                <a:lnTo>
                  <a:pt x="275590" y="141859"/>
                </a:lnTo>
                <a:lnTo>
                  <a:pt x="275844" y="134112"/>
                </a:lnTo>
                <a:close/>
              </a:path>
              <a:path w="2423160" h="277494" extrusionOk="0">
                <a:moveTo>
                  <a:pt x="2423096" y="153035"/>
                </a:moveTo>
                <a:lnTo>
                  <a:pt x="2415667" y="109347"/>
                </a:lnTo>
                <a:lnTo>
                  <a:pt x="2396655" y="75438"/>
                </a:lnTo>
                <a:lnTo>
                  <a:pt x="2394712" y="72898"/>
                </a:lnTo>
                <a:lnTo>
                  <a:pt x="2369070" y="49250"/>
                </a:lnTo>
                <a:lnTo>
                  <a:pt x="2369070" y="191389"/>
                </a:lnTo>
                <a:lnTo>
                  <a:pt x="2368931" y="192278"/>
                </a:lnTo>
                <a:lnTo>
                  <a:pt x="2340229" y="218821"/>
                </a:lnTo>
                <a:lnTo>
                  <a:pt x="2338197" y="219202"/>
                </a:lnTo>
                <a:lnTo>
                  <a:pt x="2337943" y="219202"/>
                </a:lnTo>
                <a:lnTo>
                  <a:pt x="2337181" y="219456"/>
                </a:lnTo>
                <a:lnTo>
                  <a:pt x="2336165" y="219583"/>
                </a:lnTo>
                <a:lnTo>
                  <a:pt x="2333371" y="219583"/>
                </a:lnTo>
                <a:lnTo>
                  <a:pt x="2331212" y="219202"/>
                </a:lnTo>
                <a:lnTo>
                  <a:pt x="2328545" y="218948"/>
                </a:lnTo>
                <a:lnTo>
                  <a:pt x="2292096" y="204851"/>
                </a:lnTo>
                <a:lnTo>
                  <a:pt x="2261362" y="180594"/>
                </a:lnTo>
                <a:lnTo>
                  <a:pt x="2257933" y="175895"/>
                </a:lnTo>
                <a:lnTo>
                  <a:pt x="2251456" y="167640"/>
                </a:lnTo>
                <a:lnTo>
                  <a:pt x="2248535" y="164084"/>
                </a:lnTo>
                <a:lnTo>
                  <a:pt x="2245868" y="160782"/>
                </a:lnTo>
                <a:lnTo>
                  <a:pt x="2240915" y="155321"/>
                </a:lnTo>
                <a:lnTo>
                  <a:pt x="2238756" y="153035"/>
                </a:lnTo>
                <a:lnTo>
                  <a:pt x="2236851" y="151130"/>
                </a:lnTo>
                <a:lnTo>
                  <a:pt x="2234565" y="148717"/>
                </a:lnTo>
                <a:lnTo>
                  <a:pt x="2221738" y="112141"/>
                </a:lnTo>
                <a:lnTo>
                  <a:pt x="2221776" y="105664"/>
                </a:lnTo>
                <a:lnTo>
                  <a:pt x="2248281" y="76327"/>
                </a:lnTo>
                <a:lnTo>
                  <a:pt x="2251583" y="75438"/>
                </a:lnTo>
                <a:lnTo>
                  <a:pt x="2253107" y="75565"/>
                </a:lnTo>
                <a:lnTo>
                  <a:pt x="2274570" y="110109"/>
                </a:lnTo>
                <a:lnTo>
                  <a:pt x="2275332" y="115570"/>
                </a:lnTo>
                <a:lnTo>
                  <a:pt x="2274824" y="117475"/>
                </a:lnTo>
                <a:lnTo>
                  <a:pt x="2274062" y="118999"/>
                </a:lnTo>
                <a:lnTo>
                  <a:pt x="2265045" y="128016"/>
                </a:lnTo>
                <a:lnTo>
                  <a:pt x="2264537" y="128651"/>
                </a:lnTo>
                <a:lnTo>
                  <a:pt x="2264283" y="130048"/>
                </a:lnTo>
                <a:lnTo>
                  <a:pt x="2264537" y="131953"/>
                </a:lnTo>
                <a:lnTo>
                  <a:pt x="2265172" y="134112"/>
                </a:lnTo>
                <a:lnTo>
                  <a:pt x="2289302" y="163830"/>
                </a:lnTo>
                <a:lnTo>
                  <a:pt x="2301621" y="172593"/>
                </a:lnTo>
                <a:lnTo>
                  <a:pt x="2303780" y="173990"/>
                </a:lnTo>
                <a:lnTo>
                  <a:pt x="2305685" y="175006"/>
                </a:lnTo>
                <a:lnTo>
                  <a:pt x="2309749" y="176911"/>
                </a:lnTo>
                <a:lnTo>
                  <a:pt x="2311527" y="177419"/>
                </a:lnTo>
                <a:lnTo>
                  <a:pt x="2313178" y="177800"/>
                </a:lnTo>
                <a:lnTo>
                  <a:pt x="2314702" y="177546"/>
                </a:lnTo>
                <a:lnTo>
                  <a:pt x="2324227" y="168275"/>
                </a:lnTo>
                <a:lnTo>
                  <a:pt x="2325624" y="167132"/>
                </a:lnTo>
                <a:lnTo>
                  <a:pt x="2327021" y="166370"/>
                </a:lnTo>
                <a:lnTo>
                  <a:pt x="2328799" y="165862"/>
                </a:lnTo>
                <a:lnTo>
                  <a:pt x="2330704" y="165735"/>
                </a:lnTo>
                <a:lnTo>
                  <a:pt x="2332228" y="165862"/>
                </a:lnTo>
                <a:lnTo>
                  <a:pt x="2366645" y="185039"/>
                </a:lnTo>
                <a:lnTo>
                  <a:pt x="2369070" y="191389"/>
                </a:lnTo>
                <a:lnTo>
                  <a:pt x="2369070" y="49250"/>
                </a:lnTo>
                <a:lnTo>
                  <a:pt x="2330704" y="30988"/>
                </a:lnTo>
                <a:lnTo>
                  <a:pt x="2294382" y="25908"/>
                </a:lnTo>
                <a:lnTo>
                  <a:pt x="2287270" y="26162"/>
                </a:lnTo>
                <a:lnTo>
                  <a:pt x="2247265" y="34671"/>
                </a:lnTo>
                <a:lnTo>
                  <a:pt x="2213102" y="54102"/>
                </a:lnTo>
                <a:lnTo>
                  <a:pt x="2186686" y="82677"/>
                </a:lnTo>
                <a:lnTo>
                  <a:pt x="2170303" y="118237"/>
                </a:lnTo>
                <a:lnTo>
                  <a:pt x="2165654" y="153035"/>
                </a:lnTo>
                <a:lnTo>
                  <a:pt x="2165858" y="158623"/>
                </a:lnTo>
                <a:lnTo>
                  <a:pt x="2174621" y="197612"/>
                </a:lnTo>
                <a:lnTo>
                  <a:pt x="2194433" y="231013"/>
                </a:lnTo>
                <a:lnTo>
                  <a:pt x="2223770" y="256794"/>
                </a:lnTo>
                <a:lnTo>
                  <a:pt x="2260092" y="272796"/>
                </a:lnTo>
                <a:lnTo>
                  <a:pt x="2294382" y="277368"/>
                </a:lnTo>
                <a:lnTo>
                  <a:pt x="2301367" y="277241"/>
                </a:lnTo>
                <a:lnTo>
                  <a:pt x="2341372" y="268605"/>
                </a:lnTo>
                <a:lnTo>
                  <a:pt x="2375662" y="249174"/>
                </a:lnTo>
                <a:lnTo>
                  <a:pt x="2402078" y="220599"/>
                </a:lnTo>
                <a:lnTo>
                  <a:pt x="2402713" y="219583"/>
                </a:lnTo>
                <a:lnTo>
                  <a:pt x="2405570" y="215011"/>
                </a:lnTo>
                <a:lnTo>
                  <a:pt x="2420112" y="178562"/>
                </a:lnTo>
                <a:lnTo>
                  <a:pt x="2422347" y="165735"/>
                </a:lnTo>
                <a:lnTo>
                  <a:pt x="2422398" y="165354"/>
                </a:lnTo>
                <a:lnTo>
                  <a:pt x="2422893" y="158623"/>
                </a:lnTo>
                <a:lnTo>
                  <a:pt x="2423096" y="1530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2864866" y="1057782"/>
            <a:ext cx="1739400" cy="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sakshipatil9072@gamil.com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5077459" y="1070609"/>
            <a:ext cx="981000" cy="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dirty="0" smtClean="0">
                <a:solidFill>
                  <a:schemeClr val="dk1"/>
                </a:solidFill>
              </a:rPr>
              <a:t>8799991671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115011" y="8704274"/>
            <a:ext cx="182626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HOBBIES AND INTERESTS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80772" y="9032747"/>
            <a:ext cx="393700" cy="384175"/>
          </a:xfrm>
          <a:custGeom>
            <a:avLst/>
            <a:gdLst/>
            <a:ahLst/>
            <a:cxnLst/>
            <a:rect l="l" t="t" r="r" b="b"/>
            <a:pathLst>
              <a:path w="393700" h="384175" extrusionOk="0">
                <a:moveTo>
                  <a:pt x="196596" y="0"/>
                </a:moveTo>
                <a:lnTo>
                  <a:pt x="151519" y="5071"/>
                </a:lnTo>
                <a:lnTo>
                  <a:pt x="110140" y="19516"/>
                </a:lnTo>
                <a:lnTo>
                  <a:pt x="73637" y="42183"/>
                </a:lnTo>
                <a:lnTo>
                  <a:pt x="43191" y="71920"/>
                </a:lnTo>
                <a:lnTo>
                  <a:pt x="19983" y="107574"/>
                </a:lnTo>
                <a:lnTo>
                  <a:pt x="5192" y="147992"/>
                </a:lnTo>
                <a:lnTo>
                  <a:pt x="0" y="192023"/>
                </a:lnTo>
                <a:lnTo>
                  <a:pt x="5192" y="236051"/>
                </a:lnTo>
                <a:lnTo>
                  <a:pt x="19983" y="276468"/>
                </a:lnTo>
                <a:lnTo>
                  <a:pt x="43191" y="312122"/>
                </a:lnTo>
                <a:lnTo>
                  <a:pt x="73637" y="341860"/>
                </a:lnTo>
                <a:lnTo>
                  <a:pt x="110140" y="364529"/>
                </a:lnTo>
                <a:lnTo>
                  <a:pt x="151519" y="378976"/>
                </a:lnTo>
                <a:lnTo>
                  <a:pt x="196596" y="384047"/>
                </a:lnTo>
                <a:lnTo>
                  <a:pt x="241672" y="378976"/>
                </a:lnTo>
                <a:lnTo>
                  <a:pt x="283051" y="364529"/>
                </a:lnTo>
                <a:lnTo>
                  <a:pt x="319554" y="341860"/>
                </a:lnTo>
                <a:lnTo>
                  <a:pt x="350000" y="312122"/>
                </a:lnTo>
                <a:lnTo>
                  <a:pt x="373208" y="276468"/>
                </a:lnTo>
                <a:lnTo>
                  <a:pt x="387999" y="236051"/>
                </a:lnTo>
                <a:lnTo>
                  <a:pt x="393192" y="192023"/>
                </a:lnTo>
                <a:lnTo>
                  <a:pt x="387999" y="147992"/>
                </a:lnTo>
                <a:lnTo>
                  <a:pt x="373208" y="107574"/>
                </a:lnTo>
                <a:lnTo>
                  <a:pt x="350000" y="71920"/>
                </a:lnTo>
                <a:lnTo>
                  <a:pt x="319554" y="42183"/>
                </a:lnTo>
                <a:lnTo>
                  <a:pt x="283051" y="19516"/>
                </a:lnTo>
                <a:lnTo>
                  <a:pt x="241672" y="5071"/>
                </a:lnTo>
                <a:lnTo>
                  <a:pt x="196596" y="0"/>
                </a:lnTo>
                <a:close/>
              </a:path>
            </a:pathLst>
          </a:custGeom>
          <a:solidFill>
            <a:srgbClr val="F5C34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92964" y="9511283"/>
            <a:ext cx="393700" cy="384175"/>
          </a:xfrm>
          <a:custGeom>
            <a:avLst/>
            <a:gdLst/>
            <a:ahLst/>
            <a:cxnLst/>
            <a:rect l="l" t="t" r="r" b="b"/>
            <a:pathLst>
              <a:path w="393700" h="384175" extrusionOk="0">
                <a:moveTo>
                  <a:pt x="196596" y="0"/>
                </a:moveTo>
                <a:lnTo>
                  <a:pt x="151519" y="5071"/>
                </a:lnTo>
                <a:lnTo>
                  <a:pt x="110140" y="19516"/>
                </a:lnTo>
                <a:lnTo>
                  <a:pt x="73637" y="42183"/>
                </a:lnTo>
                <a:lnTo>
                  <a:pt x="43191" y="71920"/>
                </a:lnTo>
                <a:lnTo>
                  <a:pt x="19983" y="107574"/>
                </a:lnTo>
                <a:lnTo>
                  <a:pt x="5192" y="147992"/>
                </a:lnTo>
                <a:lnTo>
                  <a:pt x="0" y="192024"/>
                </a:lnTo>
                <a:lnTo>
                  <a:pt x="5192" y="236053"/>
                </a:lnTo>
                <a:lnTo>
                  <a:pt x="19983" y="276470"/>
                </a:lnTo>
                <a:lnTo>
                  <a:pt x="43191" y="312124"/>
                </a:lnTo>
                <a:lnTo>
                  <a:pt x="73637" y="341862"/>
                </a:lnTo>
                <a:lnTo>
                  <a:pt x="110140" y="364530"/>
                </a:lnTo>
                <a:lnTo>
                  <a:pt x="151519" y="378976"/>
                </a:lnTo>
                <a:lnTo>
                  <a:pt x="196596" y="384047"/>
                </a:lnTo>
                <a:lnTo>
                  <a:pt x="241672" y="378976"/>
                </a:lnTo>
                <a:lnTo>
                  <a:pt x="283051" y="364530"/>
                </a:lnTo>
                <a:lnTo>
                  <a:pt x="319554" y="341862"/>
                </a:lnTo>
                <a:lnTo>
                  <a:pt x="350000" y="312124"/>
                </a:lnTo>
                <a:lnTo>
                  <a:pt x="373208" y="276470"/>
                </a:lnTo>
                <a:lnTo>
                  <a:pt x="387999" y="236053"/>
                </a:lnTo>
                <a:lnTo>
                  <a:pt x="393192" y="192024"/>
                </a:lnTo>
                <a:lnTo>
                  <a:pt x="387999" y="147992"/>
                </a:lnTo>
                <a:lnTo>
                  <a:pt x="373208" y="107574"/>
                </a:lnTo>
                <a:lnTo>
                  <a:pt x="350000" y="71920"/>
                </a:lnTo>
                <a:lnTo>
                  <a:pt x="319554" y="42183"/>
                </a:lnTo>
                <a:lnTo>
                  <a:pt x="283051" y="19516"/>
                </a:lnTo>
                <a:lnTo>
                  <a:pt x="241672" y="5071"/>
                </a:lnTo>
                <a:lnTo>
                  <a:pt x="196596" y="0"/>
                </a:lnTo>
                <a:close/>
              </a:path>
            </a:pathLst>
          </a:custGeom>
          <a:solidFill>
            <a:srgbClr val="F5C34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521004" y="9118498"/>
            <a:ext cx="1081405" cy="1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dirty="0" smtClean="0">
                <a:solidFill>
                  <a:srgbClr val="FFD966"/>
                </a:solidFill>
              </a:rPr>
              <a:t>Listening  to Song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536549" y="9614407"/>
            <a:ext cx="806450" cy="1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dirty="0" smtClean="0">
                <a:solidFill>
                  <a:srgbClr val="FFD966"/>
                </a:solidFill>
              </a:rPr>
              <a:t>Drawing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838450" y="229350"/>
            <a:ext cx="37704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spc="-150" dirty="0" smtClean="0">
                <a:solidFill>
                  <a:srgbClr val="FFC000"/>
                </a:solidFill>
              </a:rPr>
              <a:t>S A K S H I</a:t>
            </a:r>
            <a:r>
              <a:rPr lang="en-US" sz="1600" b="1" i="0" u="none" strike="noStrike" cap="none" spc="-150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spc="-150" dirty="0" smtClean="0">
                <a:solidFill>
                  <a:srgbClr val="FFC000"/>
                </a:solidFill>
              </a:rPr>
              <a:t>  </a:t>
            </a:r>
            <a:r>
              <a:rPr lang="en-US" sz="1600" b="1" spc="-150" dirty="0" smtClean="0">
                <a:solidFill>
                  <a:srgbClr val="252525"/>
                </a:solidFill>
              </a:rPr>
              <a:t>P A T  I  L</a:t>
            </a:r>
            <a:endParaRPr sz="1600" b="0" i="0" u="none" strike="noStrike" cap="none" spc="-15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39494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Aspiring Data Analyst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358580" y="2657665"/>
            <a:ext cx="72961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214775" y="3512047"/>
            <a:ext cx="3394075" cy="101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95580" marR="0" lvl="0" indent="-1435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679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 smtClean="0">
                <a:solidFill>
                  <a:srgbClr val="757679"/>
                </a:solidFill>
                <a:latin typeface="Arial"/>
                <a:ea typeface="Arial"/>
                <a:cs typeface="Arial"/>
                <a:sym typeface="Arial"/>
              </a:rPr>
              <a:t>.I have used in different KPIs,Sparkline,charts.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US" sz="1000" b="1" i="0" u="none" strike="noStrike" cap="none" dirty="0" smtClean="0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lang="en-US" sz="1000" b="1" i="0" u="none" strike="noStrike" cap="none" dirty="0" smtClean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Detection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785" marR="5080" lvl="0" indent="-17272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757679"/>
              </a:buClr>
              <a:buSzPts val="900"/>
              <a:buFont typeface="Arial"/>
              <a:buChar char="•"/>
            </a:pPr>
            <a:endParaRPr lang="en-US" sz="900" b="0" i="0" u="none" strike="noStrike" cap="none" dirty="0" smtClean="0">
              <a:solidFill>
                <a:srgbClr val="7576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785" marR="5080" lvl="0" indent="-17272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757679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 smtClean="0">
                <a:solidFill>
                  <a:srgbClr val="75767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900" b="0" i="0" u="none" strike="noStrike" cap="none" dirty="0">
                <a:solidFill>
                  <a:srgbClr val="757679"/>
                </a:solidFill>
                <a:latin typeface="Arial"/>
                <a:ea typeface="Arial"/>
                <a:cs typeface="Arial"/>
                <a:sym typeface="Arial"/>
              </a:rPr>
              <a:t>objective is to </a:t>
            </a:r>
            <a:r>
              <a:rPr lang="en-US" sz="900" dirty="0" smtClean="0">
                <a:solidFill>
                  <a:srgbClr val="757679"/>
                </a:solidFill>
              </a:rPr>
              <a:t>object detection is computer vision technique that work to identify and locate objects within an </a:t>
            </a:r>
            <a:endParaRPr lang="en-US" sz="900" dirty="0" smtClean="0">
              <a:solidFill>
                <a:srgbClr val="757679"/>
              </a:solidFill>
            </a:endParaRPr>
          </a:p>
          <a:p>
            <a:pPr marL="184785" marR="5080" lvl="0" indent="-17272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757679"/>
              </a:buClr>
              <a:buSzPts val="900"/>
              <a:buFont typeface="Arial"/>
              <a:buChar char="•"/>
            </a:pPr>
            <a:r>
              <a:rPr lang="en-US" sz="900" dirty="0" smtClean="0">
                <a:solidFill>
                  <a:srgbClr val="757679"/>
                </a:solidFill>
              </a:rPr>
              <a:t>image </a:t>
            </a:r>
            <a:r>
              <a:rPr lang="en-US" sz="900" dirty="0" smtClean="0">
                <a:solidFill>
                  <a:srgbClr val="757679"/>
                </a:solidFill>
              </a:rPr>
              <a:t>or video.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214775" y="4629377"/>
            <a:ext cx="3460750" cy="1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84785" marR="5080" lvl="0" indent="-17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679"/>
              </a:buClr>
              <a:buSzPts val="900"/>
              <a:buFont typeface="Arial"/>
              <a:buChar char="•"/>
            </a:pPr>
            <a:r>
              <a:rPr lang="en-US" sz="900" dirty="0" smtClean="0">
                <a:solidFill>
                  <a:srgbClr val="757679"/>
                </a:solidFill>
              </a:rPr>
              <a:t>Image </a:t>
            </a:r>
            <a:r>
              <a:rPr lang="en-US" sz="900" dirty="0">
                <a:solidFill>
                  <a:srgbClr val="757679"/>
                </a:solidFill>
              </a:rPr>
              <a:t> </a:t>
            </a:r>
            <a:r>
              <a:rPr lang="en-US" sz="900" dirty="0" smtClean="0">
                <a:solidFill>
                  <a:srgbClr val="757679"/>
                </a:solidFill>
              </a:rPr>
              <a:t>recognition assigns a label to an image.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275838" y="6432930"/>
            <a:ext cx="3333115" cy="1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84785" marR="0" lvl="0" indent="-17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679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 smtClean="0">
                <a:solidFill>
                  <a:srgbClr val="75767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-53975" y="6280150"/>
            <a:ext cx="3084194" cy="67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 smtClean="0">
                <a:solidFill>
                  <a:srgbClr val="A6A6A6"/>
                </a:solidFill>
              </a:rPr>
              <a:t>HTML</a:t>
            </a:r>
            <a:r>
              <a:rPr lang="en-US" sz="800" b="0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	                                      </a:t>
            </a:r>
            <a:r>
              <a:rPr lang="en-US" sz="1200" b="0" i="0" u="none" strike="noStrike" cap="none" baseline="30000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  <a:endParaRPr sz="1200" b="0" i="0" u="none" strike="noStrike" cap="none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endParaRPr sz="12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sng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 CERTIFICATIONS AND TRAININGS </a:t>
            </a:r>
            <a:r>
              <a:rPr lang="en-US" sz="1800" b="1" i="0" u="none" strike="noStrike" cap="none" baseline="-25000" dirty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sz="1800" b="0" i="0" u="none" strike="noStrike" cap="none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325623" y="6646164"/>
            <a:ext cx="4411980" cy="32384"/>
          </a:xfrm>
          <a:custGeom>
            <a:avLst/>
            <a:gdLst/>
            <a:ahLst/>
            <a:cxnLst/>
            <a:rect l="l" t="t" r="r" b="b"/>
            <a:pathLst>
              <a:path w="4411980" h="32384" extrusionOk="0">
                <a:moveTo>
                  <a:pt x="0" y="0"/>
                </a:moveTo>
                <a:lnTo>
                  <a:pt x="4411980" y="32004"/>
                </a:lnTo>
              </a:path>
            </a:pathLst>
          </a:custGeom>
          <a:noFill/>
          <a:ln w="9525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"/>
          <p:cNvGraphicFramePr/>
          <p:nvPr>
            <p:extLst>
              <p:ext uri="{D42A27DB-BD31-4B8C-83A1-F6EECF244321}">
                <p14:modId xmlns:p14="http://schemas.microsoft.com/office/powerpoint/2010/main" val="4161525211"/>
              </p:ext>
            </p:extLst>
          </p:nvPr>
        </p:nvGraphicFramePr>
        <p:xfrm>
          <a:off x="2331148" y="5166117"/>
          <a:ext cx="4456048" cy="2875258"/>
        </p:xfrm>
        <a:graphic>
          <a:graphicData uri="http://schemas.openxmlformats.org/drawingml/2006/table">
            <a:tbl>
              <a:tblPr firstRow="1" bandRow="1">
                <a:noFill/>
                <a:tableStyleId>{21F81B96-7D80-45F9-B7D5-3C9E7AA4F04F}</a:tableStyleId>
              </a:tblPr>
              <a:tblGrid>
                <a:gridCol w="10130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4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80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38246">
                <a:tc>
                  <a:txBody>
                    <a:bodyPr/>
                    <a:lstStyle/>
                    <a:p>
                      <a:pPr marL="47625" marR="0" lvl="0" indent="0" algn="l" rtl="0">
                        <a:lnSpc>
                          <a:spcPct val="110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EDUCATION</a:t>
                      </a:r>
                    </a:p>
                    <a:p>
                      <a:pPr marL="47625" marR="0" lvl="0" indent="0" algn="l" rtl="0">
                        <a:lnSpc>
                          <a:spcPct val="110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7625" marR="0" lvl="0" indent="0" algn="l" rtl="0">
                        <a:lnSpc>
                          <a:spcPct val="110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7625" marR="0" lvl="0" indent="0" algn="l" rtl="0">
                        <a:lnSpc>
                          <a:spcPct val="110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 </a:t>
                      </a:r>
                      <a:r>
                        <a:rPr lang="en-US" sz="1000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 2023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 marR="0" lvl="0" indent="0" algn="l" rtl="0">
                        <a:lnSpc>
                          <a:spcPct val="116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b="1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58750" marR="0" lvl="0" indent="0" algn="l" rtl="0">
                        <a:lnSpc>
                          <a:spcPct val="116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b="1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58750" marR="0" lvl="0" indent="0" algn="l" rtl="0">
                        <a:lnSpc>
                          <a:spcPct val="116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b="1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58750" marR="0" lvl="0" indent="0" algn="l" rtl="0">
                        <a:lnSpc>
                          <a:spcPct val="116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RCP </a:t>
                      </a:r>
                      <a:r>
                        <a:rPr lang="en-US" sz="1000" b="1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IMRD </a:t>
                      </a:r>
                      <a:r>
                        <a:rPr lang="en-US" sz="1000" b="1" u="none" strike="noStrike" cap="none" dirty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lang="en-US" sz="1000" b="1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NMU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66370" marR="0" lvl="0" indent="0" algn="l" rtl="0">
                        <a:lnSpc>
                          <a:spcPct val="1155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solidFill>
                            <a:srgbClr val="7576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Bachelor's in Computer Application.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4170" marR="0" lvl="0" indent="0" algn="l" rtl="0">
                        <a:lnSpc>
                          <a:spcPct val="116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b="1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44170" marR="0" lvl="0" indent="0" algn="l" rtl="0">
                        <a:lnSpc>
                          <a:spcPct val="116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b="1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44170" marR="0" lvl="0" indent="0" algn="l" rtl="0">
                        <a:lnSpc>
                          <a:spcPct val="116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b="1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44170" marR="0" lvl="0" indent="0" algn="l" rtl="0">
                        <a:lnSpc>
                          <a:spcPct val="116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Shirpur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4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marR="0" lvl="0" indent="0" algn="l" rtl="0">
                        <a:lnSpc>
                          <a:spcPct val="114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solidFill>
                            <a:srgbClr val="7576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Computer</a:t>
                      </a:r>
                      <a:r>
                        <a:rPr lang="en-US" sz="1000" u="none" strike="noStrike" cap="none" baseline="0" dirty="0" smtClean="0">
                          <a:solidFill>
                            <a:srgbClr val="7576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Science</a:t>
                      </a:r>
                      <a:r>
                        <a:rPr lang="en-US" sz="1000" u="none" strike="noStrike" cap="none" dirty="0" smtClean="0">
                          <a:solidFill>
                            <a:srgbClr val="7576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u="none" strike="noStrike" cap="none" dirty="0">
                          <a:solidFill>
                            <a:srgbClr val="7576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lang="en-US" sz="1000" u="none" strike="noStrike" cap="none" dirty="0" smtClean="0">
                          <a:solidFill>
                            <a:srgbClr val="7576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87.90%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63879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2020– </a:t>
                      </a:r>
                      <a:r>
                        <a:rPr lang="en-US" sz="1000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</a:p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17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endParaRPr lang="en-US" sz="1000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17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2018– 2019</a:t>
                      </a:r>
                    </a:p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96525" marB="0"/>
                </a:tc>
                <a:tc>
                  <a:txBody>
                    <a:bodyPr/>
                    <a:lstStyle/>
                    <a:p>
                      <a:pPr marL="1517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Dr.P.R.Ghogrey</a:t>
                      </a:r>
                      <a:r>
                        <a:rPr lang="en-US" sz="1000" b="1" u="none" strike="noStrike" cap="none" baseline="0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Junior College</a:t>
                      </a:r>
                      <a:r>
                        <a:rPr lang="en-US" sz="1000" b="1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="1" u="none" strike="noStrike" cap="none" dirty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lang="en-US" sz="1000" b="1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Nashik-Board</a:t>
                      </a:r>
                      <a:endParaRPr lang="en-US" sz="1000" b="1" u="none" strike="noStrike" cap="none" baseline="0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517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 smtClean="0">
                          <a:solidFill>
                            <a:srgbClr val="7576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HSC | 89.83%</a:t>
                      </a:r>
                      <a:endParaRPr lang="en-US" sz="100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517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IN" sz="100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517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b="1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517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Sane</a:t>
                      </a:r>
                      <a:r>
                        <a:rPr lang="en-US" sz="1000" b="1" u="none" strike="noStrike" cap="none" baseline="0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Guruji Vidyalaya</a:t>
                      </a:r>
                      <a:r>
                        <a:rPr lang="en-US" sz="1000" b="1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|</a:t>
                      </a:r>
                      <a:r>
                        <a:rPr lang="en-US" sz="1000" b="1" u="none" strike="noStrike" cap="none" baseline="0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Nashik-Board</a:t>
                      </a:r>
                    </a:p>
                    <a:p>
                      <a:pPr marL="1517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 smtClean="0">
                          <a:solidFill>
                            <a:srgbClr val="7576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SSC | 85.20%</a:t>
                      </a:r>
                      <a:endParaRPr lang="en-US" sz="100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517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IN" sz="100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517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275" marB="0"/>
                </a:tc>
                <a:tc>
                  <a:txBody>
                    <a:bodyPr/>
                    <a:lstStyle/>
                    <a:p>
                      <a:pPr marL="3371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Shirpur</a:t>
                      </a:r>
                    </a:p>
                    <a:p>
                      <a:pPr marL="3371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b="1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371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b="1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371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b="1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371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b="1" u="none" strike="noStrike" cap="none" dirty="0" smtClean="0">
                        <a:solidFill>
                          <a:srgbClr val="25252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371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2525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Vikharan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8275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47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 marR="112395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" name="Google Shape;97;p1"/>
          <p:cNvSpPr txBox="1"/>
          <p:nvPr/>
        </p:nvSpPr>
        <p:spPr>
          <a:xfrm>
            <a:off x="2327275" y="8313546"/>
            <a:ext cx="12319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ACHIEVEMENTS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405633" y="8921902"/>
            <a:ext cx="4366895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679"/>
              </a:buClr>
              <a:buSzPts val="1000"/>
              <a:buFont typeface="Arial"/>
              <a:buChar char="•"/>
            </a:pPr>
            <a:r>
              <a:rPr lang="en-US" sz="1000" dirty="0" smtClean="0">
                <a:solidFill>
                  <a:srgbClr val="757679"/>
                </a:solidFill>
              </a:rPr>
              <a:t>I received a certificate for completing a course in java.</a:t>
            </a:r>
          </a:p>
          <a:p>
            <a:pPr marL="1270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679"/>
              </a:buClr>
              <a:buSzPts val="1000"/>
              <a:buFont typeface="Arial"/>
              <a:buChar char="•"/>
            </a:pPr>
            <a:r>
              <a:rPr lang="en-US" sz="1000" dirty="0" smtClean="0">
                <a:solidFill>
                  <a:srgbClr val="757679"/>
                </a:solidFill>
              </a:rPr>
              <a:t> </a:t>
            </a:r>
            <a:endParaRPr sz="1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679"/>
              </a:buClr>
              <a:buSzPts val="1000"/>
              <a:buFont typeface="Arial"/>
              <a:buChar char="•"/>
            </a:pPr>
            <a:r>
              <a:rPr lang="en-US" sz="1000" dirty="0">
                <a:solidFill>
                  <a:srgbClr val="757679"/>
                </a:solidFill>
              </a:rPr>
              <a:t> </a:t>
            </a:r>
            <a:endParaRPr sz="1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679"/>
              </a:buClr>
              <a:buSzPts val="1000"/>
              <a:buFont typeface="Arial"/>
              <a:buChar char="•"/>
            </a:pPr>
            <a:r>
              <a:rPr lang="en-US" sz="1000" dirty="0">
                <a:solidFill>
                  <a:srgbClr val="757679"/>
                </a:solidFill>
              </a:rPr>
              <a:t> </a:t>
            </a:r>
            <a:endParaRPr sz="1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6606" y="6903846"/>
            <a:ext cx="1959600" cy="96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171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dirty="0" smtClean="0">
                <a:solidFill>
                  <a:srgbClr val="D9D9D9"/>
                </a:solidFill>
              </a:rPr>
              <a:t>Tableau Training</a:t>
            </a:r>
            <a:endParaRPr lang="en-US" sz="900" dirty="0"/>
          </a:p>
          <a:p>
            <a:pPr marL="171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Jan 2023- Feb 2023 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endParaRPr sz="9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dirty="0" smtClean="0">
                <a:solidFill>
                  <a:srgbClr val="D9D9D9"/>
                </a:solidFill>
              </a:rPr>
              <a:t>Java Training 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" marR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 smtClean="0">
                <a:solidFill>
                  <a:srgbClr val="D9D9D9"/>
                </a:solidFill>
              </a:rPr>
              <a:t>Besant Technologies</a:t>
            </a:r>
            <a:endParaRPr lang="en-US" sz="900" dirty="0"/>
          </a:p>
          <a:p>
            <a:pPr marL="15875" marR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Feb 2023 </a:t>
            </a:r>
            <a:r>
              <a:rPr lang="en-US" sz="9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900" dirty="0" smtClean="0">
                <a:solidFill>
                  <a:srgbClr val="FFD966"/>
                </a:solidFill>
              </a:rPr>
              <a:t>April</a:t>
            </a:r>
            <a:r>
              <a:rPr lang="en-US" sz="900" b="0" i="0" u="none" strike="noStrike" cap="none" dirty="0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2023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82397" y="8072119"/>
            <a:ext cx="117792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158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dirty="0" smtClean="0">
                <a:solidFill>
                  <a:srgbClr val="D9D9D9"/>
                </a:solidFill>
              </a:rPr>
              <a:t>Python Training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 smtClean="0">
                <a:solidFill>
                  <a:srgbClr val="D9D9D9"/>
                </a:solidFill>
              </a:rPr>
              <a:t>Besant Technologies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69" marR="0" lvl="0" indent="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 smtClean="0">
                <a:solidFill>
                  <a:srgbClr val="FFD966"/>
                </a:solidFill>
              </a:rPr>
              <a:t>Nov</a:t>
            </a:r>
            <a:r>
              <a:rPr lang="en-US" sz="900" b="0" i="0" u="none" strike="noStrike" cap="none" dirty="0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2022 </a:t>
            </a:r>
            <a:r>
              <a:rPr lang="en-US" sz="9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900" dirty="0" smtClean="0">
                <a:solidFill>
                  <a:srgbClr val="FFD966"/>
                </a:solidFill>
              </a:rPr>
              <a:t>Jan</a:t>
            </a:r>
            <a:r>
              <a:rPr lang="en-US" sz="900" b="0" i="0" u="none" strike="noStrike" cap="none" dirty="0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2023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388997" y="8351036"/>
            <a:ext cx="4338320" cy="44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sng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3510" marR="0" lvl="0" indent="-114935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757679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 smtClean="0">
                <a:solidFill>
                  <a:srgbClr val="757679"/>
                </a:solidFill>
                <a:latin typeface="Arial"/>
                <a:ea typeface="Arial"/>
                <a:cs typeface="Arial"/>
                <a:sym typeface="Arial"/>
              </a:rPr>
              <a:t>I received a certificate  for participated in MaTPO Aptitude Idol-2023.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3275838" y="2663537"/>
            <a:ext cx="2164715" cy="16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Ecommerce  Sales  Dashboard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3269365" y="2989099"/>
            <a:ext cx="304546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56210" marR="5080" indent="-156210">
              <a:buClr>
                <a:srgbClr val="757679"/>
              </a:buClr>
              <a:buSzPts val="900"/>
              <a:buFont typeface="Arial"/>
              <a:buChar char="•"/>
            </a:pPr>
            <a:r>
              <a:rPr lang="en-US" sz="900" dirty="0" smtClean="0">
                <a:solidFill>
                  <a:srgbClr val="757679"/>
                </a:solidFill>
              </a:rPr>
              <a:t> This  complete dashboard will be operated by using two Dynamic filters or two Quick filters  </a:t>
            </a:r>
            <a:r>
              <a:rPr lang="en-US" sz="900" dirty="0">
                <a:solidFill>
                  <a:srgbClr val="757679"/>
                </a:solidFill>
              </a:rPr>
              <a:t>.Market filters and Action </a:t>
            </a:r>
            <a:r>
              <a:rPr lang="en-US" sz="900" dirty="0" smtClean="0">
                <a:solidFill>
                  <a:srgbClr val="757679"/>
                </a:solidFill>
              </a:rPr>
              <a:t>filters</a:t>
            </a:r>
            <a:endParaRPr lang="en-US" sz="900" dirty="0"/>
          </a:p>
          <a:p>
            <a:pPr marL="156210" marR="5080" lvl="0" indent="-1562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679"/>
              </a:buClr>
              <a:buSzPts val="900"/>
              <a:buFont typeface="Arial"/>
              <a:buChar char="•"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76200" y="3159251"/>
            <a:ext cx="184404" cy="1798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67157" y="2767710"/>
            <a:ext cx="2163445" cy="64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Address	: </a:t>
            </a:r>
            <a:r>
              <a:rPr lang="en-US" sz="900" b="1" i="0" u="none" strike="noStrike" cap="none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Shirpur, </a:t>
            </a:r>
            <a:r>
              <a:rPr lang="en-US" sz="900" b="1" dirty="0">
                <a:solidFill>
                  <a:srgbClr val="A6A6A6"/>
                </a:solidFill>
              </a:rPr>
              <a:t>M</a:t>
            </a:r>
            <a:r>
              <a:rPr lang="en-US" sz="900" b="1" i="0" u="none" strike="noStrike" cap="none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aharashtra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3850" marR="5080" lvl="0">
              <a:buSzPts val="900"/>
            </a:pPr>
            <a:r>
              <a:rPr lang="en-US" sz="900" dirty="0" smtClean="0">
                <a:solidFill>
                  <a:srgbClr val="D9D9D9"/>
                </a:solidFill>
              </a:rPr>
              <a:t>https</a:t>
            </a:r>
            <a:r>
              <a:rPr lang="en-US" sz="900" dirty="0">
                <a:solidFill>
                  <a:srgbClr val="D9D9D9"/>
                </a:solidFill>
              </a:rPr>
              <a:t>://www.linkedin.com/in/sakshi-patil-496904261/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392927" y="3466616"/>
            <a:ext cx="1647825" cy="42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SzPts val="900"/>
            </a:pPr>
            <a:r>
              <a:rPr lang="en-US" sz="900" dirty="0">
                <a:solidFill>
                  <a:srgbClr val="D9D9D9"/>
                </a:solidFill>
              </a:rPr>
              <a:t>https://</a:t>
            </a:r>
            <a:r>
              <a:rPr lang="en-US" sz="900" dirty="0" smtClean="0">
                <a:solidFill>
                  <a:srgbClr val="D9D9D9"/>
                </a:solidFill>
              </a:rPr>
              <a:t>public.tableau.com/app/profile/sakshi.patil4360</a:t>
            </a:r>
            <a:endParaRPr lang="en-IN" sz="900" dirty="0">
              <a:solidFill>
                <a:schemeClr val="bg1"/>
              </a:solidFill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2405633" y="3851682"/>
            <a:ext cx="72961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PROJECT 2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1"/>
          <p:cNvGrpSpPr/>
          <p:nvPr/>
        </p:nvGrpSpPr>
        <p:grpSpPr>
          <a:xfrm>
            <a:off x="62483" y="5477001"/>
            <a:ext cx="2109217" cy="96648"/>
            <a:chOff x="62483" y="5449823"/>
            <a:chExt cx="2133772" cy="96648"/>
          </a:xfrm>
        </p:grpSpPr>
        <p:sp>
          <p:nvSpPr>
            <p:cNvPr id="115" name="Google Shape;115;p1"/>
            <p:cNvSpPr/>
            <p:nvPr/>
          </p:nvSpPr>
          <p:spPr>
            <a:xfrm>
              <a:off x="62483" y="5449823"/>
              <a:ext cx="1929891" cy="96648"/>
            </a:xfrm>
            <a:custGeom>
              <a:avLst/>
              <a:gdLst/>
              <a:ahLst/>
              <a:cxnLst/>
              <a:rect l="l" t="t" r="r" b="b"/>
              <a:pathLst>
                <a:path w="1783080" h="79375" extrusionOk="0">
                  <a:moveTo>
                    <a:pt x="1743456" y="0"/>
                  </a:moveTo>
                  <a:lnTo>
                    <a:pt x="39623" y="0"/>
                  </a:lnTo>
                  <a:lnTo>
                    <a:pt x="24200" y="3119"/>
                  </a:lnTo>
                  <a:lnTo>
                    <a:pt x="11605" y="11620"/>
                  </a:lnTo>
                  <a:lnTo>
                    <a:pt x="3113" y="24217"/>
                  </a:lnTo>
                  <a:lnTo>
                    <a:pt x="0" y="39624"/>
                  </a:lnTo>
                  <a:lnTo>
                    <a:pt x="3113" y="55030"/>
                  </a:lnTo>
                  <a:lnTo>
                    <a:pt x="11605" y="67627"/>
                  </a:lnTo>
                  <a:lnTo>
                    <a:pt x="24200" y="76128"/>
                  </a:lnTo>
                  <a:lnTo>
                    <a:pt x="39623" y="79248"/>
                  </a:lnTo>
                  <a:lnTo>
                    <a:pt x="1743456" y="79248"/>
                  </a:lnTo>
                  <a:lnTo>
                    <a:pt x="1758862" y="76128"/>
                  </a:lnTo>
                  <a:lnTo>
                    <a:pt x="1771459" y="67627"/>
                  </a:lnTo>
                  <a:lnTo>
                    <a:pt x="1779960" y="55030"/>
                  </a:lnTo>
                  <a:lnTo>
                    <a:pt x="1783080" y="39624"/>
                  </a:lnTo>
                  <a:lnTo>
                    <a:pt x="1779960" y="24217"/>
                  </a:lnTo>
                  <a:lnTo>
                    <a:pt x="1771459" y="11620"/>
                  </a:lnTo>
                  <a:lnTo>
                    <a:pt x="1758862" y="3119"/>
                  </a:lnTo>
                  <a:lnTo>
                    <a:pt x="1743456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644652" y="5449823"/>
              <a:ext cx="1551603" cy="96648"/>
            </a:xfrm>
            <a:custGeom>
              <a:avLst/>
              <a:gdLst/>
              <a:ahLst/>
              <a:cxnLst/>
              <a:rect l="l" t="t" r="r" b="b"/>
              <a:pathLst>
                <a:path w="1545589" h="70485" extrusionOk="0">
                  <a:moveTo>
                    <a:pt x="1510284" y="0"/>
                  </a:moveTo>
                  <a:lnTo>
                    <a:pt x="35052" y="0"/>
                  </a:lnTo>
                  <a:lnTo>
                    <a:pt x="21409" y="2762"/>
                  </a:lnTo>
                  <a:lnTo>
                    <a:pt x="10267" y="10287"/>
                  </a:lnTo>
                  <a:lnTo>
                    <a:pt x="2755" y="21431"/>
                  </a:lnTo>
                  <a:lnTo>
                    <a:pt x="0" y="35051"/>
                  </a:lnTo>
                  <a:lnTo>
                    <a:pt x="2755" y="48672"/>
                  </a:lnTo>
                  <a:lnTo>
                    <a:pt x="10267" y="59817"/>
                  </a:lnTo>
                  <a:lnTo>
                    <a:pt x="21409" y="67341"/>
                  </a:lnTo>
                  <a:lnTo>
                    <a:pt x="35052" y="70103"/>
                  </a:lnTo>
                  <a:lnTo>
                    <a:pt x="1510284" y="70103"/>
                  </a:lnTo>
                  <a:lnTo>
                    <a:pt x="1523904" y="67341"/>
                  </a:lnTo>
                  <a:lnTo>
                    <a:pt x="1535048" y="59817"/>
                  </a:lnTo>
                  <a:lnTo>
                    <a:pt x="1542573" y="48672"/>
                  </a:lnTo>
                  <a:lnTo>
                    <a:pt x="1545336" y="35051"/>
                  </a:lnTo>
                  <a:lnTo>
                    <a:pt x="1542573" y="21431"/>
                  </a:lnTo>
                  <a:lnTo>
                    <a:pt x="1535049" y="10287"/>
                  </a:lnTo>
                  <a:lnTo>
                    <a:pt x="1523904" y="2762"/>
                  </a:lnTo>
                  <a:lnTo>
                    <a:pt x="1510284" y="0"/>
                  </a:lnTo>
                  <a:close/>
                </a:path>
              </a:pathLst>
            </a:custGeom>
            <a:solidFill>
              <a:srgbClr val="F1F1F1">
                <a:alpha val="1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1"/>
          <p:cNvSpPr txBox="1"/>
          <p:nvPr/>
        </p:nvSpPr>
        <p:spPr>
          <a:xfrm>
            <a:off x="1938908" y="5299075"/>
            <a:ext cx="228600" cy="13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A6A6A6"/>
                </a:solidFill>
              </a:rPr>
              <a:t>9</a:t>
            </a:r>
            <a:r>
              <a:rPr lang="en-US" sz="800" b="0" i="0" u="none" strike="noStrike" cap="none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800" b="0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54355" y="5259451"/>
            <a:ext cx="433705" cy="13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 smtClean="0">
                <a:solidFill>
                  <a:srgbClr val="A6A6A6"/>
                </a:solidFill>
              </a:rPr>
              <a:t>C #. Net 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357022" y="3801871"/>
            <a:ext cx="1863725" cy="1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buSzPts val="900"/>
            </a:pPr>
            <a:r>
              <a:rPr lang="en-IN" sz="900" u="sng" dirty="0">
                <a:solidFill>
                  <a:schemeClr val="bg1"/>
                </a:solidFill>
              </a:rPr>
              <a:t>https://github.com/Sakshi03022004 </a:t>
            </a:r>
            <a:endParaRPr lang="en-IN" sz="9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4AAF08E-C5B1-77D4-7230-A5B73896B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104" y="9549237"/>
            <a:ext cx="393700" cy="33070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" t="3035" r="6016" b="3941"/>
          <a:stretch/>
        </p:blipFill>
        <p:spPr bwMode="auto">
          <a:xfrm>
            <a:off x="83057" y="3481830"/>
            <a:ext cx="195072" cy="19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4" t="-7076" r="19152" b="7076"/>
          <a:stretch/>
        </p:blipFill>
        <p:spPr bwMode="auto">
          <a:xfrm>
            <a:off x="72883" y="3789419"/>
            <a:ext cx="218073" cy="24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942">
            <a:off x="367741" y="345440"/>
            <a:ext cx="1320800" cy="13275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253</Words>
  <Application>Microsoft Office PowerPoint</Application>
  <PresentationFormat>A4 Paper (210x297 mm)</PresentationFormat>
  <Paragraphs>94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GROVI</dc:creator>
  <cp:lastModifiedBy>Sakshi patil</cp:lastModifiedBy>
  <cp:revision>30</cp:revision>
  <dcterms:created xsi:type="dcterms:W3CDTF">2022-01-21T09:59:17Z</dcterms:created>
  <dcterms:modified xsi:type="dcterms:W3CDTF">2023-05-13T07:14:51Z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2022-01-21T00:00:00Z</vt:filetime>
  </property>
</Properties>
</file>