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1A"/>
    <a:srgbClr val="217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3C42-133E-4100-83B9-19046B00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147FC-BE46-5B8A-0C75-36E63BBDC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7B530-3DB0-3FB2-E256-961E90E6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B8DE-C10A-058C-AB1B-74389BFC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7C2D-F17D-51BF-AB46-0C65E5F9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A64C-C7B5-7ABC-5CFC-7E1E954A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7ABFD-8EB7-BA91-3D2D-53CE3709C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39310-48A0-82FD-9339-6883DD0D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6A42-B60B-5F90-9714-0A8DEC1A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9A10C-8217-2ABE-611E-76FF60B3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4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1794E-0C81-AF68-AD13-753EEEA70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4FD6A-CAC6-A906-8965-3869DA95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0992-EAF2-4FDA-62E4-5DB61705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A07E-C12D-2DFD-0BB4-E107B483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A1E9E-3475-B718-F32A-EFD97083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B101-AF3A-AE16-C727-CB345E93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0AFA8-58F2-84BA-402E-6F65B1AD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6302-8C3D-EF73-D009-69E381C1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A6D1D-C00B-C195-05C2-FC13B73A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E59C-6EC0-9383-2490-1DA2C703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2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A435-534F-EEE5-D27F-59DEF469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359C3-4656-C811-EE7F-0FBA2543F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C7DF6-0C78-762C-C03A-A650D0E0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00C45-96C1-E844-0091-8E25D5AE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9677-76C4-8D9B-0631-DC4F9217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6D48-D18D-E4D5-2541-AE278B26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1247C-AD95-461A-3113-3B2BD4290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95527-A1FB-F5B8-9B0C-3652CE896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F2C4E-04A1-C16A-3089-01470D11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6C5B6-56D3-D2DE-08D6-ADB1ED48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25919-2391-4F1C-A41A-A4AE7407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8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FFD8-FB2A-9F3B-0F2A-13EC68A3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F0D9-C166-660D-C08E-09F9419E4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EFD22-5DE3-CAB3-1870-050A0A640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CDA0B-41E0-A10B-6168-841B1B275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53AD2-AF08-969F-6EE4-17F40777B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F6563-CDA6-AF27-18D7-B35BE5C5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4F2A9-D35B-43FA-344C-7CCEEF84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E38A8-A791-463B-DDB7-02885510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80C-FA0D-6F83-598F-7E70CC14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75985-2B18-CAEF-3355-A065AF0B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88FDD-2B64-C2DF-7722-C347AE03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EB6F-02C3-5DF7-2C5A-3A1D414B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1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F5C72-9812-7B66-AE7B-26DC1E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38D54-0B82-46DE-D745-D4AF74B5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3C7B7-7560-2D29-7CD0-56D26D0A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8629-7007-93EC-0250-CB744D0B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77E4-E97D-04FE-C243-91F0A5F0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F15DE-7E93-2E37-DCD7-DF0115E3A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6F9AF-75CA-7717-2C4E-4638F78F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32632-7C5B-253D-92B9-6925D86E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0CF9A-0738-3383-DF42-C42D103A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E0B7-E04D-42DA-1293-953B58B6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9F05A-E816-2C18-CC63-8D11A2AA6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35D31-3E04-31EE-BB5B-3DBC5224B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CE24B-3E1D-3147-9DA3-759B87FF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B4C7A-1CCF-A3FF-E8ED-408FE25B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1665A-D053-6D48-EE5E-D147BEDE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17638-7F03-F171-C3D6-9B447618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75CE-AD35-F80A-197B-27FC7248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EA56-930B-861D-0F82-9DE195D65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D6957-86D6-47B2-83B3-072C0F72BD2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E37D8-F7CF-2EBC-BFC0-342DDF0AC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982F7-E4B3-BC41-C6C8-583464A53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CD92F0-4E42-433F-B157-1F620549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7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69B6D61-2156-5A4F-B901-D8774448607A}"/>
              </a:ext>
            </a:extLst>
          </p:cNvPr>
          <p:cNvGrpSpPr/>
          <p:nvPr/>
        </p:nvGrpSpPr>
        <p:grpSpPr>
          <a:xfrm>
            <a:off x="2318173" y="170227"/>
            <a:ext cx="8917525" cy="6517545"/>
            <a:chOff x="409355" y="254486"/>
            <a:chExt cx="10998134" cy="78632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D657E1-B674-E340-93EE-67E484799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978" y="254486"/>
              <a:ext cx="3553492" cy="25395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0B3704-5B12-C52F-3C14-84FEC8C10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9470" y="254486"/>
              <a:ext cx="3715698" cy="254424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39B6BC-AC71-E23F-6BDB-763C60E57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5168" y="254486"/>
              <a:ext cx="3715698" cy="254424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E9527E8-49F0-0D89-C547-E583F2BE6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355" y="2913992"/>
              <a:ext cx="3560115" cy="254424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0DE6E6-98FF-3D4F-42C6-DFD9C67B2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5053" y="2913992"/>
              <a:ext cx="3560115" cy="254424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30CCC2-AE0D-6470-2019-E93057CB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85168" y="2913992"/>
              <a:ext cx="3715698" cy="254424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8B79143-6572-3900-1EC3-F5E3699CD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5978" y="5573498"/>
              <a:ext cx="3560115" cy="254424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FC674DE-6946-B1C9-79E6-9789513BF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31676" y="5573498"/>
              <a:ext cx="3553492" cy="25395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174DCA-C584-5061-6918-16AAB3639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91792" y="5532610"/>
              <a:ext cx="3715697" cy="254424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92F7DE4-FD84-5527-C88B-791298A35F8C}"/>
              </a:ext>
            </a:extLst>
          </p:cNvPr>
          <p:cNvSpPr txBox="1"/>
          <p:nvPr/>
        </p:nvSpPr>
        <p:spPr>
          <a:xfrm>
            <a:off x="214255" y="16630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experiments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94EF-CF98-5A57-BAD5-69D0F45B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R2-score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EA864-2361-4451-1934-B69802733E2D}"/>
              </a:ext>
            </a:extLst>
          </p:cNvPr>
          <p:cNvSpPr txBox="1"/>
          <p:nvPr/>
        </p:nvSpPr>
        <p:spPr>
          <a:xfrm>
            <a:off x="838200" y="967668"/>
            <a:ext cx="86649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{((30, 10), 0.1): {0: tensor(-2.7286), 1: tensor(-2.4183), 2: tensor(-1.4610)},</a:t>
            </a:r>
          </a:p>
          <a:p>
            <a:r>
              <a:rPr lang="en-US" dirty="0"/>
              <a:t> ((30, 10), 0.01): {0: tensor(0.2681), 1: tensor(-0.5576), 2: tensor(-0.2449)},</a:t>
            </a:r>
          </a:p>
          <a:p>
            <a:r>
              <a:rPr lang="en-US" dirty="0"/>
              <a:t> ((30, 10), 0.001): {0: tensor(0.2625), 1: tensor(0.2227), 2: tensor(0.3894)},</a:t>
            </a:r>
          </a:p>
          <a:p>
            <a:r>
              <a:rPr lang="en-US" dirty="0"/>
              <a:t> ((50, 20), 0.1): {0: tensor(-729.9717), 1: tensor(-126.8024), 2: tensor(-97.5322)},</a:t>
            </a:r>
          </a:p>
          <a:p>
            <a:r>
              <a:rPr lang="en-US" dirty="0"/>
              <a:t> ((50, 20), 0.01): {0: tensor(-52.0549), 1: tensor(-2879.7458), 2: tensor(-2671.4656)},</a:t>
            </a:r>
          </a:p>
          <a:p>
            <a:r>
              <a:rPr lang="en-US" dirty="0"/>
              <a:t> ((50, 20), 0.001): {0: tensor(0.4427), 1: tensor(-0.5064), 2: tensor(0.0587)},</a:t>
            </a:r>
          </a:p>
          <a:p>
            <a:r>
              <a:rPr lang="en-US" dirty="0"/>
              <a:t> ((100, 100), 0.1): {0: tensor(-10.3420),1: tensor(-7.3590),2: tensor(-2.2001)},</a:t>
            </a:r>
          </a:p>
          <a:p>
            <a:r>
              <a:rPr lang="en-US" dirty="0"/>
              <a:t> ((100, 100), 0.01): {0: tensor(0.2834), 1: tensor(-3.1010), 2: tensor(-2.2946)},</a:t>
            </a:r>
          </a:p>
          <a:p>
            <a:r>
              <a:rPr lang="en-US" dirty="0"/>
              <a:t> ((100, 100), 0.001): {0: tensor(-0.2262),1: tensor(-18.1115),2: tensor(-10.4676)}}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77082E-95EC-F3E4-4B97-7C7D3DFDF1AB}"/>
              </a:ext>
            </a:extLst>
          </p:cNvPr>
          <p:cNvSpPr txBox="1">
            <a:spLocks/>
          </p:cNvSpPr>
          <p:nvPr/>
        </p:nvSpPr>
        <p:spPr>
          <a:xfrm>
            <a:off x="838200" y="31950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TEST_LOSS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EC936-9E70-4936-6965-52D1EE871116}"/>
              </a:ext>
            </a:extLst>
          </p:cNvPr>
          <p:cNvSpPr txBox="1"/>
          <p:nvPr/>
        </p:nvSpPr>
        <p:spPr>
          <a:xfrm>
            <a:off x="975197" y="4129862"/>
            <a:ext cx="60943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{((30, 10), 0.1): 1280474752.0,</a:t>
            </a:r>
          </a:p>
          <a:p>
            <a:r>
              <a:rPr lang="en-US" dirty="0"/>
              <a:t> ((30, 10), 0.01): 647760384.0,</a:t>
            </a:r>
          </a:p>
          <a:p>
            <a:r>
              <a:rPr lang="en-US" dirty="0"/>
              <a:t> ((30, 10), 0.001): 317696736.0,</a:t>
            </a:r>
          </a:p>
          <a:p>
            <a:r>
              <a:rPr lang="en-US" dirty="0"/>
              <a:t> ((50, 20), 0.1): 51267399680.0,</a:t>
            </a:r>
          </a:p>
          <a:p>
            <a:r>
              <a:rPr lang="en-US" dirty="0"/>
              <a:t> ((50, 20), 0.01): 1390513225728.0,</a:t>
            </a:r>
          </a:p>
          <a:p>
            <a:r>
              <a:rPr lang="en-US" dirty="0"/>
              <a:t> ((50, 20), 0.001): 489750240.0,</a:t>
            </a:r>
          </a:p>
          <a:p>
            <a:r>
              <a:rPr lang="en-US" dirty="0"/>
              <a:t> ((100, 100), 0.1): 1665068672.0,</a:t>
            </a:r>
          </a:p>
          <a:p>
            <a:r>
              <a:rPr lang="en-US" dirty="0"/>
              <a:t> ((100, 100), 0.01): 1714227200.0,</a:t>
            </a:r>
          </a:p>
          <a:p>
            <a:r>
              <a:rPr lang="en-US" dirty="0"/>
              <a:t> ((100, 100), 0.001): 5966696960.0}</a:t>
            </a:r>
          </a:p>
        </p:txBody>
      </p:sp>
    </p:spTree>
    <p:extLst>
      <p:ext uri="{BB962C8B-B14F-4D97-AF65-F5344CB8AC3E}">
        <p14:creationId xmlns:p14="http://schemas.microsoft.com/office/powerpoint/2010/main" val="220622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F50F-C0B8-C0CC-B659-8A75F2E5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 for the report</a:t>
            </a:r>
            <a:br>
              <a:rPr lang="en-US" dirty="0"/>
            </a:b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2B7AF7-DA35-4EB5-95B1-0BEF1805DDA3}"/>
              </a:ext>
            </a:extLst>
          </p:cNvPr>
          <p:cNvGrpSpPr/>
          <p:nvPr/>
        </p:nvGrpSpPr>
        <p:grpSpPr>
          <a:xfrm>
            <a:off x="1756705" y="1299981"/>
            <a:ext cx="7116833" cy="4772389"/>
            <a:chOff x="1756705" y="1299981"/>
            <a:chExt cx="7116833" cy="477238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322CBA-0309-9C7B-C9B5-0DD1DDAC60D3}"/>
                </a:ext>
              </a:extLst>
            </p:cNvPr>
            <p:cNvGrpSpPr/>
            <p:nvPr/>
          </p:nvGrpSpPr>
          <p:grpSpPr>
            <a:xfrm>
              <a:off x="1756705" y="1299981"/>
              <a:ext cx="7116833" cy="4772389"/>
              <a:chOff x="1758610" y="1317126"/>
              <a:chExt cx="7116833" cy="477238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C850E1F-9340-E500-2F70-33A45A3F8F13}"/>
                  </a:ext>
                </a:extLst>
              </p:cNvPr>
              <p:cNvGrpSpPr/>
              <p:nvPr/>
            </p:nvGrpSpPr>
            <p:grpSpPr>
              <a:xfrm>
                <a:off x="2001803" y="1412782"/>
                <a:ext cx="6873640" cy="4676733"/>
                <a:chOff x="3969470" y="2880108"/>
                <a:chExt cx="7703963" cy="5232904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1A2537F-12CE-FB8C-45D6-71BB881A4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69470" y="2880108"/>
                  <a:ext cx="3715697" cy="2544247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A2934C08-36A8-0E9E-5B4C-ACDC605A52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7736" y="2880108"/>
                  <a:ext cx="3715697" cy="2544247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254233D-7A5D-4A46-F8A4-A8E9EA81CE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31676" y="5568765"/>
                  <a:ext cx="3553492" cy="2539514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A73C3E53-E85C-0D95-9F67-50FCAA9E4E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57736" y="5568765"/>
                  <a:ext cx="3715697" cy="2544247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8330D9-4D31-92DF-704C-12C84626365F}"/>
                  </a:ext>
                </a:extLst>
              </p:cNvPr>
              <p:cNvSpPr txBox="1"/>
              <p:nvPr/>
            </p:nvSpPr>
            <p:spPr>
              <a:xfrm>
                <a:off x="1758610" y="1317126"/>
                <a:ext cx="65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9B5BF0-9BB8-C332-7B41-CC332232E602}"/>
                  </a:ext>
                </a:extLst>
              </p:cNvPr>
              <p:cNvSpPr txBox="1"/>
              <p:nvPr/>
            </p:nvSpPr>
            <p:spPr>
              <a:xfrm>
                <a:off x="5435094" y="1317126"/>
                <a:ext cx="65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94C2AE-58FE-CB5F-BADE-AE93384BFFAC}"/>
                  </a:ext>
                </a:extLst>
              </p:cNvPr>
              <p:cNvSpPr txBox="1"/>
              <p:nvPr/>
            </p:nvSpPr>
            <p:spPr>
              <a:xfrm>
                <a:off x="1758610" y="3755608"/>
                <a:ext cx="65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37AB94-9696-23D8-1BCB-5FC7EA8CA2A6}"/>
                  </a:ext>
                </a:extLst>
              </p:cNvPr>
              <p:cNvSpPr txBox="1"/>
              <p:nvPr/>
            </p:nvSpPr>
            <p:spPr>
              <a:xfrm>
                <a:off x="5435095" y="3686618"/>
                <a:ext cx="65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d)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E70FA5-567F-0216-8E5B-F04FBDA6BF3F}"/>
                </a:ext>
              </a:extLst>
            </p:cNvPr>
            <p:cNvSpPr/>
            <p:nvPr/>
          </p:nvSpPr>
          <p:spPr>
            <a:xfrm>
              <a:off x="7124701" y="1664422"/>
              <a:ext cx="1154430" cy="3355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800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31E8AB-318D-E0CD-CB81-FF2618B194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1850" y="1752600"/>
              <a:ext cx="369570" cy="0"/>
            </a:xfrm>
            <a:prstGeom prst="line">
              <a:avLst/>
            </a:prstGeom>
            <a:ln>
              <a:solidFill>
                <a:srgbClr val="2178B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5AA6FC-4E2C-A5C6-ED07-F1FE561BED56}"/>
                </a:ext>
              </a:extLst>
            </p:cNvPr>
            <p:cNvCxnSpPr>
              <a:cxnSpLocks/>
            </p:cNvCxnSpPr>
            <p:nvPr/>
          </p:nvCxnSpPr>
          <p:spPr>
            <a:xfrm>
              <a:off x="7181850" y="1903095"/>
              <a:ext cx="369570" cy="0"/>
            </a:xfrm>
            <a:prstGeom prst="line">
              <a:avLst/>
            </a:prstGeom>
            <a:ln>
              <a:solidFill>
                <a:srgbClr val="FF851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E4575-5BEC-CE00-957D-0FA3589D7264}"/>
                </a:ext>
              </a:extLst>
            </p:cNvPr>
            <p:cNvSpPr txBox="1"/>
            <p:nvPr/>
          </p:nvSpPr>
          <p:spPr>
            <a:xfrm>
              <a:off x="7577153" y="1664423"/>
              <a:ext cx="742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800" dirty="0">
                  <a:solidFill>
                    <a:schemeClr val="tx1"/>
                  </a:solidFill>
                </a:rPr>
                <a:t>Training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Validation</a:t>
              </a:r>
            </a:p>
            <a:p>
              <a:endParaRPr lang="en-US" sz="1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38A2E4-1595-4589-7142-4236B84DBE7D}"/>
                </a:ext>
              </a:extLst>
            </p:cNvPr>
            <p:cNvSpPr/>
            <p:nvPr/>
          </p:nvSpPr>
          <p:spPr>
            <a:xfrm>
              <a:off x="7277101" y="4041862"/>
              <a:ext cx="1154430" cy="3355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800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354DA7-C60A-87F5-9E4E-730AAFAE3C84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50" y="4130040"/>
              <a:ext cx="369570" cy="0"/>
            </a:xfrm>
            <a:prstGeom prst="line">
              <a:avLst/>
            </a:prstGeom>
            <a:ln>
              <a:solidFill>
                <a:srgbClr val="2178B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8C4563-B1B6-D512-2B3E-66B55E7BA6B5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50" y="4280535"/>
              <a:ext cx="369570" cy="0"/>
            </a:xfrm>
            <a:prstGeom prst="line">
              <a:avLst/>
            </a:prstGeom>
            <a:ln>
              <a:solidFill>
                <a:srgbClr val="FF851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956607-D3C2-E4FC-A16C-3096F7EBC8EE}"/>
                </a:ext>
              </a:extLst>
            </p:cNvPr>
            <p:cNvSpPr txBox="1"/>
            <p:nvPr/>
          </p:nvSpPr>
          <p:spPr>
            <a:xfrm>
              <a:off x="7729553" y="4041863"/>
              <a:ext cx="742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800" dirty="0">
                  <a:solidFill>
                    <a:schemeClr val="tx1"/>
                  </a:solidFill>
                </a:rPr>
                <a:t>Training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Validation</a:t>
              </a:r>
            </a:p>
            <a:p>
              <a:endParaRPr lang="en-US" sz="10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240821-287E-711C-FA76-CC703A6FDCC2}"/>
                </a:ext>
              </a:extLst>
            </p:cNvPr>
            <p:cNvSpPr/>
            <p:nvPr/>
          </p:nvSpPr>
          <p:spPr>
            <a:xfrm>
              <a:off x="3679516" y="1656872"/>
              <a:ext cx="1154430" cy="3355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800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994EDB-AA9B-0450-94E2-0235F4048918}"/>
                </a:ext>
              </a:extLst>
            </p:cNvPr>
            <p:cNvCxnSpPr>
              <a:cxnSpLocks/>
            </p:cNvCxnSpPr>
            <p:nvPr/>
          </p:nvCxnSpPr>
          <p:spPr>
            <a:xfrm>
              <a:off x="3736665" y="1745050"/>
              <a:ext cx="369570" cy="0"/>
            </a:xfrm>
            <a:prstGeom prst="line">
              <a:avLst/>
            </a:prstGeom>
            <a:ln>
              <a:solidFill>
                <a:srgbClr val="2178B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423DB26-8C96-219B-71A4-ED8B6192920E}"/>
                </a:ext>
              </a:extLst>
            </p:cNvPr>
            <p:cNvCxnSpPr>
              <a:cxnSpLocks/>
            </p:cNvCxnSpPr>
            <p:nvPr/>
          </p:nvCxnSpPr>
          <p:spPr>
            <a:xfrm>
              <a:off x="3736665" y="1895545"/>
              <a:ext cx="369570" cy="0"/>
            </a:xfrm>
            <a:prstGeom prst="line">
              <a:avLst/>
            </a:prstGeom>
            <a:ln>
              <a:solidFill>
                <a:srgbClr val="FF851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6ECBD7-D27D-C3D8-1E49-1779E3F95EFA}"/>
                </a:ext>
              </a:extLst>
            </p:cNvPr>
            <p:cNvSpPr txBox="1"/>
            <p:nvPr/>
          </p:nvSpPr>
          <p:spPr>
            <a:xfrm>
              <a:off x="4131968" y="1656873"/>
              <a:ext cx="742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800" dirty="0">
                  <a:solidFill>
                    <a:schemeClr val="tx1"/>
                  </a:solidFill>
                </a:rPr>
                <a:t>Training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Validation</a:t>
              </a:r>
            </a:p>
            <a:p>
              <a:endParaRPr lang="en-US" sz="1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B3CA110-F51E-BEBA-C5A4-86617E4672B5}"/>
                </a:ext>
              </a:extLst>
            </p:cNvPr>
            <p:cNvSpPr/>
            <p:nvPr/>
          </p:nvSpPr>
          <p:spPr>
            <a:xfrm>
              <a:off x="2666056" y="5344952"/>
              <a:ext cx="1154430" cy="3355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800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2C561-EA50-D974-45AF-5F6D4761766E}"/>
                </a:ext>
              </a:extLst>
            </p:cNvPr>
            <p:cNvCxnSpPr>
              <a:cxnSpLocks/>
            </p:cNvCxnSpPr>
            <p:nvPr/>
          </p:nvCxnSpPr>
          <p:spPr>
            <a:xfrm>
              <a:off x="2723205" y="5433130"/>
              <a:ext cx="369570" cy="0"/>
            </a:xfrm>
            <a:prstGeom prst="line">
              <a:avLst/>
            </a:prstGeom>
            <a:ln>
              <a:solidFill>
                <a:srgbClr val="2178B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4B917-CC64-5DDA-1B1D-EC516340F290}"/>
                </a:ext>
              </a:extLst>
            </p:cNvPr>
            <p:cNvCxnSpPr>
              <a:cxnSpLocks/>
            </p:cNvCxnSpPr>
            <p:nvPr/>
          </p:nvCxnSpPr>
          <p:spPr>
            <a:xfrm>
              <a:off x="2723205" y="5583625"/>
              <a:ext cx="369570" cy="0"/>
            </a:xfrm>
            <a:prstGeom prst="line">
              <a:avLst/>
            </a:prstGeom>
            <a:ln>
              <a:solidFill>
                <a:srgbClr val="FF851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6B4055-2680-82E1-DD3B-601EBABC9288}"/>
                </a:ext>
              </a:extLst>
            </p:cNvPr>
            <p:cNvSpPr txBox="1"/>
            <p:nvPr/>
          </p:nvSpPr>
          <p:spPr>
            <a:xfrm>
              <a:off x="3118508" y="5344953"/>
              <a:ext cx="742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800" dirty="0">
                  <a:solidFill>
                    <a:schemeClr val="tx1"/>
                  </a:solidFill>
                </a:rPr>
                <a:t>Training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Validation</a:t>
              </a:r>
            </a:p>
            <a:p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311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E4E6-92F7-DBFE-790A-273BDBB2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0" y="-20961"/>
            <a:ext cx="10515600" cy="1325563"/>
          </a:xfrm>
        </p:spPr>
        <p:txBody>
          <a:bodyPr/>
          <a:lstStyle/>
          <a:p>
            <a:r>
              <a:rPr lang="en-US" dirty="0"/>
              <a:t>3 different NNs for each target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E7F23-7BAC-1F12-0815-CC386AC26D46}"/>
              </a:ext>
            </a:extLst>
          </p:cNvPr>
          <p:cNvSpPr txBox="1"/>
          <p:nvPr/>
        </p:nvSpPr>
        <p:spPr>
          <a:xfrm>
            <a:off x="4886960" y="4398460"/>
            <a:ext cx="3164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2</a:t>
            </a:r>
          </a:p>
          <a:p>
            <a:r>
              <a:rPr lang="en-US" dirty="0"/>
              <a:t>R2-SCORE =  tensor(0.0274)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F3008A-6222-A16D-FFAD-2CB2A26805E1}"/>
              </a:ext>
            </a:extLst>
          </p:cNvPr>
          <p:cNvSpPr txBox="1"/>
          <p:nvPr/>
        </p:nvSpPr>
        <p:spPr>
          <a:xfrm>
            <a:off x="8834122" y="4399428"/>
            <a:ext cx="3515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3</a:t>
            </a:r>
          </a:p>
          <a:p>
            <a:r>
              <a:rPr lang="en-US" dirty="0"/>
              <a:t>R2-SCORE =  tensor(0.0933)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6AC3BB-7566-2ED0-4F66-5722CD3E9F9B}"/>
              </a:ext>
            </a:extLst>
          </p:cNvPr>
          <p:cNvSpPr txBox="1"/>
          <p:nvPr/>
        </p:nvSpPr>
        <p:spPr>
          <a:xfrm>
            <a:off x="914943" y="4398460"/>
            <a:ext cx="3107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1</a:t>
            </a:r>
          </a:p>
          <a:p>
            <a:r>
              <a:rPr lang="en-US" dirty="0"/>
              <a:t>R2-SCORE =  tensor(0.6994)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D193D2-654B-54EF-3222-83A9F30FE980}"/>
              </a:ext>
            </a:extLst>
          </p:cNvPr>
          <p:cNvSpPr txBox="1"/>
          <p:nvPr/>
        </p:nvSpPr>
        <p:spPr>
          <a:xfrm>
            <a:off x="914943" y="5078941"/>
            <a:ext cx="2519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Test Loss: 12.197778701782227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C33955-B852-D6ED-0CA7-E5E8500C7D30}"/>
              </a:ext>
            </a:extLst>
          </p:cNvPr>
          <p:cNvSpPr txBox="1"/>
          <p:nvPr/>
        </p:nvSpPr>
        <p:spPr>
          <a:xfrm>
            <a:off x="4886960" y="5066038"/>
            <a:ext cx="3413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Test Loss: 207.908447265625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845D57-8DF5-6AC3-17AE-F7A63BCD52C1}"/>
              </a:ext>
            </a:extLst>
          </p:cNvPr>
          <p:cNvSpPr txBox="1"/>
          <p:nvPr/>
        </p:nvSpPr>
        <p:spPr>
          <a:xfrm>
            <a:off x="8834122" y="5044791"/>
            <a:ext cx="298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Test Loss: 961243520.0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CD8BEE-9FEC-4099-30E8-4CDC64EC54F8}"/>
              </a:ext>
            </a:extLst>
          </p:cNvPr>
          <p:cNvGrpSpPr/>
          <p:nvPr/>
        </p:nvGrpSpPr>
        <p:grpSpPr>
          <a:xfrm>
            <a:off x="0" y="935270"/>
            <a:ext cx="11940646" cy="3189549"/>
            <a:chOff x="0" y="935270"/>
            <a:chExt cx="11940646" cy="318954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B19E5E-496F-1948-9734-2D928678F1B5}"/>
                </a:ext>
              </a:extLst>
            </p:cNvPr>
            <p:cNvGrpSpPr/>
            <p:nvPr/>
          </p:nvGrpSpPr>
          <p:grpSpPr>
            <a:xfrm>
              <a:off x="0" y="935270"/>
              <a:ext cx="11940646" cy="3189549"/>
              <a:chOff x="0" y="935270"/>
              <a:chExt cx="11940646" cy="318954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8D017CD-A0AD-3236-637F-3EC6B55429C1}"/>
                  </a:ext>
                </a:extLst>
              </p:cNvPr>
              <p:cNvGrpSpPr/>
              <p:nvPr/>
            </p:nvGrpSpPr>
            <p:grpSpPr>
              <a:xfrm>
                <a:off x="0" y="1304602"/>
                <a:ext cx="11940646" cy="2820217"/>
                <a:chOff x="125677" y="1593222"/>
                <a:chExt cx="11940646" cy="2820217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BE240AC1-9F88-4BD3-2993-E063CDBB66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5677" y="1593222"/>
                  <a:ext cx="3867561" cy="2771088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8132E4A-12C7-AE9D-ACE2-FF6F79E7FD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51037" y="1664055"/>
                  <a:ext cx="4015286" cy="2749384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9E7654C7-6A2B-DF57-947B-A39D1A08C9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52617" y="1627373"/>
                  <a:ext cx="4037014" cy="2771087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7538B7-165F-6F05-96C6-A7C979930097}"/>
                  </a:ext>
                </a:extLst>
              </p:cNvPr>
              <p:cNvSpPr txBox="1"/>
              <p:nvPr/>
            </p:nvSpPr>
            <p:spPr>
              <a:xfrm>
                <a:off x="1818640" y="935270"/>
                <a:ext cx="1087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Target 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C3CF1-B54D-4AB6-F451-F13AC3571E6A}"/>
                  </a:ext>
                </a:extLst>
              </p:cNvPr>
              <p:cNvSpPr txBox="1"/>
              <p:nvPr/>
            </p:nvSpPr>
            <p:spPr>
              <a:xfrm>
                <a:off x="5824220" y="956517"/>
                <a:ext cx="1087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Target 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115446-F2E1-72FF-0B19-41E71BBAA075}"/>
                  </a:ext>
                </a:extLst>
              </p:cNvPr>
              <p:cNvSpPr txBox="1"/>
              <p:nvPr/>
            </p:nvSpPr>
            <p:spPr>
              <a:xfrm>
                <a:off x="9767141" y="956517"/>
                <a:ext cx="1087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Target 3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183C2E-C8F0-8C8B-BC85-9BDBE84445FF}"/>
                </a:ext>
              </a:extLst>
            </p:cNvPr>
            <p:cNvSpPr/>
            <p:nvPr/>
          </p:nvSpPr>
          <p:spPr>
            <a:xfrm>
              <a:off x="2346826" y="1627371"/>
              <a:ext cx="1154430" cy="3355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800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0A23C-1BEC-6C2D-CB66-4852A3023EBB}"/>
                </a:ext>
              </a:extLst>
            </p:cNvPr>
            <p:cNvCxnSpPr>
              <a:cxnSpLocks/>
            </p:cNvCxnSpPr>
            <p:nvPr/>
          </p:nvCxnSpPr>
          <p:spPr>
            <a:xfrm>
              <a:off x="2403975" y="1715549"/>
              <a:ext cx="369570" cy="0"/>
            </a:xfrm>
            <a:prstGeom prst="line">
              <a:avLst/>
            </a:prstGeom>
            <a:ln>
              <a:solidFill>
                <a:srgbClr val="2178B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325FDF-2F03-9F21-2E2C-CEEABC3646FC}"/>
                </a:ext>
              </a:extLst>
            </p:cNvPr>
            <p:cNvCxnSpPr>
              <a:cxnSpLocks/>
            </p:cNvCxnSpPr>
            <p:nvPr/>
          </p:nvCxnSpPr>
          <p:spPr>
            <a:xfrm>
              <a:off x="2403975" y="1866044"/>
              <a:ext cx="369570" cy="0"/>
            </a:xfrm>
            <a:prstGeom prst="line">
              <a:avLst/>
            </a:prstGeom>
            <a:ln>
              <a:solidFill>
                <a:srgbClr val="FF851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214DBB-92A9-1997-05C7-DAB45E2220D5}"/>
                </a:ext>
              </a:extLst>
            </p:cNvPr>
            <p:cNvSpPr txBox="1"/>
            <p:nvPr/>
          </p:nvSpPr>
          <p:spPr>
            <a:xfrm>
              <a:off x="2799278" y="1627372"/>
              <a:ext cx="742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800" dirty="0">
                  <a:solidFill>
                    <a:schemeClr val="tx1"/>
                  </a:solidFill>
                </a:rPr>
                <a:t>Training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Validation</a:t>
              </a:r>
            </a:p>
            <a:p>
              <a:endParaRPr lang="en-US" sz="10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8651B1-A7F9-8067-CDCC-AF78DFFC0A53}"/>
                </a:ext>
              </a:extLst>
            </p:cNvPr>
            <p:cNvSpPr/>
            <p:nvPr/>
          </p:nvSpPr>
          <p:spPr>
            <a:xfrm>
              <a:off x="6474293" y="1627370"/>
              <a:ext cx="1154430" cy="3355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800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09C023-0E8C-9A64-CC7B-FAD466E33601}"/>
                </a:ext>
              </a:extLst>
            </p:cNvPr>
            <p:cNvCxnSpPr>
              <a:cxnSpLocks/>
            </p:cNvCxnSpPr>
            <p:nvPr/>
          </p:nvCxnSpPr>
          <p:spPr>
            <a:xfrm>
              <a:off x="6531442" y="1715548"/>
              <a:ext cx="369570" cy="0"/>
            </a:xfrm>
            <a:prstGeom prst="line">
              <a:avLst/>
            </a:prstGeom>
            <a:ln>
              <a:solidFill>
                <a:srgbClr val="2178B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D36C368-6AE6-0CCC-0180-FB3FBC1A0670}"/>
                </a:ext>
              </a:extLst>
            </p:cNvPr>
            <p:cNvCxnSpPr>
              <a:cxnSpLocks/>
            </p:cNvCxnSpPr>
            <p:nvPr/>
          </p:nvCxnSpPr>
          <p:spPr>
            <a:xfrm>
              <a:off x="6531442" y="1866043"/>
              <a:ext cx="369570" cy="0"/>
            </a:xfrm>
            <a:prstGeom prst="line">
              <a:avLst/>
            </a:prstGeom>
            <a:ln>
              <a:solidFill>
                <a:srgbClr val="FF851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81635D-89F3-122D-06E8-7C2475930C19}"/>
                </a:ext>
              </a:extLst>
            </p:cNvPr>
            <p:cNvSpPr txBox="1"/>
            <p:nvPr/>
          </p:nvSpPr>
          <p:spPr>
            <a:xfrm>
              <a:off x="6926745" y="1627371"/>
              <a:ext cx="742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800" dirty="0">
                  <a:solidFill>
                    <a:schemeClr val="tx1"/>
                  </a:solidFill>
                </a:rPr>
                <a:t>Training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Validation</a:t>
              </a:r>
            </a:p>
            <a:p>
              <a:endParaRPr lang="en-US" sz="10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AD4785D-8087-D5D3-600B-20526CBD9BCF}"/>
                </a:ext>
              </a:extLst>
            </p:cNvPr>
            <p:cNvSpPr/>
            <p:nvPr/>
          </p:nvSpPr>
          <p:spPr>
            <a:xfrm>
              <a:off x="10511307" y="1703742"/>
              <a:ext cx="1154430" cy="3355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800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140688-DB27-619A-F2C8-942706A4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68456" y="1791920"/>
              <a:ext cx="369570" cy="0"/>
            </a:xfrm>
            <a:prstGeom prst="line">
              <a:avLst/>
            </a:prstGeom>
            <a:ln>
              <a:solidFill>
                <a:srgbClr val="2178B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F7434B9-42F2-0436-348A-A1712A1154E4}"/>
                </a:ext>
              </a:extLst>
            </p:cNvPr>
            <p:cNvCxnSpPr>
              <a:cxnSpLocks/>
            </p:cNvCxnSpPr>
            <p:nvPr/>
          </p:nvCxnSpPr>
          <p:spPr>
            <a:xfrm>
              <a:off x="10568456" y="1942415"/>
              <a:ext cx="369570" cy="0"/>
            </a:xfrm>
            <a:prstGeom prst="line">
              <a:avLst/>
            </a:prstGeom>
            <a:ln>
              <a:solidFill>
                <a:srgbClr val="FF851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34FAE1-25C4-3923-C06B-5D5C09051A43}"/>
                </a:ext>
              </a:extLst>
            </p:cNvPr>
            <p:cNvSpPr txBox="1"/>
            <p:nvPr/>
          </p:nvSpPr>
          <p:spPr>
            <a:xfrm>
              <a:off x="10963759" y="1703743"/>
              <a:ext cx="742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800" dirty="0">
                  <a:solidFill>
                    <a:schemeClr val="tx1"/>
                  </a:solidFill>
                </a:rPr>
                <a:t>Training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Validation</a:t>
              </a:r>
            </a:p>
            <a:p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3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416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R2-score</vt:lpstr>
      <vt:lpstr>Final results for the report </vt:lpstr>
      <vt:lpstr>3 different NNs for each target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Naik Naik</dc:creator>
  <cp:lastModifiedBy>Sakshi Naik Naik</cp:lastModifiedBy>
  <cp:revision>3</cp:revision>
  <dcterms:created xsi:type="dcterms:W3CDTF">2024-03-17T19:13:20Z</dcterms:created>
  <dcterms:modified xsi:type="dcterms:W3CDTF">2024-03-17T23:14:33Z</dcterms:modified>
</cp:coreProperties>
</file>