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B713-E766-F943-83CB-33BCCA43E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0C781-0E59-2D70-56C8-85DC95C4F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99C0-42EC-2C77-8899-459101C8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530F-3CC6-2D1B-7AAD-113E2AF4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ED48-4168-FDA3-C205-24EB5ED0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5717-00F9-A097-D102-7F6DBECF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4891-590C-A400-012A-230E162B8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703D-43FB-9FFF-4FD3-23047687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7FEF-8819-2D9F-0894-8FEB5A52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C0C7-1172-7B70-B427-60BC1ABE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414D8-3EC9-BED7-F2F3-38B7D15FB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5D8BE-53D9-15CE-23F5-C2EF6B4E2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A980-8540-0A23-D2FC-D4909112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CDB8-0708-9589-9F95-B1E6CC3A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B1DF-B3A7-4E6E-A439-5BC9C91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430F-EADF-CA5A-600B-7C9EDE6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55D0-9677-73C9-5D8B-3394FC19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8D7C-032C-414F-7F1C-93FE15B1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7868-1F59-40BA-F012-A95D7BA5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7F5B-65C1-15DC-D2AE-E85209AF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BF5B-E3EF-210F-537A-D867A5B4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99F8-FA7A-DD02-3EB4-96DADE4D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ED4A-7687-C076-93DA-50DCACCE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110E-008B-40F2-26FC-7AA4E462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853B-DC8C-60B4-8578-D0DD45D8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B92C-6081-A564-ADE4-8869A572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1DDC-BCF5-310E-1CBA-86432DB67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1B25-545D-6F4C-2C21-BD6EBCB1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1A09-21D5-598A-D92A-F0794441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B0F3F-F544-CCEB-EA0B-9686F74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D9FC9-36AE-C4F9-5815-A10A43A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7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2E77-CB6A-B328-7177-9CC88FEC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669E-4936-C6AD-B5B0-F5FAEB13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79A75-24BB-01F4-15B7-B11564A4E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EF491-0D21-911A-D68B-7A3C98B96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8D9AE-9C06-A586-865F-ED437E68A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4BFCD-08A8-8A63-7BE3-89574FD3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60F1B-C62E-8C79-A7AD-A885ED03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C24E-AC99-4B7F-829C-FD1599FE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2E95-340D-9780-C393-27EBBD93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05C2F-B8A5-AEFB-7804-46464153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3A50-9F9D-E68B-C372-ED478720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1142D-B3AF-E1E9-BF53-E87313F9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3101B-7248-0535-F56B-E4F72CB0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B1EB2-1AA6-0594-4C3B-E3F1AB03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5C36A-65D5-3EA5-A45C-656FCCE4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56C9-0C6A-A495-9134-51F6E27D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3B3B-1868-C9A8-5E84-38D112FB1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F088B-6CEC-3F27-AA66-16824377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ABB2-AE42-AC35-94A4-A96119CC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0889F-94B0-D870-0E2E-47AA2DB7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04AAF-22BB-1F43-08BD-4E34E06D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A086-C9CF-8618-1C23-3C726673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EF8D-A189-00F4-0C26-B37282B7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349E1-8E9B-0747-A5E4-AE8EBE92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698E9-46F8-C0F3-FE2D-3DB5F024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049CE-E226-7BFE-C5AF-A071B9BA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A19FC-BAD8-3F64-9BF0-61F02C54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3BD8E-C59F-9DA5-2EB6-51FDFD87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3B09-343F-876E-C855-0D4015B7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17F8-E79B-9858-972C-6DC1FCF0E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4B6D-193A-47CB-A38E-4FA4DE17D31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EA17-38BB-F07F-27C7-3695F7B43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6D8B-A1CA-45ED-F638-2E7857C1F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122-D6CA-4247-99A2-A0515EFD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66B51-B657-4C4E-6755-5CB934C2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86" y="489856"/>
            <a:ext cx="10580915" cy="117089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i="1" kern="100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IAM user Jack and provide him full access for ec2, S3, SNS and RDS.</a:t>
            </a:r>
            <a:endParaRPr lang="en-US" sz="2400" b="1" i="1" dirty="0">
              <a:latin typeface="Tempus Sans ITC" panose="04020404030D07020202" pitchFamily="82" charset="0"/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07F273-2DCB-4311-716C-4E569783A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665" r="-4284" b="29185"/>
          <a:stretch/>
        </p:blipFill>
        <p:spPr>
          <a:xfrm>
            <a:off x="225643" y="2373087"/>
            <a:ext cx="486840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AF248C-389A-F0D9-8E26-04B3C018A5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5" t="40845" r="1761" b="16669"/>
          <a:stretch/>
        </p:blipFill>
        <p:spPr>
          <a:xfrm>
            <a:off x="4963887" y="2177143"/>
            <a:ext cx="7002470" cy="3341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968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1FBB-4E5B-754E-A561-3145710D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00062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kern="100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Create another user Tim by copying all policies from Jack.</a:t>
            </a:r>
            <a:endParaRPr lang="en-US" sz="2400" b="1" i="1" dirty="0">
              <a:latin typeface="Tempus Sans ITC" panose="04020404030D070202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3D9EF-3AB0-B335-3F58-3FB8FF22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 r="-3599" b="25744"/>
          <a:stretch/>
        </p:blipFill>
        <p:spPr>
          <a:xfrm>
            <a:off x="304800" y="2558142"/>
            <a:ext cx="4741767" cy="2841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35161-E936-7783-0181-AEC949453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8" r="4286" b="15556"/>
          <a:stretch/>
        </p:blipFill>
        <p:spPr>
          <a:xfrm>
            <a:off x="4931229" y="2373085"/>
            <a:ext cx="7086599" cy="3156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05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E2C5-27BB-8F23-B97A-E28BC6B5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37268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kern="100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Create a group called Dev and add Jack &amp; Tim to it. Along with that create and add Victoria to the group.</a:t>
            </a:r>
            <a:endParaRPr lang="en-US" sz="2400" b="1" i="1" dirty="0">
              <a:latin typeface="Tempus Sans ITC" panose="04020404030D070202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277A3-08B2-961E-1A04-1A16C8DBB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4799" y="1825625"/>
            <a:ext cx="11397343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11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8742-0BCC-812B-48DE-A78D1FFB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41325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kern="100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Connect S3 bucket with EC2 using IAM Role.</a:t>
            </a:r>
            <a:endParaRPr lang="en-US" sz="2400" b="1" i="1" dirty="0">
              <a:latin typeface="Tempus Sans ITC" panose="04020404030D07020202" pitchFamily="82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C24DBE-E7FA-82B4-8B09-91A4BAA30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4" r="187" b="5863"/>
          <a:stretch/>
        </p:blipFill>
        <p:spPr>
          <a:xfrm>
            <a:off x="32657" y="1843088"/>
            <a:ext cx="6270171" cy="4035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0716E7-983D-A360-8945-3F639CFEF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9206" r="14881" b="26508"/>
          <a:stretch/>
        </p:blipFill>
        <p:spPr>
          <a:xfrm>
            <a:off x="6302828" y="1328057"/>
            <a:ext cx="5736772" cy="5088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255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DF61-A82A-D711-9683-1FD3459E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7782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 and attach any custom-made policy to an ec2 instance and test.</a:t>
            </a:r>
            <a:endParaRPr lang="en-US" sz="2400" b="1" i="1" dirty="0">
              <a:latin typeface="Tempus Sans ITC" panose="04020404030D070202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4F24E-3C54-EB23-A28F-4450B1E4B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23345"/>
            <a:ext cx="11430000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835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D9B-A0DB-2711-DF76-01175F6A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500062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kern="100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Add Multifactor Authentication to your account.</a:t>
            </a:r>
            <a:endParaRPr lang="en-US" sz="2800" b="1" i="1" dirty="0">
              <a:latin typeface="Tempus Sans ITC" panose="04020404030D07020202" pitchFamily="82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7F6A6AB-38C1-C99C-DB7A-60E46D9CC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825625"/>
            <a:ext cx="11397342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160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6051-676F-F63A-972A-7F75C11D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RESOURCES:-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7DF70-4AEC-3B71-A546-785407929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1825625"/>
            <a:ext cx="11288486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129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Tempus Sans ITC</vt:lpstr>
      <vt:lpstr>Office Theme</vt:lpstr>
      <vt:lpstr>Create an IAM user Jack and provide him full access for ec2, S3, SNS and RDS.</vt:lpstr>
      <vt:lpstr>Create another user Tim by copying all policies from Jack.</vt:lpstr>
      <vt:lpstr>Create a group called Dev and add Jack &amp; Tim to it. Along with that create and add Victoria to the group.</vt:lpstr>
      <vt:lpstr>Connect S3 bucket with EC2 using IAM Role.</vt:lpstr>
      <vt:lpstr>Create and attach any custom-made policy to an ec2 instance and test.</vt:lpstr>
      <vt:lpstr>Add Multifactor Authentication to your account.</vt:lpstr>
      <vt:lpstr>IAM RESOURCES:-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 IAM user Jack and provide him full access for ec2, S3, SNS and RDS.</dc:title>
  <dc:creator>Sakshi Arya Singh</dc:creator>
  <cp:lastModifiedBy>Sakshi Arya Singh</cp:lastModifiedBy>
  <cp:revision>2</cp:revision>
  <dcterms:created xsi:type="dcterms:W3CDTF">2024-05-17T09:08:59Z</dcterms:created>
  <dcterms:modified xsi:type="dcterms:W3CDTF">2024-05-17T09:12:46Z</dcterms:modified>
</cp:coreProperties>
</file>