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5" r:id="rId2"/>
    <p:sldId id="266" r:id="rId3"/>
    <p:sldId id="267" r:id="rId4"/>
    <p:sldId id="269" r:id="rId5"/>
    <p:sldId id="268" r:id="rId6"/>
    <p:sldId id="262" r:id="rId7"/>
    <p:sldId id="271" r:id="rId8"/>
    <p:sldId id="272" r:id="rId9"/>
    <p:sldId id="273" r:id="rId10"/>
    <p:sldId id="263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1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9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98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06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63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2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8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5E4-B8E6-4BDF-977F-3064AC989F36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46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E2397-1752-5011-C278-04CA6641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69F2E45-140B-E7A2-E9C9-0FC7DCDE47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282516" y="102766"/>
            <a:ext cx="1388520" cy="156096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5D888D-6EA7-9CCB-1399-91B032DE1CEA}"/>
              </a:ext>
            </a:extLst>
          </p:cNvPr>
          <p:cNvSpPr/>
          <p:nvPr/>
        </p:nvSpPr>
        <p:spPr>
          <a:xfrm>
            <a:off x="2435298" y="1532525"/>
            <a:ext cx="7968848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IOT BASED SMART PARKING</a:t>
            </a:r>
          </a:p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SYSTEM </a:t>
            </a:r>
            <a:endParaRPr lang="en-US" sz="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17756-E997-96BD-8286-7F527658F901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3CE11-C256-6ADC-B8FA-6DA0BDC41ACC}"/>
              </a:ext>
            </a:extLst>
          </p:cNvPr>
          <p:cNvSpPr/>
          <p:nvPr/>
        </p:nvSpPr>
        <p:spPr>
          <a:xfrm>
            <a:off x="1978139" y="3983760"/>
            <a:ext cx="90327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Calibri" panose="020F0502020204030204" pitchFamily="34" charset="0"/>
              </a:rPr>
              <a:t>TEAM NAME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: </a:t>
            </a:r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Calibri" panose="020F0502020204030204" pitchFamily="34" charset="0"/>
              </a:rPr>
              <a:t>IOTech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endParaRPr lang="en-US" sz="3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03FC1D-FB6E-773D-30EA-45DB1984C240}"/>
              </a:ext>
            </a:extLst>
          </p:cNvPr>
          <p:cNvSpPr/>
          <p:nvPr/>
        </p:nvSpPr>
        <p:spPr>
          <a:xfrm>
            <a:off x="1353462" y="5188708"/>
            <a:ext cx="101325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40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Sanjivani College of Engineering, Kopargaon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3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1DD8-D49B-3C14-4846-7D1EFD3A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B7B36-E222-77FA-72F0-36073E23C2B6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3B72-6249-67DF-4CC2-3CFFF9547F24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 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224A-6748-7D92-E82A-62AEB4FDA937}"/>
              </a:ext>
            </a:extLst>
          </p:cNvPr>
          <p:cNvSpPr/>
          <p:nvPr/>
        </p:nvSpPr>
        <p:spPr>
          <a:xfrm>
            <a:off x="1540875" y="946814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F1C11-8450-3F11-6CAA-F8CFA7716E39}"/>
              </a:ext>
            </a:extLst>
          </p:cNvPr>
          <p:cNvSpPr/>
          <p:nvPr/>
        </p:nvSpPr>
        <p:spPr>
          <a:xfrm>
            <a:off x="2500451" y="1574659"/>
            <a:ext cx="903279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Parking Management – Slot availability display – Dual Sensors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Multilevel Parking Compatibility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slots search time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expansion of parking area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Reducing traffic congestion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with Smart Cities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Effectiveness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0D07F-EEF7-F717-217B-8A46426337E2}"/>
              </a:ext>
            </a:extLst>
          </p:cNvPr>
          <p:cNvSpPr/>
          <p:nvPr/>
        </p:nvSpPr>
        <p:spPr>
          <a:xfrm>
            <a:off x="1635211" y="4760121"/>
            <a:ext cx="6097860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over existing models  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CAB05-EC0D-A0EA-8AB4-72CE09536009}"/>
              </a:ext>
            </a:extLst>
          </p:cNvPr>
          <p:cNvSpPr/>
          <p:nvPr/>
        </p:nvSpPr>
        <p:spPr>
          <a:xfrm>
            <a:off x="2500451" y="5400257"/>
            <a:ext cx="9032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Enhances Accuracy – Dual sensors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Minimizes Human Intervention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1515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1DD8-D49B-3C14-4846-7D1EFD3A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B7B36-E222-77FA-72F0-36073E23C2B6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3B72-6249-67DF-4CC2-3CFFF9547F24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 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224A-6748-7D92-E82A-62AEB4FDA937}"/>
              </a:ext>
            </a:extLst>
          </p:cNvPr>
          <p:cNvSpPr/>
          <p:nvPr/>
        </p:nvSpPr>
        <p:spPr>
          <a:xfrm>
            <a:off x="1540875" y="946814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F1C11-8450-3F11-6CAA-F8CFA7716E39}"/>
              </a:ext>
            </a:extLst>
          </p:cNvPr>
          <p:cNvSpPr/>
          <p:nvPr/>
        </p:nvSpPr>
        <p:spPr>
          <a:xfrm>
            <a:off x="2896691" y="1737219"/>
            <a:ext cx="687722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Parking Availability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Guidance System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386861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165E-3DC8-D8D6-78C2-12F078B1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A7722A-71D3-D344-33A0-EE704A844AB2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DFEC3-7082-296A-8982-57618BEBC8B6}"/>
              </a:ext>
            </a:extLst>
          </p:cNvPr>
          <p:cNvSpPr/>
          <p:nvPr/>
        </p:nvSpPr>
        <p:spPr>
          <a:xfrm>
            <a:off x="3265176" y="2347561"/>
            <a:ext cx="6389250" cy="144655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21925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38881-99BC-616A-D9B6-205115D2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58915BD-8DD3-F747-EBDF-23FE34D4BBB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85153" y="344150"/>
            <a:ext cx="1388520" cy="15609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87D2CB-070F-CE33-37CE-D75781E53077}"/>
              </a:ext>
            </a:extLst>
          </p:cNvPr>
          <p:cNvSpPr/>
          <p:nvPr/>
        </p:nvSpPr>
        <p:spPr>
          <a:xfrm>
            <a:off x="342617" y="85245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32273-C629-7511-F4DE-4A836CB3A137}"/>
              </a:ext>
            </a:extLst>
          </p:cNvPr>
          <p:cNvSpPr/>
          <p:nvPr/>
        </p:nvSpPr>
        <p:spPr>
          <a:xfrm>
            <a:off x="-1142613" y="1796431"/>
            <a:ext cx="9032790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GROUP MEMBERS :-</a:t>
            </a:r>
          </a:p>
          <a:p>
            <a:pPr algn="ctr"/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268B4-3D0C-90BA-B488-99D534C43BDF}"/>
              </a:ext>
            </a:extLst>
          </p:cNvPr>
          <p:cNvSpPr/>
          <p:nvPr/>
        </p:nvSpPr>
        <p:spPr>
          <a:xfrm>
            <a:off x="3278887" y="2644170"/>
            <a:ext cx="90327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Gavade Vishal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Jape Shraddha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Jejurkar Shraddha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Modhave Shravani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1EC7C-8D89-8633-DBF3-719016C1A692}"/>
              </a:ext>
            </a:extLst>
          </p:cNvPr>
          <p:cNvSpPr txBox="1"/>
          <p:nvPr/>
        </p:nvSpPr>
        <p:spPr>
          <a:xfrm>
            <a:off x="7508240" y="4754880"/>
            <a:ext cx="4683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Guided By:-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Umesh Sangule</a:t>
            </a:r>
          </a:p>
          <a:p>
            <a:pPr algn="ctr"/>
            <a:r>
              <a:rPr lang="en-US" sz="1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8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80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5165-B0D9-126B-9311-2A76428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6FFF3-E519-451A-94A7-71ECBAFB2BBB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7B19-BC5C-F4AE-5DF6-CC575002ACFE}"/>
              </a:ext>
            </a:extLst>
          </p:cNvPr>
          <p:cNvSpPr/>
          <p:nvPr/>
        </p:nvSpPr>
        <p:spPr>
          <a:xfrm>
            <a:off x="2520115" y="111760"/>
            <a:ext cx="9032790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9B168-3F38-123A-37EE-847309976C96}"/>
              </a:ext>
            </a:extLst>
          </p:cNvPr>
          <p:cNvSpPr/>
          <p:nvPr/>
        </p:nvSpPr>
        <p:spPr>
          <a:xfrm>
            <a:off x="1930179" y="1396186"/>
            <a:ext cx="160943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7968D-D27A-56D3-62A0-75FC12AEED0A}"/>
              </a:ext>
            </a:extLst>
          </p:cNvPr>
          <p:cNvSpPr/>
          <p:nvPr/>
        </p:nvSpPr>
        <p:spPr>
          <a:xfrm>
            <a:off x="2372632" y="2157393"/>
            <a:ext cx="903279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Slot Availability Notification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to address the challenges associated with urban parking by providing users with up-to-the minute information on parking slot availability.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uses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of Things (IoT) technology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monitor and manage parking spaces efficiently.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area is equipped with sensors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connected to a centralized system, creating a network that continuously monitors the occupancy status of individual parking spaces.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data collection from sensors processed and made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accessible to users through a LED display</a:t>
            </a:r>
            <a:endParaRPr lang="en-US" sz="24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6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E465B-7502-D0BC-BB81-6E68905E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99F07-AA88-8FE3-DB6E-8FE0109F726A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437C2-DEC1-A551-4D00-3C4C3E677BCD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C06B2-11AD-8390-8BFE-DAA989A6DA83}"/>
              </a:ext>
            </a:extLst>
          </p:cNvPr>
          <p:cNvSpPr/>
          <p:nvPr/>
        </p:nvSpPr>
        <p:spPr>
          <a:xfrm>
            <a:off x="1664708" y="1728787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2E0B4-E915-C4F1-E712-BAD88381E635}"/>
              </a:ext>
            </a:extLst>
          </p:cNvPr>
          <p:cNvSpPr/>
          <p:nvPr/>
        </p:nvSpPr>
        <p:spPr>
          <a:xfrm>
            <a:off x="2736426" y="2539257"/>
            <a:ext cx="903279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IR Sensors – Data transmission using wireless network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 – Processing Instructions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 Motor – Access control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 Board – Circuit board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Display 16 X 2 – Available slot details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Rainbow Cables – Connection</a:t>
            </a:r>
          </a:p>
          <a:p>
            <a:pPr algn="just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5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9574-A63F-F3E7-6197-D27F5BBB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E166C-B177-3239-B133-709178BD6770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DB092-EF43-57B5-01C3-9EF6B7E54A4E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DA0EC-B251-88AD-787F-BBF81A7AAA58}"/>
              </a:ext>
            </a:extLst>
          </p:cNvPr>
          <p:cNvSpPr/>
          <p:nvPr/>
        </p:nvSpPr>
        <p:spPr>
          <a:xfrm>
            <a:off x="1851521" y="961871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Principle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7E39A-3D79-456D-8879-FE131DD39817}"/>
              </a:ext>
            </a:extLst>
          </p:cNvPr>
          <p:cNvSpPr/>
          <p:nvPr/>
        </p:nvSpPr>
        <p:spPr>
          <a:xfrm>
            <a:off x="2352968" y="1595361"/>
            <a:ext cx="903279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area with smart sensors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infrared sensors, capable of detecting the presence or absence of a vehicle.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 collected data is sent to the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 which manages the centralized system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then relevant information about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 availability is visible on LED display.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 battery a portable and compact power source for Arduino boards.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16x2 LED display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user interface to visualize slot status. Displays messages, symbols, or numeric information about available and occupied parking slots.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 motor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integrated into an access control system,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allowing the gate to open automatically when criteria is met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as detecting a valid parking permit or when a user has reserved a parking space.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12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3B04-B996-7BDB-175E-519C4FA8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732E9-CB86-FDA8-DFFB-CD6E5F7921EF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34A69-7A45-63F2-B366-9AE2A6273FD1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E9C66-0A86-5F94-F5FC-A5E87D963C63}"/>
              </a:ext>
            </a:extLst>
          </p:cNvPr>
          <p:cNvSpPr/>
          <p:nvPr/>
        </p:nvSpPr>
        <p:spPr>
          <a:xfrm>
            <a:off x="503853" y="961871"/>
            <a:ext cx="398417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F2B2B-B184-2AB9-3879-10EAC6BA0D3B}"/>
              </a:ext>
            </a:extLst>
          </p:cNvPr>
          <p:cNvSpPr/>
          <p:nvPr/>
        </p:nvSpPr>
        <p:spPr>
          <a:xfrm>
            <a:off x="2382465" y="1733012"/>
            <a:ext cx="90327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8C4BE-8182-3F06-4525-8C6256AFA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2" y="1733012"/>
            <a:ext cx="5559936" cy="5093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AF582-8E95-19DA-74BE-15398306E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/>
          <a:stretch/>
        </p:blipFill>
        <p:spPr>
          <a:xfrm>
            <a:off x="1514168" y="1764890"/>
            <a:ext cx="4965914" cy="5093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95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E861-E7F5-19E0-A4AB-7654C9F4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66959-E26C-895A-5EA5-4A2F5D523A5E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0D53F-4B47-7348-AD57-81C17E37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13147" r="3897" b="3776"/>
          <a:stretch/>
        </p:blipFill>
        <p:spPr>
          <a:xfrm>
            <a:off x="2149311" y="966020"/>
            <a:ext cx="8862818" cy="52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198B-D776-0FCE-E179-E0146ECB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5BD08-64E2-928E-F00A-9957921279AA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0397F-EEFB-0363-383C-9D2D5A88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7" y="451035"/>
            <a:ext cx="8534401" cy="59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7EFF-AD48-0BB6-C579-404B6DE5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6E75-7D3E-AD5D-B027-8D4D1CFA398D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E9BF6-33DC-680E-09D3-7C2969AC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8" y="540774"/>
            <a:ext cx="8603226" cy="6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</TotalTime>
  <Words>393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jape</dc:creator>
  <cp:lastModifiedBy>Vishal Gavade</cp:lastModifiedBy>
  <cp:revision>144</cp:revision>
  <dcterms:created xsi:type="dcterms:W3CDTF">2024-02-29T17:03:30Z</dcterms:created>
  <dcterms:modified xsi:type="dcterms:W3CDTF">2024-07-14T07:14:29Z</dcterms:modified>
</cp:coreProperties>
</file>