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7" r:id="rId5"/>
    <p:sldId id="269" r:id="rId6"/>
    <p:sldId id="270" r:id="rId7"/>
    <p:sldId id="296" r:id="rId8"/>
    <p:sldId id="271" r:id="rId9"/>
    <p:sldId id="277" r:id="rId10"/>
    <p:sldId id="272" r:id="rId11"/>
    <p:sldId id="273" r:id="rId12"/>
    <p:sldId id="266" r:id="rId13"/>
    <p:sldId id="278" r:id="rId14"/>
    <p:sldId id="279" r:id="rId15"/>
    <p:sldId id="280" r:id="rId16"/>
    <p:sldId id="281" r:id="rId17"/>
    <p:sldId id="283" r:id="rId18"/>
    <p:sldId id="282" r:id="rId19"/>
    <p:sldId id="284" r:id="rId20"/>
    <p:sldId id="285" r:id="rId21"/>
    <p:sldId id="286" r:id="rId22"/>
    <p:sldId id="287" r:id="rId23"/>
    <p:sldId id="288" r:id="rId24"/>
    <p:sldId id="289" r:id="rId25"/>
    <p:sldId id="290" r:id="rId26"/>
    <p:sldId id="291" r:id="rId27"/>
    <p:sldId id="292" r:id="rId28"/>
    <p:sldId id="293" r:id="rId29"/>
    <p:sldId id="294" r:id="rId30"/>
    <p:sldId id="276"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D51"/>
    <a:srgbClr val="2C567A"/>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87949" autoAdjust="0"/>
  </p:normalViewPr>
  <p:slideViewPr>
    <p:cSldViewPr snapToGrid="0" showGuides="1">
      <p:cViewPr varScale="1">
        <p:scale>
          <a:sx n="86" d="100"/>
          <a:sy n="86" d="100"/>
        </p:scale>
        <p:origin x="984"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ii Waghmare" userId="499568bf1e6cdb70" providerId="LiveId" clId="{868C5463-F5BA-40C3-8E06-EC36148772B1}"/>
    <pc:docChg chg="undo custSel addSld delSld modSld">
      <pc:chgData name="Sakshiii Waghmare" userId="499568bf1e6cdb70" providerId="LiveId" clId="{868C5463-F5BA-40C3-8E06-EC36148772B1}" dt="2023-12-19T12:00:27.448" v="229" actId="1076"/>
      <pc:docMkLst>
        <pc:docMk/>
      </pc:docMkLst>
      <pc:sldChg chg="modSp mod">
        <pc:chgData name="Sakshiii Waghmare" userId="499568bf1e6cdb70" providerId="LiveId" clId="{868C5463-F5BA-40C3-8E06-EC36148772B1}" dt="2023-12-19T12:00:27.448" v="229" actId="1076"/>
        <pc:sldMkLst>
          <pc:docMk/>
          <pc:sldMk cId="3737989870" sldId="257"/>
        </pc:sldMkLst>
        <pc:spChg chg="mod">
          <ac:chgData name="Sakshiii Waghmare" userId="499568bf1e6cdb70" providerId="LiveId" clId="{868C5463-F5BA-40C3-8E06-EC36148772B1}" dt="2023-12-19T09:34:16.774" v="215" actId="404"/>
          <ac:spMkLst>
            <pc:docMk/>
            <pc:sldMk cId="3737989870" sldId="257"/>
            <ac:spMk id="2" creationId="{998EF7BD-FE81-4B20-8DC5-0B3EB736F9F8}"/>
          </ac:spMkLst>
        </pc:spChg>
        <pc:spChg chg="mod">
          <ac:chgData name="Sakshiii Waghmare" userId="499568bf1e6cdb70" providerId="LiveId" clId="{868C5463-F5BA-40C3-8E06-EC36148772B1}" dt="2023-12-19T12:00:27.448" v="229" actId="1076"/>
          <ac:spMkLst>
            <pc:docMk/>
            <pc:sldMk cId="3737989870" sldId="257"/>
            <ac:spMk id="8" creationId="{6496A166-81FD-C835-C584-480C92721264}"/>
          </ac:spMkLst>
        </pc:spChg>
        <pc:picChg chg="mod">
          <ac:chgData name="Sakshiii Waghmare" userId="499568bf1e6cdb70" providerId="LiveId" clId="{868C5463-F5BA-40C3-8E06-EC36148772B1}" dt="2023-12-19T07:48:22.180" v="182" actId="1035"/>
          <ac:picMkLst>
            <pc:docMk/>
            <pc:sldMk cId="3737989870" sldId="257"/>
            <ac:picMk id="7" creationId="{129D77E3-05F5-55AB-8AFD-636A7AFD4B80}"/>
          </ac:picMkLst>
        </pc:picChg>
      </pc:sldChg>
      <pc:sldChg chg="modSp mod">
        <pc:chgData name="Sakshiii Waghmare" userId="499568bf1e6cdb70" providerId="LiveId" clId="{868C5463-F5BA-40C3-8E06-EC36148772B1}" dt="2023-12-18T17:31:34.410" v="180" actId="20577"/>
        <pc:sldMkLst>
          <pc:docMk/>
          <pc:sldMk cId="433561355" sldId="269"/>
        </pc:sldMkLst>
        <pc:spChg chg="mod">
          <ac:chgData name="Sakshiii Waghmare" userId="499568bf1e6cdb70" providerId="LiveId" clId="{868C5463-F5BA-40C3-8E06-EC36148772B1}" dt="2023-12-18T17:31:34.410" v="180" actId="20577"/>
          <ac:spMkLst>
            <pc:docMk/>
            <pc:sldMk cId="433561355" sldId="269"/>
            <ac:spMk id="3" creationId="{552A9C73-06ED-419B-81B5-491CBFC22330}"/>
          </ac:spMkLst>
        </pc:spChg>
      </pc:sldChg>
      <pc:sldChg chg="addSp delSp modSp mod">
        <pc:chgData name="Sakshiii Waghmare" userId="499568bf1e6cdb70" providerId="LiveId" clId="{868C5463-F5BA-40C3-8E06-EC36148772B1}" dt="2023-12-19T07:46:53.793" v="181" actId="14861"/>
        <pc:sldMkLst>
          <pc:docMk/>
          <pc:sldMk cId="961730162" sldId="270"/>
        </pc:sldMkLst>
        <pc:spChg chg="add del mod">
          <ac:chgData name="Sakshiii Waghmare" userId="499568bf1e6cdb70" providerId="LiveId" clId="{868C5463-F5BA-40C3-8E06-EC36148772B1}" dt="2023-12-10T18:06:54.800" v="19" actId="478"/>
          <ac:spMkLst>
            <pc:docMk/>
            <pc:sldMk cId="961730162" sldId="270"/>
            <ac:spMk id="2" creationId="{37B6B5ED-4D9B-A529-D464-45DD0B4E5702}"/>
          </ac:spMkLst>
        </pc:spChg>
        <pc:spChg chg="mod">
          <ac:chgData name="Sakshiii Waghmare" userId="499568bf1e6cdb70" providerId="LiveId" clId="{868C5463-F5BA-40C3-8E06-EC36148772B1}" dt="2023-12-10T18:07:13.949" v="24" actId="1076"/>
          <ac:spMkLst>
            <pc:docMk/>
            <pc:sldMk cId="961730162" sldId="270"/>
            <ac:spMk id="12" creationId="{B88F9FCA-440C-A8A4-AD69-95E14422C086}"/>
          </ac:spMkLst>
        </pc:spChg>
        <pc:picChg chg="mod">
          <ac:chgData name="Sakshiii Waghmare" userId="499568bf1e6cdb70" providerId="LiveId" clId="{868C5463-F5BA-40C3-8E06-EC36148772B1}" dt="2023-12-19T07:46:53.793" v="181" actId="14861"/>
          <ac:picMkLst>
            <pc:docMk/>
            <pc:sldMk cId="961730162" sldId="270"/>
            <ac:picMk id="9" creationId="{96CF261E-80B6-749F-4227-C81994A2A285}"/>
          </ac:picMkLst>
        </pc:picChg>
      </pc:sldChg>
      <pc:sldChg chg="modSp mod">
        <pc:chgData name="Sakshiii Waghmare" userId="499568bf1e6cdb70" providerId="LiveId" clId="{868C5463-F5BA-40C3-8E06-EC36148772B1}" dt="2023-12-19T11:46:37.680" v="222" actId="20577"/>
        <pc:sldMkLst>
          <pc:docMk/>
          <pc:sldMk cId="269403648" sldId="272"/>
        </pc:sldMkLst>
        <pc:spChg chg="mod">
          <ac:chgData name="Sakshiii Waghmare" userId="499568bf1e6cdb70" providerId="LiveId" clId="{868C5463-F5BA-40C3-8E06-EC36148772B1}" dt="2023-12-19T11:46:37.680" v="222" actId="20577"/>
          <ac:spMkLst>
            <pc:docMk/>
            <pc:sldMk cId="269403648" sldId="272"/>
            <ac:spMk id="9" creationId="{A1EE8A19-6968-4C81-B180-20FEF61ADEE1}"/>
          </ac:spMkLst>
        </pc:spChg>
      </pc:sldChg>
      <pc:sldChg chg="modSp mod">
        <pc:chgData name="Sakshiii Waghmare" userId="499568bf1e6cdb70" providerId="LiveId" clId="{868C5463-F5BA-40C3-8E06-EC36148772B1}" dt="2023-12-18T10:54:12.089" v="133" actId="404"/>
        <pc:sldMkLst>
          <pc:docMk/>
          <pc:sldMk cId="1169930804" sldId="273"/>
        </pc:sldMkLst>
        <pc:spChg chg="mod">
          <ac:chgData name="Sakshiii Waghmare" userId="499568bf1e6cdb70" providerId="LiveId" clId="{868C5463-F5BA-40C3-8E06-EC36148772B1}" dt="2023-12-18T10:54:12.089" v="133" actId="404"/>
          <ac:spMkLst>
            <pc:docMk/>
            <pc:sldMk cId="1169930804" sldId="273"/>
            <ac:spMk id="10" creationId="{DA414D6D-D11A-B139-4338-E58A4AF887DB}"/>
          </ac:spMkLst>
        </pc:spChg>
      </pc:sldChg>
      <pc:sldChg chg="modSp mod">
        <pc:chgData name="Sakshiii Waghmare" userId="499568bf1e6cdb70" providerId="LiveId" clId="{868C5463-F5BA-40C3-8E06-EC36148772B1}" dt="2023-12-18T17:20:17.581" v="145" actId="1035"/>
        <pc:sldMkLst>
          <pc:docMk/>
          <pc:sldMk cId="1124779538" sldId="276"/>
        </pc:sldMkLst>
        <pc:spChg chg="mod">
          <ac:chgData name="Sakshiii Waghmare" userId="499568bf1e6cdb70" providerId="LiveId" clId="{868C5463-F5BA-40C3-8E06-EC36148772B1}" dt="2023-12-18T17:20:17.581" v="145" actId="1035"/>
          <ac:spMkLst>
            <pc:docMk/>
            <pc:sldMk cId="1124779538" sldId="276"/>
            <ac:spMk id="8" creationId="{95B4625B-7BE8-CDD2-2D89-6281CDB47C16}"/>
          </ac:spMkLst>
        </pc:spChg>
      </pc:sldChg>
      <pc:sldChg chg="modSp mod">
        <pc:chgData name="Sakshiii Waghmare" userId="499568bf1e6cdb70" providerId="LiveId" clId="{868C5463-F5BA-40C3-8E06-EC36148772B1}" dt="2023-12-19T07:49:37.090" v="213" actId="1037"/>
        <pc:sldMkLst>
          <pc:docMk/>
          <pc:sldMk cId="121266783" sldId="284"/>
        </pc:sldMkLst>
        <pc:spChg chg="mod">
          <ac:chgData name="Sakshiii Waghmare" userId="499568bf1e6cdb70" providerId="LiveId" clId="{868C5463-F5BA-40C3-8E06-EC36148772B1}" dt="2023-12-19T07:49:37.090" v="213" actId="1037"/>
          <ac:spMkLst>
            <pc:docMk/>
            <pc:sldMk cId="121266783" sldId="284"/>
            <ac:spMk id="12" creationId="{B88F9FCA-440C-A8A4-AD69-95E14422C086}"/>
          </ac:spMkLst>
        </pc:spChg>
        <pc:picChg chg="mod">
          <ac:chgData name="Sakshiii Waghmare" userId="499568bf1e6cdb70" providerId="LiveId" clId="{868C5463-F5BA-40C3-8E06-EC36148772B1}" dt="2023-12-19T07:49:24.229" v="189" actId="14100"/>
          <ac:picMkLst>
            <pc:docMk/>
            <pc:sldMk cId="121266783" sldId="284"/>
            <ac:picMk id="5" creationId="{87B4FFD2-A4C8-6B14-BFEB-6F097D320E96}"/>
          </ac:picMkLst>
        </pc:picChg>
      </pc:sldChg>
      <pc:sldChg chg="modSp mod">
        <pc:chgData name="Sakshiii Waghmare" userId="499568bf1e6cdb70" providerId="LiveId" clId="{868C5463-F5BA-40C3-8E06-EC36148772B1}" dt="2023-12-10T17:26:34.315" v="3" actId="1076"/>
        <pc:sldMkLst>
          <pc:docMk/>
          <pc:sldMk cId="1429692149" sldId="287"/>
        </pc:sldMkLst>
        <pc:spChg chg="mod">
          <ac:chgData name="Sakshiii Waghmare" userId="499568bf1e6cdb70" providerId="LiveId" clId="{868C5463-F5BA-40C3-8E06-EC36148772B1}" dt="2023-12-10T17:26:34.315" v="3" actId="1076"/>
          <ac:spMkLst>
            <pc:docMk/>
            <pc:sldMk cId="1429692149" sldId="287"/>
            <ac:spMk id="17" creationId="{0067D0E3-1D9D-3178-0AB7-32D049AD2903}"/>
          </ac:spMkLst>
        </pc:spChg>
      </pc:sldChg>
      <pc:sldChg chg="modSp mod">
        <pc:chgData name="Sakshiii Waghmare" userId="499568bf1e6cdb70" providerId="LiveId" clId="{868C5463-F5BA-40C3-8E06-EC36148772B1}" dt="2023-12-18T17:06:14.174" v="134" actId="1076"/>
        <pc:sldMkLst>
          <pc:docMk/>
          <pc:sldMk cId="305875297" sldId="292"/>
        </pc:sldMkLst>
        <pc:picChg chg="mod">
          <ac:chgData name="Sakshiii Waghmare" userId="499568bf1e6cdb70" providerId="LiveId" clId="{868C5463-F5BA-40C3-8E06-EC36148772B1}" dt="2023-12-18T17:06:14.174" v="134" actId="1076"/>
          <ac:picMkLst>
            <pc:docMk/>
            <pc:sldMk cId="305875297" sldId="292"/>
            <ac:picMk id="15" creationId="{36F738A9-72C3-F06A-5F9D-ED6927422881}"/>
          </ac:picMkLst>
        </pc:picChg>
      </pc:sldChg>
      <pc:sldChg chg="addSp delSp modSp mod">
        <pc:chgData name="Sakshiii Waghmare" userId="499568bf1e6cdb70" providerId="LiveId" clId="{868C5463-F5BA-40C3-8E06-EC36148772B1}" dt="2023-12-11T06:18:59.737" v="87" actId="1076"/>
        <pc:sldMkLst>
          <pc:docMk/>
          <pc:sldMk cId="1168642659" sldId="295"/>
        </pc:sldMkLst>
        <pc:spChg chg="add mod">
          <ac:chgData name="Sakshiii Waghmare" userId="499568bf1e6cdb70" providerId="LiveId" clId="{868C5463-F5BA-40C3-8E06-EC36148772B1}" dt="2023-12-11T06:16:33.281" v="75" actId="2085"/>
          <ac:spMkLst>
            <pc:docMk/>
            <pc:sldMk cId="1168642659" sldId="295"/>
            <ac:spMk id="2" creationId="{D085D42B-03CC-6886-7ED1-1B982F9F1F64}"/>
          </ac:spMkLst>
        </pc:spChg>
        <pc:spChg chg="add del">
          <ac:chgData name="Sakshiii Waghmare" userId="499568bf1e6cdb70" providerId="LiveId" clId="{868C5463-F5BA-40C3-8E06-EC36148772B1}" dt="2023-12-11T06:17:35.631" v="77" actId="478"/>
          <ac:spMkLst>
            <pc:docMk/>
            <pc:sldMk cId="1168642659" sldId="295"/>
            <ac:spMk id="4" creationId="{B9527B1D-2FAD-CB92-9338-77901FA531B3}"/>
          </ac:spMkLst>
        </pc:spChg>
        <pc:spChg chg="add mod">
          <ac:chgData name="Sakshiii Waghmare" userId="499568bf1e6cdb70" providerId="LiveId" clId="{868C5463-F5BA-40C3-8E06-EC36148772B1}" dt="2023-12-11T06:18:46.422" v="85" actId="13822"/>
          <ac:spMkLst>
            <pc:docMk/>
            <pc:sldMk cId="1168642659" sldId="295"/>
            <ac:spMk id="11" creationId="{1D5BE9DB-4F4B-788F-B614-4B626B41AFCD}"/>
          </ac:spMkLst>
        </pc:spChg>
        <pc:spChg chg="add mod">
          <ac:chgData name="Sakshiii Waghmare" userId="499568bf1e6cdb70" providerId="LiveId" clId="{868C5463-F5BA-40C3-8E06-EC36148772B1}" dt="2023-12-11T06:18:59.737" v="87" actId="1076"/>
          <ac:spMkLst>
            <pc:docMk/>
            <pc:sldMk cId="1168642659" sldId="295"/>
            <ac:spMk id="12" creationId="{BF208C42-B87F-14D8-0E08-651425387969}"/>
          </ac:spMkLst>
        </pc:spChg>
        <pc:picChg chg="add del">
          <ac:chgData name="Sakshiii Waghmare" userId="499568bf1e6cdb70" providerId="LiveId" clId="{868C5463-F5BA-40C3-8E06-EC36148772B1}" dt="2023-12-11T06:18:12.722" v="82" actId="478"/>
          <ac:picMkLst>
            <pc:docMk/>
            <pc:sldMk cId="1168642659" sldId="295"/>
            <ac:picMk id="6" creationId="{A889DAE5-5889-6D89-FB78-E8349DCDDB29}"/>
          </ac:picMkLst>
        </pc:picChg>
        <pc:picChg chg="add del mod">
          <ac:chgData name="Sakshiii Waghmare" userId="499568bf1e6cdb70" providerId="LiveId" clId="{868C5463-F5BA-40C3-8E06-EC36148772B1}" dt="2023-12-11T06:18:09.456" v="81" actId="478"/>
          <ac:picMkLst>
            <pc:docMk/>
            <pc:sldMk cId="1168642659" sldId="295"/>
            <ac:picMk id="9" creationId="{753B3AF2-C378-9D32-A008-8CAF1C521874}"/>
          </ac:picMkLst>
        </pc:picChg>
        <pc:picChg chg="del mod">
          <ac:chgData name="Sakshiii Waghmare" userId="499568bf1e6cdb70" providerId="LiveId" clId="{868C5463-F5BA-40C3-8E06-EC36148772B1}" dt="2023-12-11T06:16:06.736" v="72" actId="478"/>
          <ac:picMkLst>
            <pc:docMk/>
            <pc:sldMk cId="1168642659" sldId="295"/>
            <ac:picMk id="10" creationId="{78170EB3-57F8-F472-0A70-812DE377489D}"/>
          </ac:picMkLst>
        </pc:picChg>
      </pc:sldChg>
      <pc:sldChg chg="addSp delSp modSp add mod modClrScheme chgLayout">
        <pc:chgData name="Sakshiii Waghmare" userId="499568bf1e6cdb70" providerId="LiveId" clId="{868C5463-F5BA-40C3-8E06-EC36148772B1}" dt="2023-12-10T18:11:05.115" v="71" actId="114"/>
        <pc:sldMkLst>
          <pc:docMk/>
          <pc:sldMk cId="2557250519" sldId="296"/>
        </pc:sldMkLst>
        <pc:spChg chg="del">
          <ac:chgData name="Sakshiii Waghmare" userId="499568bf1e6cdb70" providerId="LiveId" clId="{868C5463-F5BA-40C3-8E06-EC36148772B1}" dt="2023-12-10T18:07:42.744" v="27" actId="478"/>
          <ac:spMkLst>
            <pc:docMk/>
            <pc:sldMk cId="2557250519" sldId="296"/>
            <ac:spMk id="2" creationId="{4332B532-EB3E-428B-9224-EFA237D16A73}"/>
          </ac:spMkLst>
        </pc:spChg>
        <pc:spChg chg="mod ord">
          <ac:chgData name="Sakshiii Waghmare" userId="499568bf1e6cdb70" providerId="LiveId" clId="{868C5463-F5BA-40C3-8E06-EC36148772B1}" dt="2023-12-10T18:08:24.683" v="33" actId="700"/>
          <ac:spMkLst>
            <pc:docMk/>
            <pc:sldMk cId="2557250519" sldId="296"/>
            <ac:spMk id="3" creationId="{EB5F9B50-CED9-4961-91E8-058BE256771F}"/>
          </ac:spMkLst>
        </pc:spChg>
        <pc:spChg chg="add del mod">
          <ac:chgData name="Sakshiii Waghmare" userId="499568bf1e6cdb70" providerId="LiveId" clId="{868C5463-F5BA-40C3-8E06-EC36148772B1}" dt="2023-12-10T18:07:45.038" v="28" actId="478"/>
          <ac:spMkLst>
            <pc:docMk/>
            <pc:sldMk cId="2557250519" sldId="296"/>
            <ac:spMk id="6" creationId="{9C26CAB7-00C1-810A-5254-923426B77937}"/>
          </ac:spMkLst>
        </pc:spChg>
        <pc:spChg chg="add del mod ord">
          <ac:chgData name="Sakshiii Waghmare" userId="499568bf1e6cdb70" providerId="LiveId" clId="{868C5463-F5BA-40C3-8E06-EC36148772B1}" dt="2023-12-10T18:08:24.683" v="33" actId="700"/>
          <ac:spMkLst>
            <pc:docMk/>
            <pc:sldMk cId="2557250519" sldId="296"/>
            <ac:spMk id="7" creationId="{A20B5DED-8363-46D9-0252-08A59AFD51F0}"/>
          </ac:spMkLst>
        </pc:spChg>
        <pc:spChg chg="add del mod ord">
          <ac:chgData name="Sakshiii Waghmare" userId="499568bf1e6cdb70" providerId="LiveId" clId="{868C5463-F5BA-40C3-8E06-EC36148772B1}" dt="2023-12-10T18:08:24.683" v="33" actId="700"/>
          <ac:spMkLst>
            <pc:docMk/>
            <pc:sldMk cId="2557250519" sldId="296"/>
            <ac:spMk id="9" creationId="{0397E475-7C6B-C6F8-6EDE-2387AE85F332}"/>
          </ac:spMkLst>
        </pc:spChg>
        <pc:spChg chg="del">
          <ac:chgData name="Sakshiii Waghmare" userId="499568bf1e6cdb70" providerId="LiveId" clId="{868C5463-F5BA-40C3-8E06-EC36148772B1}" dt="2023-12-10T18:07:49.366" v="29" actId="478"/>
          <ac:spMkLst>
            <pc:docMk/>
            <pc:sldMk cId="2557250519" sldId="296"/>
            <ac:spMk id="10" creationId="{DA414D6D-D11A-B139-4338-E58A4AF887DB}"/>
          </ac:spMkLst>
        </pc:spChg>
        <pc:spChg chg="add del mod ord">
          <ac:chgData name="Sakshiii Waghmare" userId="499568bf1e6cdb70" providerId="LiveId" clId="{868C5463-F5BA-40C3-8E06-EC36148772B1}" dt="2023-12-10T18:08:24.683" v="33" actId="700"/>
          <ac:spMkLst>
            <pc:docMk/>
            <pc:sldMk cId="2557250519" sldId="296"/>
            <ac:spMk id="11" creationId="{5D450D6C-7187-975D-6908-05E3A47CC6AA}"/>
          </ac:spMkLst>
        </pc:spChg>
        <pc:spChg chg="add del mod ord">
          <ac:chgData name="Sakshiii Waghmare" userId="499568bf1e6cdb70" providerId="LiveId" clId="{868C5463-F5BA-40C3-8E06-EC36148772B1}" dt="2023-12-10T18:08:24.683" v="33" actId="700"/>
          <ac:spMkLst>
            <pc:docMk/>
            <pc:sldMk cId="2557250519" sldId="296"/>
            <ac:spMk id="12" creationId="{FE0C5363-1C7A-6E9B-BDE0-FC60E66CE75C}"/>
          </ac:spMkLst>
        </pc:spChg>
        <pc:spChg chg="add del mod ord">
          <ac:chgData name="Sakshiii Waghmare" userId="499568bf1e6cdb70" providerId="LiveId" clId="{868C5463-F5BA-40C3-8E06-EC36148772B1}" dt="2023-12-10T18:08:24.683" v="33" actId="700"/>
          <ac:spMkLst>
            <pc:docMk/>
            <pc:sldMk cId="2557250519" sldId="296"/>
            <ac:spMk id="13" creationId="{4DE0885F-6BCA-EB17-B975-BDCB78475B95}"/>
          </ac:spMkLst>
        </pc:spChg>
        <pc:spChg chg="add del mod ord">
          <ac:chgData name="Sakshiii Waghmare" userId="499568bf1e6cdb70" providerId="LiveId" clId="{868C5463-F5BA-40C3-8E06-EC36148772B1}" dt="2023-12-10T18:08:24.683" v="33" actId="700"/>
          <ac:spMkLst>
            <pc:docMk/>
            <pc:sldMk cId="2557250519" sldId="296"/>
            <ac:spMk id="14" creationId="{BBF12201-7FBA-AEA2-0FC8-7C845F4F2C8C}"/>
          </ac:spMkLst>
        </pc:spChg>
        <pc:spChg chg="add del mod ord">
          <ac:chgData name="Sakshiii Waghmare" userId="499568bf1e6cdb70" providerId="LiveId" clId="{868C5463-F5BA-40C3-8E06-EC36148772B1}" dt="2023-12-10T18:08:24.683" v="33" actId="700"/>
          <ac:spMkLst>
            <pc:docMk/>
            <pc:sldMk cId="2557250519" sldId="296"/>
            <ac:spMk id="15" creationId="{D8F376F8-1B89-A71A-87E0-B5EF50E29AEE}"/>
          </ac:spMkLst>
        </pc:spChg>
        <pc:spChg chg="add del mod ord">
          <ac:chgData name="Sakshiii Waghmare" userId="499568bf1e6cdb70" providerId="LiveId" clId="{868C5463-F5BA-40C3-8E06-EC36148772B1}" dt="2023-12-10T18:08:24.683" v="33" actId="700"/>
          <ac:spMkLst>
            <pc:docMk/>
            <pc:sldMk cId="2557250519" sldId="296"/>
            <ac:spMk id="16" creationId="{92AFEF3D-5DDF-FC0C-BA31-850CEAA681B0}"/>
          </ac:spMkLst>
        </pc:spChg>
        <pc:spChg chg="add mod ord">
          <ac:chgData name="Sakshiii Waghmare" userId="499568bf1e6cdb70" providerId="LiveId" clId="{868C5463-F5BA-40C3-8E06-EC36148772B1}" dt="2023-12-10T18:11:05.115" v="71" actId="114"/>
          <ac:spMkLst>
            <pc:docMk/>
            <pc:sldMk cId="2557250519" sldId="296"/>
            <ac:spMk id="17" creationId="{1D8CCB8A-9197-9593-C75A-1B5C5BE8D368}"/>
          </ac:spMkLst>
        </pc:spChg>
        <pc:spChg chg="add del mod ord">
          <ac:chgData name="Sakshiii Waghmare" userId="499568bf1e6cdb70" providerId="LiveId" clId="{868C5463-F5BA-40C3-8E06-EC36148772B1}" dt="2023-12-10T18:08:33.270" v="34" actId="478"/>
          <ac:spMkLst>
            <pc:docMk/>
            <pc:sldMk cId="2557250519" sldId="296"/>
            <ac:spMk id="18" creationId="{1577A21A-0F9E-4FB6-57CD-89DB4BF6674A}"/>
          </ac:spMkLst>
        </pc:spChg>
        <pc:spChg chg="add del mod ord">
          <ac:chgData name="Sakshiii Waghmare" userId="499568bf1e6cdb70" providerId="LiveId" clId="{868C5463-F5BA-40C3-8E06-EC36148772B1}" dt="2023-12-10T18:08:36.646" v="35" actId="478"/>
          <ac:spMkLst>
            <pc:docMk/>
            <pc:sldMk cId="2557250519" sldId="296"/>
            <ac:spMk id="19" creationId="{442E3F1E-6B22-04A7-5BA5-3129B49A7407}"/>
          </ac:spMkLst>
        </pc:spChg>
        <pc:spChg chg="add mod">
          <ac:chgData name="Sakshiii Waghmare" userId="499568bf1e6cdb70" providerId="LiveId" clId="{868C5463-F5BA-40C3-8E06-EC36148772B1}" dt="2023-12-10T18:10:45.728" v="66" actId="1076"/>
          <ac:spMkLst>
            <pc:docMk/>
            <pc:sldMk cId="2557250519" sldId="296"/>
            <ac:spMk id="20" creationId="{A2947CAC-1E68-0DAB-432F-6CFDFE643BFA}"/>
          </ac:spMkLst>
        </pc:spChg>
        <pc:picChg chg="del">
          <ac:chgData name="Sakshiii Waghmare" userId="499568bf1e6cdb70" providerId="LiveId" clId="{868C5463-F5BA-40C3-8E06-EC36148772B1}" dt="2023-12-10T18:07:38.937" v="26" actId="478"/>
          <ac:picMkLst>
            <pc:docMk/>
            <pc:sldMk cId="2557250519" sldId="296"/>
            <ac:picMk id="5" creationId="{450C5B25-FA4E-336A-22BA-27F154DA1AE0}"/>
          </ac:picMkLst>
        </pc:picChg>
      </pc:sldChg>
      <pc:sldChg chg="add del">
        <pc:chgData name="Sakshiii Waghmare" userId="499568bf1e6cdb70" providerId="LiveId" clId="{868C5463-F5BA-40C3-8E06-EC36148772B1}" dt="2023-12-10T18:07:56.629" v="31"/>
        <pc:sldMkLst>
          <pc:docMk/>
          <pc:sldMk cId="3391516596" sldId="29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EBEF75-7FF8-4B83-B9F5-66920837F42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DFAF1AF0-53CF-46CD-9919-A2918C24C774}">
      <dgm:prSet phldrT="[Text]"/>
      <dgm:spPr/>
      <dgm:t>
        <a:bodyPr/>
        <a:lstStyle/>
        <a:p>
          <a:pPr>
            <a:buFont typeface="Wingdings" panose="05000000000000000000" pitchFamily="2" charset="2"/>
            <a:buChar char="Ø"/>
          </a:pPr>
          <a:r>
            <a:rPr lang="en-US" dirty="0"/>
            <a:t>Select the suitable cities for relocating bachelors.</a:t>
          </a:r>
          <a:endParaRPr lang="en-IN" dirty="0"/>
        </a:p>
      </dgm:t>
    </dgm:pt>
    <dgm:pt modelId="{0F171894-CDEF-4EAB-B60A-E2EF73EF4962}" type="parTrans" cxnId="{90A304D8-E3F2-40F1-A6D9-24F0F2C8BEBD}">
      <dgm:prSet/>
      <dgm:spPr/>
      <dgm:t>
        <a:bodyPr/>
        <a:lstStyle/>
        <a:p>
          <a:endParaRPr lang="en-IN"/>
        </a:p>
      </dgm:t>
    </dgm:pt>
    <dgm:pt modelId="{4F4C847F-F500-4F54-B81D-92AADCC81057}" type="sibTrans" cxnId="{90A304D8-E3F2-40F1-A6D9-24F0F2C8BEBD}">
      <dgm:prSet/>
      <dgm:spPr/>
      <dgm:t>
        <a:bodyPr/>
        <a:lstStyle/>
        <a:p>
          <a:endParaRPr lang="en-IN"/>
        </a:p>
      </dgm:t>
    </dgm:pt>
    <dgm:pt modelId="{3BF6928D-507F-4735-9BE6-4A92B3DB2191}">
      <dgm:prSet phldrT="[Text]"/>
      <dgm:spPr/>
      <dgm:t>
        <a:bodyPr/>
        <a:lstStyle/>
        <a:p>
          <a:pPr>
            <a:buFont typeface="Wingdings" panose="05000000000000000000" pitchFamily="2" charset="2"/>
            <a:buChar char="Ø"/>
          </a:pPr>
          <a:r>
            <a:rPr lang="en-US" dirty="0"/>
            <a:t>Select the suitable cities for relocating Mid-size families.</a:t>
          </a:r>
          <a:endParaRPr lang="en-IN" dirty="0"/>
        </a:p>
      </dgm:t>
    </dgm:pt>
    <dgm:pt modelId="{59809BF7-ECE1-4E06-9F0F-6E33A851BA7C}" type="parTrans" cxnId="{265CC997-7188-4347-8662-5744A52B2677}">
      <dgm:prSet/>
      <dgm:spPr/>
      <dgm:t>
        <a:bodyPr/>
        <a:lstStyle/>
        <a:p>
          <a:endParaRPr lang="en-IN"/>
        </a:p>
      </dgm:t>
    </dgm:pt>
    <dgm:pt modelId="{893C9ECD-0E25-4EF0-B36E-4F86C091C81E}" type="sibTrans" cxnId="{265CC997-7188-4347-8662-5744A52B2677}">
      <dgm:prSet/>
      <dgm:spPr/>
      <dgm:t>
        <a:bodyPr/>
        <a:lstStyle/>
        <a:p>
          <a:endParaRPr lang="en-IN"/>
        </a:p>
      </dgm:t>
    </dgm:pt>
    <dgm:pt modelId="{B7A79649-A60A-4173-823B-EB4E75C0AC03}">
      <dgm:prSet phldrT="[Text]"/>
      <dgm:spPr/>
      <dgm:t>
        <a:bodyPr/>
        <a:lstStyle/>
        <a:p>
          <a:pPr>
            <a:buFont typeface="Wingdings" panose="05000000000000000000" pitchFamily="2" charset="2"/>
            <a:buChar char="Ø"/>
          </a:pPr>
          <a:r>
            <a:rPr lang="en-US" dirty="0"/>
            <a:t>Select the suitable cities for relocating Large-size families.</a:t>
          </a:r>
          <a:endParaRPr lang="en-IN" dirty="0"/>
        </a:p>
      </dgm:t>
    </dgm:pt>
    <dgm:pt modelId="{5720953D-EF5C-4048-A739-16A83DCAA681}" type="parTrans" cxnId="{0A6E616B-05F7-4442-BEAA-9BBBAF67956A}">
      <dgm:prSet/>
      <dgm:spPr/>
      <dgm:t>
        <a:bodyPr/>
        <a:lstStyle/>
        <a:p>
          <a:endParaRPr lang="en-IN"/>
        </a:p>
      </dgm:t>
    </dgm:pt>
    <dgm:pt modelId="{B3413397-56E7-4CDE-A47E-E5581FE903C5}" type="sibTrans" cxnId="{0A6E616B-05F7-4442-BEAA-9BBBAF67956A}">
      <dgm:prSet/>
      <dgm:spPr/>
      <dgm:t>
        <a:bodyPr/>
        <a:lstStyle/>
        <a:p>
          <a:endParaRPr lang="en-IN"/>
        </a:p>
      </dgm:t>
    </dgm:pt>
    <dgm:pt modelId="{026B6C87-2298-43DD-B888-E44CC6AEE0B6}" type="pres">
      <dgm:prSet presAssocID="{99EBEF75-7FF8-4B83-B9F5-66920837F421}" presName="Name0" presStyleCnt="0">
        <dgm:presLayoutVars>
          <dgm:chMax val="7"/>
          <dgm:chPref val="7"/>
          <dgm:dir/>
        </dgm:presLayoutVars>
      </dgm:prSet>
      <dgm:spPr/>
    </dgm:pt>
    <dgm:pt modelId="{CECCBBF7-79BE-438B-B90E-372A8BEE9AAA}" type="pres">
      <dgm:prSet presAssocID="{99EBEF75-7FF8-4B83-B9F5-66920837F421}" presName="Name1" presStyleCnt="0"/>
      <dgm:spPr/>
    </dgm:pt>
    <dgm:pt modelId="{F1E6223C-F9E1-4A0D-ABF2-2E0B7369300A}" type="pres">
      <dgm:prSet presAssocID="{99EBEF75-7FF8-4B83-B9F5-66920837F421}" presName="cycle" presStyleCnt="0"/>
      <dgm:spPr/>
    </dgm:pt>
    <dgm:pt modelId="{39740678-D9D5-4F24-BE88-111FAF9E1976}" type="pres">
      <dgm:prSet presAssocID="{99EBEF75-7FF8-4B83-B9F5-66920837F421}" presName="srcNode" presStyleLbl="node1" presStyleIdx="0" presStyleCnt="3"/>
      <dgm:spPr/>
    </dgm:pt>
    <dgm:pt modelId="{8B381CC6-AE19-4033-B553-B9ADAD4B49C4}" type="pres">
      <dgm:prSet presAssocID="{99EBEF75-7FF8-4B83-B9F5-66920837F421}" presName="conn" presStyleLbl="parChTrans1D2" presStyleIdx="0" presStyleCnt="1"/>
      <dgm:spPr/>
    </dgm:pt>
    <dgm:pt modelId="{49523CAE-5157-4805-812D-BDABFD0F9A31}" type="pres">
      <dgm:prSet presAssocID="{99EBEF75-7FF8-4B83-B9F5-66920837F421}" presName="extraNode" presStyleLbl="node1" presStyleIdx="0" presStyleCnt="3"/>
      <dgm:spPr/>
    </dgm:pt>
    <dgm:pt modelId="{6C62AF1D-CC71-4EA3-A3E6-A1F507DAD742}" type="pres">
      <dgm:prSet presAssocID="{99EBEF75-7FF8-4B83-B9F5-66920837F421}" presName="dstNode" presStyleLbl="node1" presStyleIdx="0" presStyleCnt="3"/>
      <dgm:spPr/>
    </dgm:pt>
    <dgm:pt modelId="{7D64393C-F68D-442A-ADE7-57ABBF5ACBC4}" type="pres">
      <dgm:prSet presAssocID="{DFAF1AF0-53CF-46CD-9919-A2918C24C774}" presName="text_1" presStyleLbl="node1" presStyleIdx="0" presStyleCnt="3">
        <dgm:presLayoutVars>
          <dgm:bulletEnabled val="1"/>
        </dgm:presLayoutVars>
      </dgm:prSet>
      <dgm:spPr/>
    </dgm:pt>
    <dgm:pt modelId="{85369E0D-1A45-4C6D-A878-3947485084A0}" type="pres">
      <dgm:prSet presAssocID="{DFAF1AF0-53CF-46CD-9919-A2918C24C774}" presName="accent_1" presStyleCnt="0"/>
      <dgm:spPr/>
    </dgm:pt>
    <dgm:pt modelId="{FBC1D76F-4F3B-4BD7-B3AC-474A12891EE0}" type="pres">
      <dgm:prSet presAssocID="{DFAF1AF0-53CF-46CD-9919-A2918C24C774}" presName="accentRepeatNode" presStyleLbl="solidFgAcc1" presStyleIdx="0" presStyleCnt="3"/>
      <dgm:spPr/>
    </dgm:pt>
    <dgm:pt modelId="{BC7BF084-4E10-49E3-BE89-27B03F2FCFD2}" type="pres">
      <dgm:prSet presAssocID="{3BF6928D-507F-4735-9BE6-4A92B3DB2191}" presName="text_2" presStyleLbl="node1" presStyleIdx="1" presStyleCnt="3">
        <dgm:presLayoutVars>
          <dgm:bulletEnabled val="1"/>
        </dgm:presLayoutVars>
      </dgm:prSet>
      <dgm:spPr/>
    </dgm:pt>
    <dgm:pt modelId="{FB6BCB42-D807-4939-B15A-E8467C7DE135}" type="pres">
      <dgm:prSet presAssocID="{3BF6928D-507F-4735-9BE6-4A92B3DB2191}" presName="accent_2" presStyleCnt="0"/>
      <dgm:spPr/>
    </dgm:pt>
    <dgm:pt modelId="{2BEF507B-8898-4703-8079-698B94DC8982}" type="pres">
      <dgm:prSet presAssocID="{3BF6928D-507F-4735-9BE6-4A92B3DB2191}" presName="accentRepeatNode" presStyleLbl="solidFgAcc1" presStyleIdx="1" presStyleCnt="3"/>
      <dgm:spPr/>
    </dgm:pt>
    <dgm:pt modelId="{CCD87A57-E770-4CC8-991E-9CC22D1F0BC3}" type="pres">
      <dgm:prSet presAssocID="{B7A79649-A60A-4173-823B-EB4E75C0AC03}" presName="text_3" presStyleLbl="node1" presStyleIdx="2" presStyleCnt="3" custLinFactNeighborX="1144" custLinFactNeighborY="-112">
        <dgm:presLayoutVars>
          <dgm:bulletEnabled val="1"/>
        </dgm:presLayoutVars>
      </dgm:prSet>
      <dgm:spPr/>
    </dgm:pt>
    <dgm:pt modelId="{9057FDBA-9578-498A-911E-78075E901481}" type="pres">
      <dgm:prSet presAssocID="{B7A79649-A60A-4173-823B-EB4E75C0AC03}" presName="accent_3" presStyleCnt="0"/>
      <dgm:spPr/>
    </dgm:pt>
    <dgm:pt modelId="{F683C96C-2F9B-4628-B08A-CEAD67AB89B6}" type="pres">
      <dgm:prSet presAssocID="{B7A79649-A60A-4173-823B-EB4E75C0AC03}" presName="accentRepeatNode" presStyleLbl="solidFgAcc1" presStyleIdx="2" presStyleCnt="3"/>
      <dgm:spPr/>
    </dgm:pt>
  </dgm:ptLst>
  <dgm:cxnLst>
    <dgm:cxn modelId="{E6DE652B-9C2B-41DB-AFDF-AC601B3DBDF5}" type="presOf" srcId="{DFAF1AF0-53CF-46CD-9919-A2918C24C774}" destId="{7D64393C-F68D-442A-ADE7-57ABBF5ACBC4}" srcOrd="0" destOrd="0" presId="urn:microsoft.com/office/officeart/2008/layout/VerticalCurvedList"/>
    <dgm:cxn modelId="{38DF7F62-BBCA-44A4-BB82-F4A59AF96C0F}" type="presOf" srcId="{99EBEF75-7FF8-4B83-B9F5-66920837F421}" destId="{026B6C87-2298-43DD-B888-E44CC6AEE0B6}" srcOrd="0" destOrd="0" presId="urn:microsoft.com/office/officeart/2008/layout/VerticalCurvedList"/>
    <dgm:cxn modelId="{0A6E616B-05F7-4442-BEAA-9BBBAF67956A}" srcId="{99EBEF75-7FF8-4B83-B9F5-66920837F421}" destId="{B7A79649-A60A-4173-823B-EB4E75C0AC03}" srcOrd="2" destOrd="0" parTransId="{5720953D-EF5C-4048-A739-16A83DCAA681}" sibTransId="{B3413397-56E7-4CDE-A47E-E5581FE903C5}"/>
    <dgm:cxn modelId="{DA5C438F-FF30-487F-8281-D6850E4FEAB8}" type="presOf" srcId="{3BF6928D-507F-4735-9BE6-4A92B3DB2191}" destId="{BC7BF084-4E10-49E3-BE89-27B03F2FCFD2}" srcOrd="0" destOrd="0" presId="urn:microsoft.com/office/officeart/2008/layout/VerticalCurvedList"/>
    <dgm:cxn modelId="{265CC997-7188-4347-8662-5744A52B2677}" srcId="{99EBEF75-7FF8-4B83-B9F5-66920837F421}" destId="{3BF6928D-507F-4735-9BE6-4A92B3DB2191}" srcOrd="1" destOrd="0" parTransId="{59809BF7-ECE1-4E06-9F0F-6E33A851BA7C}" sibTransId="{893C9ECD-0E25-4EF0-B36E-4F86C091C81E}"/>
    <dgm:cxn modelId="{90A304D8-E3F2-40F1-A6D9-24F0F2C8BEBD}" srcId="{99EBEF75-7FF8-4B83-B9F5-66920837F421}" destId="{DFAF1AF0-53CF-46CD-9919-A2918C24C774}" srcOrd="0" destOrd="0" parTransId="{0F171894-CDEF-4EAB-B60A-E2EF73EF4962}" sibTransId="{4F4C847F-F500-4F54-B81D-92AADCC81057}"/>
    <dgm:cxn modelId="{727153E3-A733-40DD-9087-F799355E730B}" type="presOf" srcId="{B7A79649-A60A-4173-823B-EB4E75C0AC03}" destId="{CCD87A57-E770-4CC8-991E-9CC22D1F0BC3}" srcOrd="0" destOrd="0" presId="urn:microsoft.com/office/officeart/2008/layout/VerticalCurvedList"/>
    <dgm:cxn modelId="{63F40EFD-3892-438A-B78C-F18177DA161C}" type="presOf" srcId="{4F4C847F-F500-4F54-B81D-92AADCC81057}" destId="{8B381CC6-AE19-4033-B553-B9ADAD4B49C4}" srcOrd="0" destOrd="0" presId="urn:microsoft.com/office/officeart/2008/layout/VerticalCurvedList"/>
    <dgm:cxn modelId="{F19C68BE-D934-47F4-AD3B-D6132A271D90}" type="presParOf" srcId="{026B6C87-2298-43DD-B888-E44CC6AEE0B6}" destId="{CECCBBF7-79BE-438B-B90E-372A8BEE9AAA}" srcOrd="0" destOrd="0" presId="urn:microsoft.com/office/officeart/2008/layout/VerticalCurvedList"/>
    <dgm:cxn modelId="{9C8E7EB3-6ECB-4A0B-B239-A981265C2179}" type="presParOf" srcId="{CECCBBF7-79BE-438B-B90E-372A8BEE9AAA}" destId="{F1E6223C-F9E1-4A0D-ABF2-2E0B7369300A}" srcOrd="0" destOrd="0" presId="urn:microsoft.com/office/officeart/2008/layout/VerticalCurvedList"/>
    <dgm:cxn modelId="{DBBD5E49-9E1F-4C4A-9037-0B96D4280459}" type="presParOf" srcId="{F1E6223C-F9E1-4A0D-ABF2-2E0B7369300A}" destId="{39740678-D9D5-4F24-BE88-111FAF9E1976}" srcOrd="0" destOrd="0" presId="urn:microsoft.com/office/officeart/2008/layout/VerticalCurvedList"/>
    <dgm:cxn modelId="{52EA0E10-AC02-4B9B-B604-89EAE29CF9C8}" type="presParOf" srcId="{F1E6223C-F9E1-4A0D-ABF2-2E0B7369300A}" destId="{8B381CC6-AE19-4033-B553-B9ADAD4B49C4}" srcOrd="1" destOrd="0" presId="urn:microsoft.com/office/officeart/2008/layout/VerticalCurvedList"/>
    <dgm:cxn modelId="{6207E5A0-45EA-47E2-8C9B-175826D251EC}" type="presParOf" srcId="{F1E6223C-F9E1-4A0D-ABF2-2E0B7369300A}" destId="{49523CAE-5157-4805-812D-BDABFD0F9A31}" srcOrd="2" destOrd="0" presId="urn:microsoft.com/office/officeart/2008/layout/VerticalCurvedList"/>
    <dgm:cxn modelId="{874514EA-8854-4742-9421-2926457859E3}" type="presParOf" srcId="{F1E6223C-F9E1-4A0D-ABF2-2E0B7369300A}" destId="{6C62AF1D-CC71-4EA3-A3E6-A1F507DAD742}" srcOrd="3" destOrd="0" presId="urn:microsoft.com/office/officeart/2008/layout/VerticalCurvedList"/>
    <dgm:cxn modelId="{F1525031-0A02-4595-ABBA-A845B9957438}" type="presParOf" srcId="{CECCBBF7-79BE-438B-B90E-372A8BEE9AAA}" destId="{7D64393C-F68D-442A-ADE7-57ABBF5ACBC4}" srcOrd="1" destOrd="0" presId="urn:microsoft.com/office/officeart/2008/layout/VerticalCurvedList"/>
    <dgm:cxn modelId="{F7F106F3-08CB-493B-B0C0-157CF8D3C1C3}" type="presParOf" srcId="{CECCBBF7-79BE-438B-B90E-372A8BEE9AAA}" destId="{85369E0D-1A45-4C6D-A878-3947485084A0}" srcOrd="2" destOrd="0" presId="urn:microsoft.com/office/officeart/2008/layout/VerticalCurvedList"/>
    <dgm:cxn modelId="{5FD0B356-0F17-473D-B9A6-228564313238}" type="presParOf" srcId="{85369E0D-1A45-4C6D-A878-3947485084A0}" destId="{FBC1D76F-4F3B-4BD7-B3AC-474A12891EE0}" srcOrd="0" destOrd="0" presId="urn:microsoft.com/office/officeart/2008/layout/VerticalCurvedList"/>
    <dgm:cxn modelId="{EABA7702-1148-4766-82D7-E842D9B38B7A}" type="presParOf" srcId="{CECCBBF7-79BE-438B-B90E-372A8BEE9AAA}" destId="{BC7BF084-4E10-49E3-BE89-27B03F2FCFD2}" srcOrd="3" destOrd="0" presId="urn:microsoft.com/office/officeart/2008/layout/VerticalCurvedList"/>
    <dgm:cxn modelId="{122B4D24-0BE9-4956-A894-CC567F834FE8}" type="presParOf" srcId="{CECCBBF7-79BE-438B-B90E-372A8BEE9AAA}" destId="{FB6BCB42-D807-4939-B15A-E8467C7DE135}" srcOrd="4" destOrd="0" presId="urn:microsoft.com/office/officeart/2008/layout/VerticalCurvedList"/>
    <dgm:cxn modelId="{78F1F92A-6EB9-4E60-81F2-A7744D675533}" type="presParOf" srcId="{FB6BCB42-D807-4939-B15A-E8467C7DE135}" destId="{2BEF507B-8898-4703-8079-698B94DC8982}" srcOrd="0" destOrd="0" presId="urn:microsoft.com/office/officeart/2008/layout/VerticalCurvedList"/>
    <dgm:cxn modelId="{C89E591B-375D-4BF6-B76D-C357C398BDBF}" type="presParOf" srcId="{CECCBBF7-79BE-438B-B90E-372A8BEE9AAA}" destId="{CCD87A57-E770-4CC8-991E-9CC22D1F0BC3}" srcOrd="5" destOrd="0" presId="urn:microsoft.com/office/officeart/2008/layout/VerticalCurvedList"/>
    <dgm:cxn modelId="{178D440F-2ED9-4A36-B30E-5B9FA86514D3}" type="presParOf" srcId="{CECCBBF7-79BE-438B-B90E-372A8BEE9AAA}" destId="{9057FDBA-9578-498A-911E-78075E901481}" srcOrd="6" destOrd="0" presId="urn:microsoft.com/office/officeart/2008/layout/VerticalCurvedList"/>
    <dgm:cxn modelId="{098464F0-B95F-4A6B-9A65-F0625B1D94C0}" type="presParOf" srcId="{9057FDBA-9578-498A-911E-78075E901481}" destId="{F683C96C-2F9B-4628-B08A-CEAD67AB89B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836A8A-5ADA-45A8-8206-A9823BDA1ADE}" type="doc">
      <dgm:prSet loTypeId="urn:microsoft.com/office/officeart/2008/layout/VerticalCurvedList" loCatId="list" qsTypeId="urn:microsoft.com/office/officeart/2005/8/quickstyle/simple5" qsCatId="simple" csTypeId="urn:microsoft.com/office/officeart/2005/8/colors/accent0_1" csCatId="mainScheme" phldr="1"/>
      <dgm:spPr/>
      <dgm:t>
        <a:bodyPr/>
        <a:lstStyle/>
        <a:p>
          <a:endParaRPr lang="en-IN"/>
        </a:p>
      </dgm:t>
    </dgm:pt>
    <dgm:pt modelId="{0122698D-7D13-449B-9B48-8A9E3C1BEF48}">
      <dgm:prSet phldrT="[Text]"/>
      <dgm:spPr/>
      <dgm:t>
        <a:bodyPr/>
        <a:lstStyle/>
        <a:p>
          <a:pPr>
            <a:buFont typeface="Wingdings" panose="05000000000000000000" pitchFamily="2" charset="2"/>
            <a:buChar char="ü"/>
          </a:pPr>
          <a:r>
            <a:rPr lang="en-GB" b="1" dirty="0">
              <a:latin typeface="Aptos Display" panose="020B0004020202020204" pitchFamily="34" charset="0"/>
            </a:rPr>
            <a:t>The budget for suitable houses in Porto Alegre for bachelors is 750 to 1500.</a:t>
          </a:r>
          <a:endParaRPr lang="en-IN" b="1" dirty="0">
            <a:latin typeface="Aptos Display" panose="020B0004020202020204" pitchFamily="34" charset="0"/>
          </a:endParaRPr>
        </a:p>
      </dgm:t>
    </dgm:pt>
    <dgm:pt modelId="{08905FF7-E843-46CE-AE39-E8AC28B11A08}" type="parTrans" cxnId="{6FAA06A0-1DAA-4ACA-9191-A020B73CC1FB}">
      <dgm:prSet/>
      <dgm:spPr/>
      <dgm:t>
        <a:bodyPr/>
        <a:lstStyle/>
        <a:p>
          <a:endParaRPr lang="en-IN" b="1">
            <a:latin typeface="Aptos Display" panose="020B0004020202020204" pitchFamily="34" charset="0"/>
          </a:endParaRPr>
        </a:p>
      </dgm:t>
    </dgm:pt>
    <dgm:pt modelId="{0A8947A7-CAFF-490D-8F48-127C2B815AFF}" type="sibTrans" cxnId="{6FAA06A0-1DAA-4ACA-9191-A020B73CC1FB}">
      <dgm:prSet/>
      <dgm:spPr/>
      <dgm:t>
        <a:bodyPr/>
        <a:lstStyle/>
        <a:p>
          <a:endParaRPr lang="en-IN" b="1">
            <a:latin typeface="Aptos Display" panose="020B0004020202020204" pitchFamily="34" charset="0"/>
          </a:endParaRPr>
        </a:p>
      </dgm:t>
    </dgm:pt>
    <dgm:pt modelId="{F03786DA-3820-4195-9DB2-03360CB77894}">
      <dgm:prSet phldrT="[Text]"/>
      <dgm:spPr/>
      <dgm:t>
        <a:bodyPr/>
        <a:lstStyle/>
        <a:p>
          <a:pPr>
            <a:buFont typeface="Wingdings" panose="05000000000000000000" pitchFamily="2" charset="2"/>
            <a:buChar char="ü"/>
          </a:pPr>
          <a:r>
            <a:rPr lang="en-GB" b="1" dirty="0">
              <a:latin typeface="Aptos Display" panose="020B0004020202020204" pitchFamily="34" charset="0"/>
            </a:rPr>
            <a:t>The budget for suitable houses in Campinas for bachelors is 600 to 1400.</a:t>
          </a:r>
          <a:endParaRPr lang="en-IN" b="1" dirty="0">
            <a:latin typeface="Aptos Display" panose="020B0004020202020204" pitchFamily="34" charset="0"/>
          </a:endParaRPr>
        </a:p>
      </dgm:t>
    </dgm:pt>
    <dgm:pt modelId="{64C076BA-E051-4ECC-9BF7-10A016893F64}" type="parTrans" cxnId="{9BB0D19C-B6A9-4030-8038-8DCF19F34D6D}">
      <dgm:prSet/>
      <dgm:spPr/>
      <dgm:t>
        <a:bodyPr/>
        <a:lstStyle/>
        <a:p>
          <a:endParaRPr lang="en-IN" b="1">
            <a:latin typeface="Aptos Display" panose="020B0004020202020204" pitchFamily="34" charset="0"/>
          </a:endParaRPr>
        </a:p>
      </dgm:t>
    </dgm:pt>
    <dgm:pt modelId="{EF5F4972-2E00-4F25-B2EF-0FAB7D6FA4F5}" type="sibTrans" cxnId="{9BB0D19C-B6A9-4030-8038-8DCF19F34D6D}">
      <dgm:prSet/>
      <dgm:spPr/>
      <dgm:t>
        <a:bodyPr/>
        <a:lstStyle/>
        <a:p>
          <a:endParaRPr lang="en-IN" b="1">
            <a:latin typeface="Aptos Display" panose="020B0004020202020204" pitchFamily="34" charset="0"/>
          </a:endParaRPr>
        </a:p>
      </dgm:t>
    </dgm:pt>
    <dgm:pt modelId="{5A7D6835-88EA-42C8-99C2-1C89A9F0FC9D}">
      <dgm:prSet/>
      <dgm:spPr/>
      <dgm:t>
        <a:bodyPr/>
        <a:lstStyle/>
        <a:p>
          <a:r>
            <a:rPr lang="en-GB" b="1" dirty="0">
              <a:latin typeface="Aptos Display" panose="020B0004020202020204" pitchFamily="34" charset="0"/>
            </a:rPr>
            <a:t>The budget for suitable houses in Belo Horizonte for bachelors is 800 to 1400.</a:t>
          </a:r>
          <a:endParaRPr lang="en-IN" b="1" dirty="0">
            <a:latin typeface="Aptos Display" panose="020B0004020202020204" pitchFamily="34" charset="0"/>
          </a:endParaRPr>
        </a:p>
      </dgm:t>
    </dgm:pt>
    <dgm:pt modelId="{5648241F-E9D2-4283-9338-9BFAA536CC83}" type="parTrans" cxnId="{424EB7E4-DB49-4DD7-A4C6-1561A01A5A15}">
      <dgm:prSet/>
      <dgm:spPr/>
      <dgm:t>
        <a:bodyPr/>
        <a:lstStyle/>
        <a:p>
          <a:endParaRPr lang="en-IN" b="1">
            <a:latin typeface="Aptos Display" panose="020B0004020202020204" pitchFamily="34" charset="0"/>
          </a:endParaRPr>
        </a:p>
      </dgm:t>
    </dgm:pt>
    <dgm:pt modelId="{A73BC0ED-8BC2-438B-A75A-C0A80FA4200F}" type="sibTrans" cxnId="{424EB7E4-DB49-4DD7-A4C6-1561A01A5A15}">
      <dgm:prSet/>
      <dgm:spPr/>
      <dgm:t>
        <a:bodyPr/>
        <a:lstStyle/>
        <a:p>
          <a:endParaRPr lang="en-IN" b="1">
            <a:latin typeface="Aptos Display" panose="020B0004020202020204" pitchFamily="34" charset="0"/>
          </a:endParaRPr>
        </a:p>
      </dgm:t>
    </dgm:pt>
    <dgm:pt modelId="{C8340EA8-A43D-4EF2-9433-C9B06B550FAC}">
      <dgm:prSet/>
      <dgm:spPr/>
      <dgm:t>
        <a:bodyPr/>
        <a:lstStyle/>
        <a:p>
          <a:pPr>
            <a:buFont typeface="Wingdings" panose="05000000000000000000" pitchFamily="2" charset="2"/>
            <a:buChar char="ü"/>
          </a:pPr>
          <a:r>
            <a:rPr lang="en-GB" b="1" i="0" dirty="0">
              <a:latin typeface="Aptos Display" panose="020B0004020202020204" pitchFamily="34" charset="0"/>
            </a:rPr>
            <a:t>The majority of available houses are in Porto Alegre city, and some houses are also available in Campinas city.</a:t>
          </a:r>
          <a:endParaRPr lang="en-IN" b="1" i="0" dirty="0">
            <a:latin typeface="Aptos Display" panose="020B0004020202020204" pitchFamily="34" charset="0"/>
          </a:endParaRPr>
        </a:p>
      </dgm:t>
    </dgm:pt>
    <dgm:pt modelId="{E5ECF5D3-675A-4D11-B60F-32A8147D7531}" type="parTrans" cxnId="{E217D407-2A73-4325-AB26-333EA17504C2}">
      <dgm:prSet/>
      <dgm:spPr/>
      <dgm:t>
        <a:bodyPr/>
        <a:lstStyle/>
        <a:p>
          <a:endParaRPr lang="en-IN" b="1">
            <a:latin typeface="Aptos Display" panose="020B0004020202020204" pitchFamily="34" charset="0"/>
          </a:endParaRPr>
        </a:p>
      </dgm:t>
    </dgm:pt>
    <dgm:pt modelId="{2DC9E740-5779-4406-800D-D6406CF5B651}" type="sibTrans" cxnId="{E217D407-2A73-4325-AB26-333EA17504C2}">
      <dgm:prSet/>
      <dgm:spPr/>
      <dgm:t>
        <a:bodyPr/>
        <a:lstStyle/>
        <a:p>
          <a:endParaRPr lang="en-IN" b="1">
            <a:latin typeface="Aptos Display" panose="020B0004020202020204" pitchFamily="34" charset="0"/>
          </a:endParaRPr>
        </a:p>
      </dgm:t>
    </dgm:pt>
    <dgm:pt modelId="{8B12976D-3EF3-4078-B870-F09F55F6295C}" type="pres">
      <dgm:prSet presAssocID="{4C836A8A-5ADA-45A8-8206-A9823BDA1ADE}" presName="Name0" presStyleCnt="0">
        <dgm:presLayoutVars>
          <dgm:chMax val="7"/>
          <dgm:chPref val="7"/>
          <dgm:dir/>
        </dgm:presLayoutVars>
      </dgm:prSet>
      <dgm:spPr/>
    </dgm:pt>
    <dgm:pt modelId="{CE38A48A-14A0-4733-8E3C-C916C1123BA7}" type="pres">
      <dgm:prSet presAssocID="{4C836A8A-5ADA-45A8-8206-A9823BDA1ADE}" presName="Name1" presStyleCnt="0"/>
      <dgm:spPr/>
    </dgm:pt>
    <dgm:pt modelId="{79ED09AA-5E3D-4C27-9508-729A51D47B31}" type="pres">
      <dgm:prSet presAssocID="{4C836A8A-5ADA-45A8-8206-A9823BDA1ADE}" presName="cycle" presStyleCnt="0"/>
      <dgm:spPr/>
    </dgm:pt>
    <dgm:pt modelId="{7C20ED75-E963-4059-AF34-0CCC88F4D61E}" type="pres">
      <dgm:prSet presAssocID="{4C836A8A-5ADA-45A8-8206-A9823BDA1ADE}" presName="srcNode" presStyleLbl="node1" presStyleIdx="0" presStyleCnt="4"/>
      <dgm:spPr/>
    </dgm:pt>
    <dgm:pt modelId="{ECE4CB2D-A0D9-4996-A6D4-0CF5E8780F7D}" type="pres">
      <dgm:prSet presAssocID="{4C836A8A-5ADA-45A8-8206-A9823BDA1ADE}" presName="conn" presStyleLbl="parChTrans1D2" presStyleIdx="0" presStyleCnt="1"/>
      <dgm:spPr/>
    </dgm:pt>
    <dgm:pt modelId="{66498FE5-9CE2-458E-BC41-855B148D871E}" type="pres">
      <dgm:prSet presAssocID="{4C836A8A-5ADA-45A8-8206-A9823BDA1ADE}" presName="extraNode" presStyleLbl="node1" presStyleIdx="0" presStyleCnt="4"/>
      <dgm:spPr/>
    </dgm:pt>
    <dgm:pt modelId="{C2AE1170-3936-496F-9270-75938BB0D139}" type="pres">
      <dgm:prSet presAssocID="{4C836A8A-5ADA-45A8-8206-A9823BDA1ADE}" presName="dstNode" presStyleLbl="node1" presStyleIdx="0" presStyleCnt="4"/>
      <dgm:spPr/>
    </dgm:pt>
    <dgm:pt modelId="{17E921C2-BEFF-4540-8285-E101A6B3D083}" type="pres">
      <dgm:prSet presAssocID="{0122698D-7D13-449B-9B48-8A9E3C1BEF48}" presName="text_1" presStyleLbl="node1" presStyleIdx="0" presStyleCnt="4">
        <dgm:presLayoutVars>
          <dgm:bulletEnabled val="1"/>
        </dgm:presLayoutVars>
      </dgm:prSet>
      <dgm:spPr/>
    </dgm:pt>
    <dgm:pt modelId="{23458EA3-9A6E-44BF-8E7D-21B82A4F7888}" type="pres">
      <dgm:prSet presAssocID="{0122698D-7D13-449B-9B48-8A9E3C1BEF48}" presName="accent_1" presStyleCnt="0"/>
      <dgm:spPr/>
    </dgm:pt>
    <dgm:pt modelId="{3AE74477-E937-4E78-902A-FBC51ED7CFC7}" type="pres">
      <dgm:prSet presAssocID="{0122698D-7D13-449B-9B48-8A9E3C1BEF48}" presName="accentRepeatNode" presStyleLbl="solidFgAcc1" presStyleIdx="0" presStyleCnt="4"/>
      <dgm:spPr/>
    </dgm:pt>
    <dgm:pt modelId="{94B97823-7344-4D1D-886B-0B8CE7F5B82C}" type="pres">
      <dgm:prSet presAssocID="{F03786DA-3820-4195-9DB2-03360CB77894}" presName="text_2" presStyleLbl="node1" presStyleIdx="1" presStyleCnt="4">
        <dgm:presLayoutVars>
          <dgm:bulletEnabled val="1"/>
        </dgm:presLayoutVars>
      </dgm:prSet>
      <dgm:spPr/>
    </dgm:pt>
    <dgm:pt modelId="{CA59BD46-EB3F-4964-B00C-E281817A7109}" type="pres">
      <dgm:prSet presAssocID="{F03786DA-3820-4195-9DB2-03360CB77894}" presName="accent_2" presStyleCnt="0"/>
      <dgm:spPr/>
    </dgm:pt>
    <dgm:pt modelId="{B350AB5C-BBAD-4E7A-BA8F-0F687CDA5B9F}" type="pres">
      <dgm:prSet presAssocID="{F03786DA-3820-4195-9DB2-03360CB77894}" presName="accentRepeatNode" presStyleLbl="solidFgAcc1" presStyleIdx="1" presStyleCnt="4"/>
      <dgm:spPr/>
    </dgm:pt>
    <dgm:pt modelId="{B912FC60-E3B0-4094-B890-4510E752DA6E}" type="pres">
      <dgm:prSet presAssocID="{5A7D6835-88EA-42C8-99C2-1C89A9F0FC9D}" presName="text_3" presStyleLbl="node1" presStyleIdx="2" presStyleCnt="4">
        <dgm:presLayoutVars>
          <dgm:bulletEnabled val="1"/>
        </dgm:presLayoutVars>
      </dgm:prSet>
      <dgm:spPr/>
    </dgm:pt>
    <dgm:pt modelId="{58AD5374-FCC4-4B0B-9056-FCC65C4DA95F}" type="pres">
      <dgm:prSet presAssocID="{5A7D6835-88EA-42C8-99C2-1C89A9F0FC9D}" presName="accent_3" presStyleCnt="0"/>
      <dgm:spPr/>
    </dgm:pt>
    <dgm:pt modelId="{7008C2D0-E896-4FAF-8126-1FD5A99524DC}" type="pres">
      <dgm:prSet presAssocID="{5A7D6835-88EA-42C8-99C2-1C89A9F0FC9D}" presName="accentRepeatNode" presStyleLbl="solidFgAcc1" presStyleIdx="2" presStyleCnt="4"/>
      <dgm:spPr/>
    </dgm:pt>
    <dgm:pt modelId="{A09D6435-90E5-4D8D-9520-DB95B8828BE9}" type="pres">
      <dgm:prSet presAssocID="{C8340EA8-A43D-4EF2-9433-C9B06B550FAC}" presName="text_4" presStyleLbl="node1" presStyleIdx="3" presStyleCnt="4">
        <dgm:presLayoutVars>
          <dgm:bulletEnabled val="1"/>
        </dgm:presLayoutVars>
      </dgm:prSet>
      <dgm:spPr/>
    </dgm:pt>
    <dgm:pt modelId="{3AAE47AF-BB6B-401C-9321-887C698534F9}" type="pres">
      <dgm:prSet presAssocID="{C8340EA8-A43D-4EF2-9433-C9B06B550FAC}" presName="accent_4" presStyleCnt="0"/>
      <dgm:spPr/>
    </dgm:pt>
    <dgm:pt modelId="{E97C8994-4924-4A46-A916-0AAF300C4E36}" type="pres">
      <dgm:prSet presAssocID="{C8340EA8-A43D-4EF2-9433-C9B06B550FAC}" presName="accentRepeatNode" presStyleLbl="solidFgAcc1" presStyleIdx="3" presStyleCnt="4"/>
      <dgm:spPr/>
    </dgm:pt>
  </dgm:ptLst>
  <dgm:cxnLst>
    <dgm:cxn modelId="{E217D407-2A73-4325-AB26-333EA17504C2}" srcId="{4C836A8A-5ADA-45A8-8206-A9823BDA1ADE}" destId="{C8340EA8-A43D-4EF2-9433-C9B06B550FAC}" srcOrd="3" destOrd="0" parTransId="{E5ECF5D3-675A-4D11-B60F-32A8147D7531}" sibTransId="{2DC9E740-5779-4406-800D-D6406CF5B651}"/>
    <dgm:cxn modelId="{42128415-017F-4EFD-BE6E-A6EB54F43A5C}" type="presOf" srcId="{4C836A8A-5ADA-45A8-8206-A9823BDA1ADE}" destId="{8B12976D-3EF3-4078-B870-F09F55F6295C}" srcOrd="0" destOrd="0" presId="urn:microsoft.com/office/officeart/2008/layout/VerticalCurvedList"/>
    <dgm:cxn modelId="{DEF9807C-646D-4096-9205-104C38749728}" type="presOf" srcId="{0A8947A7-CAFF-490D-8F48-127C2B815AFF}" destId="{ECE4CB2D-A0D9-4996-A6D4-0CF5E8780F7D}" srcOrd="0" destOrd="0" presId="urn:microsoft.com/office/officeart/2008/layout/VerticalCurvedList"/>
    <dgm:cxn modelId="{6F2A1D89-45B9-457B-B0DA-BE7CFD697F6B}" type="presOf" srcId="{C8340EA8-A43D-4EF2-9433-C9B06B550FAC}" destId="{A09D6435-90E5-4D8D-9520-DB95B8828BE9}" srcOrd="0" destOrd="0" presId="urn:microsoft.com/office/officeart/2008/layout/VerticalCurvedList"/>
    <dgm:cxn modelId="{2439B18D-FC0F-4019-B29D-2EEF1DA99EF4}" type="presOf" srcId="{0122698D-7D13-449B-9B48-8A9E3C1BEF48}" destId="{17E921C2-BEFF-4540-8285-E101A6B3D083}" srcOrd="0" destOrd="0" presId="urn:microsoft.com/office/officeart/2008/layout/VerticalCurvedList"/>
    <dgm:cxn modelId="{5D4CD993-03A3-4421-9266-95A74D16C94B}" type="presOf" srcId="{F03786DA-3820-4195-9DB2-03360CB77894}" destId="{94B97823-7344-4D1D-886B-0B8CE7F5B82C}" srcOrd="0" destOrd="0" presId="urn:microsoft.com/office/officeart/2008/layout/VerticalCurvedList"/>
    <dgm:cxn modelId="{9BB0D19C-B6A9-4030-8038-8DCF19F34D6D}" srcId="{4C836A8A-5ADA-45A8-8206-A9823BDA1ADE}" destId="{F03786DA-3820-4195-9DB2-03360CB77894}" srcOrd="1" destOrd="0" parTransId="{64C076BA-E051-4ECC-9BF7-10A016893F64}" sibTransId="{EF5F4972-2E00-4F25-B2EF-0FAB7D6FA4F5}"/>
    <dgm:cxn modelId="{6FAA06A0-1DAA-4ACA-9191-A020B73CC1FB}" srcId="{4C836A8A-5ADA-45A8-8206-A9823BDA1ADE}" destId="{0122698D-7D13-449B-9B48-8A9E3C1BEF48}" srcOrd="0" destOrd="0" parTransId="{08905FF7-E843-46CE-AE39-E8AC28B11A08}" sibTransId="{0A8947A7-CAFF-490D-8F48-127C2B815AFF}"/>
    <dgm:cxn modelId="{E13E13CC-DBF6-4720-AC2D-3924E2491642}" type="presOf" srcId="{5A7D6835-88EA-42C8-99C2-1C89A9F0FC9D}" destId="{B912FC60-E3B0-4094-B890-4510E752DA6E}" srcOrd="0" destOrd="0" presId="urn:microsoft.com/office/officeart/2008/layout/VerticalCurvedList"/>
    <dgm:cxn modelId="{424EB7E4-DB49-4DD7-A4C6-1561A01A5A15}" srcId="{4C836A8A-5ADA-45A8-8206-A9823BDA1ADE}" destId="{5A7D6835-88EA-42C8-99C2-1C89A9F0FC9D}" srcOrd="2" destOrd="0" parTransId="{5648241F-E9D2-4283-9338-9BFAA536CC83}" sibTransId="{A73BC0ED-8BC2-438B-A75A-C0A80FA4200F}"/>
    <dgm:cxn modelId="{F5BC00A4-A650-4A82-80E8-57F3D2DB1F81}" type="presParOf" srcId="{8B12976D-3EF3-4078-B870-F09F55F6295C}" destId="{CE38A48A-14A0-4733-8E3C-C916C1123BA7}" srcOrd="0" destOrd="0" presId="urn:microsoft.com/office/officeart/2008/layout/VerticalCurvedList"/>
    <dgm:cxn modelId="{8277E6E7-326A-4510-9C14-F102552F1AEA}" type="presParOf" srcId="{CE38A48A-14A0-4733-8E3C-C916C1123BA7}" destId="{79ED09AA-5E3D-4C27-9508-729A51D47B31}" srcOrd="0" destOrd="0" presId="urn:microsoft.com/office/officeart/2008/layout/VerticalCurvedList"/>
    <dgm:cxn modelId="{205E4FD4-5813-453E-8F8B-B247D73AB1A2}" type="presParOf" srcId="{79ED09AA-5E3D-4C27-9508-729A51D47B31}" destId="{7C20ED75-E963-4059-AF34-0CCC88F4D61E}" srcOrd="0" destOrd="0" presId="urn:microsoft.com/office/officeart/2008/layout/VerticalCurvedList"/>
    <dgm:cxn modelId="{A4D2491A-88B9-46C1-B942-EF35B516881C}" type="presParOf" srcId="{79ED09AA-5E3D-4C27-9508-729A51D47B31}" destId="{ECE4CB2D-A0D9-4996-A6D4-0CF5E8780F7D}" srcOrd="1" destOrd="0" presId="urn:microsoft.com/office/officeart/2008/layout/VerticalCurvedList"/>
    <dgm:cxn modelId="{03FDB589-DC94-47AF-877B-5D9029CABE89}" type="presParOf" srcId="{79ED09AA-5E3D-4C27-9508-729A51D47B31}" destId="{66498FE5-9CE2-458E-BC41-855B148D871E}" srcOrd="2" destOrd="0" presId="urn:microsoft.com/office/officeart/2008/layout/VerticalCurvedList"/>
    <dgm:cxn modelId="{CFEB7893-A35C-481C-8B6E-21FA65A6E969}" type="presParOf" srcId="{79ED09AA-5E3D-4C27-9508-729A51D47B31}" destId="{C2AE1170-3936-496F-9270-75938BB0D139}" srcOrd="3" destOrd="0" presId="urn:microsoft.com/office/officeart/2008/layout/VerticalCurvedList"/>
    <dgm:cxn modelId="{8B93A700-8E0A-4110-BAF0-A2221AC9FF37}" type="presParOf" srcId="{CE38A48A-14A0-4733-8E3C-C916C1123BA7}" destId="{17E921C2-BEFF-4540-8285-E101A6B3D083}" srcOrd="1" destOrd="0" presId="urn:microsoft.com/office/officeart/2008/layout/VerticalCurvedList"/>
    <dgm:cxn modelId="{484F3718-20D1-41C3-9571-70277179E341}" type="presParOf" srcId="{CE38A48A-14A0-4733-8E3C-C916C1123BA7}" destId="{23458EA3-9A6E-44BF-8E7D-21B82A4F7888}" srcOrd="2" destOrd="0" presId="urn:microsoft.com/office/officeart/2008/layout/VerticalCurvedList"/>
    <dgm:cxn modelId="{601C4B4A-7D66-4F23-AA5C-6F79F60C5382}" type="presParOf" srcId="{23458EA3-9A6E-44BF-8E7D-21B82A4F7888}" destId="{3AE74477-E937-4E78-902A-FBC51ED7CFC7}" srcOrd="0" destOrd="0" presId="urn:microsoft.com/office/officeart/2008/layout/VerticalCurvedList"/>
    <dgm:cxn modelId="{2E661B0B-68FF-467E-9B13-385FCA7B1284}" type="presParOf" srcId="{CE38A48A-14A0-4733-8E3C-C916C1123BA7}" destId="{94B97823-7344-4D1D-886B-0B8CE7F5B82C}" srcOrd="3" destOrd="0" presId="urn:microsoft.com/office/officeart/2008/layout/VerticalCurvedList"/>
    <dgm:cxn modelId="{10C31BD3-8C23-4609-A052-6DC1DCC84544}" type="presParOf" srcId="{CE38A48A-14A0-4733-8E3C-C916C1123BA7}" destId="{CA59BD46-EB3F-4964-B00C-E281817A7109}" srcOrd="4" destOrd="0" presId="urn:microsoft.com/office/officeart/2008/layout/VerticalCurvedList"/>
    <dgm:cxn modelId="{B413DA34-E8D7-4CD1-A71F-DB6E7B3D1B58}" type="presParOf" srcId="{CA59BD46-EB3F-4964-B00C-E281817A7109}" destId="{B350AB5C-BBAD-4E7A-BA8F-0F687CDA5B9F}" srcOrd="0" destOrd="0" presId="urn:microsoft.com/office/officeart/2008/layout/VerticalCurvedList"/>
    <dgm:cxn modelId="{2CB65DB1-026F-4783-B838-CFF71784D55C}" type="presParOf" srcId="{CE38A48A-14A0-4733-8E3C-C916C1123BA7}" destId="{B912FC60-E3B0-4094-B890-4510E752DA6E}" srcOrd="5" destOrd="0" presId="urn:microsoft.com/office/officeart/2008/layout/VerticalCurvedList"/>
    <dgm:cxn modelId="{D7838E40-93D7-4493-A279-051F7C619A50}" type="presParOf" srcId="{CE38A48A-14A0-4733-8E3C-C916C1123BA7}" destId="{58AD5374-FCC4-4B0B-9056-FCC65C4DA95F}" srcOrd="6" destOrd="0" presId="urn:microsoft.com/office/officeart/2008/layout/VerticalCurvedList"/>
    <dgm:cxn modelId="{849900D7-78CB-4187-99CA-352964E5E9B5}" type="presParOf" srcId="{58AD5374-FCC4-4B0B-9056-FCC65C4DA95F}" destId="{7008C2D0-E896-4FAF-8126-1FD5A99524DC}" srcOrd="0" destOrd="0" presId="urn:microsoft.com/office/officeart/2008/layout/VerticalCurvedList"/>
    <dgm:cxn modelId="{C7B643D2-1CD3-4258-8AC7-11B918A58CCE}" type="presParOf" srcId="{CE38A48A-14A0-4733-8E3C-C916C1123BA7}" destId="{A09D6435-90E5-4D8D-9520-DB95B8828BE9}" srcOrd="7" destOrd="0" presId="urn:microsoft.com/office/officeart/2008/layout/VerticalCurvedList"/>
    <dgm:cxn modelId="{DE906E28-D3E2-4896-AD60-2D98849272CD}" type="presParOf" srcId="{CE38A48A-14A0-4733-8E3C-C916C1123BA7}" destId="{3AAE47AF-BB6B-401C-9321-887C698534F9}" srcOrd="8" destOrd="0" presId="urn:microsoft.com/office/officeart/2008/layout/VerticalCurvedList"/>
    <dgm:cxn modelId="{41560518-5BB4-42EE-AD1B-C452D40EAC98}" type="presParOf" srcId="{3AAE47AF-BB6B-401C-9321-887C698534F9}" destId="{E97C8994-4924-4A46-A916-0AAF300C4E3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836A8A-5ADA-45A8-8206-A9823BDA1ADE}" type="doc">
      <dgm:prSet loTypeId="urn:microsoft.com/office/officeart/2008/layout/VerticalCurvedList" loCatId="list" qsTypeId="urn:microsoft.com/office/officeart/2005/8/quickstyle/simple5" qsCatId="simple" csTypeId="urn:microsoft.com/office/officeart/2005/8/colors/accent0_1" csCatId="mainScheme" phldr="1"/>
      <dgm:spPr/>
      <dgm:t>
        <a:bodyPr/>
        <a:lstStyle/>
        <a:p>
          <a:endParaRPr lang="en-IN"/>
        </a:p>
      </dgm:t>
    </dgm:pt>
    <dgm:pt modelId="{0122698D-7D13-449B-9B48-8A9E3C1BEF48}">
      <dgm:prSet phldrT="[Text]"/>
      <dgm:spPr/>
      <dgm:t>
        <a:bodyPr/>
        <a:lstStyle/>
        <a:p>
          <a:pPr>
            <a:buFont typeface="Wingdings" panose="05000000000000000000" pitchFamily="2" charset="2"/>
            <a:buChar char="ü"/>
          </a:pPr>
          <a:r>
            <a:rPr lang="en-GB" b="1" dirty="0">
              <a:latin typeface="Aptos Display" panose="020B0004020202020204" pitchFamily="34" charset="0"/>
            </a:rPr>
            <a:t>The budget for suitable houses in Porto Alegre for Mid-size families is 2500 to 4500.</a:t>
          </a:r>
          <a:endParaRPr lang="en-IN" b="1" dirty="0">
            <a:latin typeface="Aptos Display" panose="020B0004020202020204" pitchFamily="34" charset="0"/>
          </a:endParaRPr>
        </a:p>
      </dgm:t>
    </dgm:pt>
    <dgm:pt modelId="{08905FF7-E843-46CE-AE39-E8AC28B11A08}" type="parTrans" cxnId="{6FAA06A0-1DAA-4ACA-9191-A020B73CC1FB}">
      <dgm:prSet/>
      <dgm:spPr/>
      <dgm:t>
        <a:bodyPr/>
        <a:lstStyle/>
        <a:p>
          <a:endParaRPr lang="en-IN" b="1">
            <a:latin typeface="Aptos Display" panose="020B0004020202020204" pitchFamily="34" charset="0"/>
          </a:endParaRPr>
        </a:p>
      </dgm:t>
    </dgm:pt>
    <dgm:pt modelId="{0A8947A7-CAFF-490D-8F48-127C2B815AFF}" type="sibTrans" cxnId="{6FAA06A0-1DAA-4ACA-9191-A020B73CC1FB}">
      <dgm:prSet/>
      <dgm:spPr/>
      <dgm:t>
        <a:bodyPr/>
        <a:lstStyle/>
        <a:p>
          <a:endParaRPr lang="en-IN" b="1">
            <a:latin typeface="Aptos Display" panose="020B0004020202020204" pitchFamily="34" charset="0"/>
          </a:endParaRPr>
        </a:p>
      </dgm:t>
    </dgm:pt>
    <dgm:pt modelId="{F03786DA-3820-4195-9DB2-03360CB77894}">
      <dgm:prSet phldrT="[Text]"/>
      <dgm:spPr/>
      <dgm:t>
        <a:bodyPr/>
        <a:lstStyle/>
        <a:p>
          <a:pPr>
            <a:buFont typeface="Wingdings" panose="05000000000000000000" pitchFamily="2" charset="2"/>
            <a:buChar char="ü"/>
          </a:pPr>
          <a:r>
            <a:rPr lang="en-GB" b="1" dirty="0">
              <a:latin typeface="Aptos Display" panose="020B0004020202020204" pitchFamily="34" charset="0"/>
            </a:rPr>
            <a:t>The budget for suitable houses in Campinas for Mid-size families is 1600 to 3400.</a:t>
          </a:r>
          <a:endParaRPr lang="en-IN" b="1" dirty="0">
            <a:latin typeface="Aptos Display" panose="020B0004020202020204" pitchFamily="34" charset="0"/>
          </a:endParaRPr>
        </a:p>
      </dgm:t>
    </dgm:pt>
    <dgm:pt modelId="{64C076BA-E051-4ECC-9BF7-10A016893F64}" type="parTrans" cxnId="{9BB0D19C-B6A9-4030-8038-8DCF19F34D6D}">
      <dgm:prSet/>
      <dgm:spPr/>
      <dgm:t>
        <a:bodyPr/>
        <a:lstStyle/>
        <a:p>
          <a:endParaRPr lang="en-IN" b="1">
            <a:latin typeface="Aptos Display" panose="020B0004020202020204" pitchFamily="34" charset="0"/>
          </a:endParaRPr>
        </a:p>
      </dgm:t>
    </dgm:pt>
    <dgm:pt modelId="{EF5F4972-2E00-4F25-B2EF-0FAB7D6FA4F5}" type="sibTrans" cxnId="{9BB0D19C-B6A9-4030-8038-8DCF19F34D6D}">
      <dgm:prSet/>
      <dgm:spPr/>
      <dgm:t>
        <a:bodyPr/>
        <a:lstStyle/>
        <a:p>
          <a:endParaRPr lang="en-IN" b="1">
            <a:latin typeface="Aptos Display" panose="020B0004020202020204" pitchFamily="34" charset="0"/>
          </a:endParaRPr>
        </a:p>
      </dgm:t>
    </dgm:pt>
    <dgm:pt modelId="{5A7D6835-88EA-42C8-99C2-1C89A9F0FC9D}">
      <dgm:prSet/>
      <dgm:spPr/>
      <dgm:t>
        <a:bodyPr/>
        <a:lstStyle/>
        <a:p>
          <a:r>
            <a:rPr lang="en-GB" b="1" dirty="0">
              <a:latin typeface="Aptos Display" panose="020B0004020202020204" pitchFamily="34" charset="0"/>
            </a:rPr>
            <a:t>The budget for suitable houses in Belo Horizonte for Mid-size families is 1500 to 4500.</a:t>
          </a:r>
          <a:endParaRPr lang="en-IN" b="1" dirty="0">
            <a:latin typeface="Aptos Display" panose="020B0004020202020204" pitchFamily="34" charset="0"/>
          </a:endParaRPr>
        </a:p>
      </dgm:t>
    </dgm:pt>
    <dgm:pt modelId="{5648241F-E9D2-4283-9338-9BFAA536CC83}" type="parTrans" cxnId="{424EB7E4-DB49-4DD7-A4C6-1561A01A5A15}">
      <dgm:prSet/>
      <dgm:spPr/>
      <dgm:t>
        <a:bodyPr/>
        <a:lstStyle/>
        <a:p>
          <a:endParaRPr lang="en-IN" b="1">
            <a:latin typeface="Aptos Display" panose="020B0004020202020204" pitchFamily="34" charset="0"/>
          </a:endParaRPr>
        </a:p>
      </dgm:t>
    </dgm:pt>
    <dgm:pt modelId="{A73BC0ED-8BC2-438B-A75A-C0A80FA4200F}" type="sibTrans" cxnId="{424EB7E4-DB49-4DD7-A4C6-1561A01A5A15}">
      <dgm:prSet/>
      <dgm:spPr/>
      <dgm:t>
        <a:bodyPr/>
        <a:lstStyle/>
        <a:p>
          <a:endParaRPr lang="en-IN" b="1">
            <a:latin typeface="Aptos Display" panose="020B0004020202020204" pitchFamily="34" charset="0"/>
          </a:endParaRPr>
        </a:p>
      </dgm:t>
    </dgm:pt>
    <dgm:pt modelId="{C8340EA8-A43D-4EF2-9433-C9B06B550FAC}">
      <dgm:prSet/>
      <dgm:spPr/>
      <dgm:t>
        <a:bodyPr/>
        <a:lstStyle/>
        <a:p>
          <a:pPr>
            <a:buFont typeface="Wingdings" panose="05000000000000000000" pitchFamily="2" charset="2"/>
            <a:buChar char="ü"/>
          </a:pPr>
          <a:r>
            <a:rPr lang="en-GB" b="1" i="0" dirty="0">
              <a:latin typeface="Aptos Display" panose="020B0004020202020204" pitchFamily="34" charset="0"/>
            </a:rPr>
            <a:t>The majority of available houses for Mid-size families is in Porto Alegre city.</a:t>
          </a:r>
          <a:endParaRPr lang="en-IN" b="1" i="0" dirty="0">
            <a:latin typeface="Aptos Display" panose="020B0004020202020204" pitchFamily="34" charset="0"/>
          </a:endParaRPr>
        </a:p>
      </dgm:t>
    </dgm:pt>
    <dgm:pt modelId="{E5ECF5D3-675A-4D11-B60F-32A8147D7531}" type="parTrans" cxnId="{E217D407-2A73-4325-AB26-333EA17504C2}">
      <dgm:prSet/>
      <dgm:spPr/>
      <dgm:t>
        <a:bodyPr/>
        <a:lstStyle/>
        <a:p>
          <a:endParaRPr lang="en-IN" b="1">
            <a:latin typeface="Aptos Display" panose="020B0004020202020204" pitchFamily="34" charset="0"/>
          </a:endParaRPr>
        </a:p>
      </dgm:t>
    </dgm:pt>
    <dgm:pt modelId="{2DC9E740-5779-4406-800D-D6406CF5B651}" type="sibTrans" cxnId="{E217D407-2A73-4325-AB26-333EA17504C2}">
      <dgm:prSet/>
      <dgm:spPr/>
      <dgm:t>
        <a:bodyPr/>
        <a:lstStyle/>
        <a:p>
          <a:endParaRPr lang="en-IN" b="1">
            <a:latin typeface="Aptos Display" panose="020B0004020202020204" pitchFamily="34" charset="0"/>
          </a:endParaRPr>
        </a:p>
      </dgm:t>
    </dgm:pt>
    <dgm:pt modelId="{8B12976D-3EF3-4078-B870-F09F55F6295C}" type="pres">
      <dgm:prSet presAssocID="{4C836A8A-5ADA-45A8-8206-A9823BDA1ADE}" presName="Name0" presStyleCnt="0">
        <dgm:presLayoutVars>
          <dgm:chMax val="7"/>
          <dgm:chPref val="7"/>
          <dgm:dir/>
        </dgm:presLayoutVars>
      </dgm:prSet>
      <dgm:spPr/>
    </dgm:pt>
    <dgm:pt modelId="{CE38A48A-14A0-4733-8E3C-C916C1123BA7}" type="pres">
      <dgm:prSet presAssocID="{4C836A8A-5ADA-45A8-8206-A9823BDA1ADE}" presName="Name1" presStyleCnt="0"/>
      <dgm:spPr/>
    </dgm:pt>
    <dgm:pt modelId="{79ED09AA-5E3D-4C27-9508-729A51D47B31}" type="pres">
      <dgm:prSet presAssocID="{4C836A8A-5ADA-45A8-8206-A9823BDA1ADE}" presName="cycle" presStyleCnt="0"/>
      <dgm:spPr/>
    </dgm:pt>
    <dgm:pt modelId="{7C20ED75-E963-4059-AF34-0CCC88F4D61E}" type="pres">
      <dgm:prSet presAssocID="{4C836A8A-5ADA-45A8-8206-A9823BDA1ADE}" presName="srcNode" presStyleLbl="node1" presStyleIdx="0" presStyleCnt="4"/>
      <dgm:spPr/>
    </dgm:pt>
    <dgm:pt modelId="{ECE4CB2D-A0D9-4996-A6D4-0CF5E8780F7D}" type="pres">
      <dgm:prSet presAssocID="{4C836A8A-5ADA-45A8-8206-A9823BDA1ADE}" presName="conn" presStyleLbl="parChTrans1D2" presStyleIdx="0" presStyleCnt="1"/>
      <dgm:spPr/>
    </dgm:pt>
    <dgm:pt modelId="{66498FE5-9CE2-458E-BC41-855B148D871E}" type="pres">
      <dgm:prSet presAssocID="{4C836A8A-5ADA-45A8-8206-A9823BDA1ADE}" presName="extraNode" presStyleLbl="node1" presStyleIdx="0" presStyleCnt="4"/>
      <dgm:spPr/>
    </dgm:pt>
    <dgm:pt modelId="{C2AE1170-3936-496F-9270-75938BB0D139}" type="pres">
      <dgm:prSet presAssocID="{4C836A8A-5ADA-45A8-8206-A9823BDA1ADE}" presName="dstNode" presStyleLbl="node1" presStyleIdx="0" presStyleCnt="4"/>
      <dgm:spPr/>
    </dgm:pt>
    <dgm:pt modelId="{17E921C2-BEFF-4540-8285-E101A6B3D083}" type="pres">
      <dgm:prSet presAssocID="{0122698D-7D13-449B-9B48-8A9E3C1BEF48}" presName="text_1" presStyleLbl="node1" presStyleIdx="0" presStyleCnt="4">
        <dgm:presLayoutVars>
          <dgm:bulletEnabled val="1"/>
        </dgm:presLayoutVars>
      </dgm:prSet>
      <dgm:spPr/>
    </dgm:pt>
    <dgm:pt modelId="{23458EA3-9A6E-44BF-8E7D-21B82A4F7888}" type="pres">
      <dgm:prSet presAssocID="{0122698D-7D13-449B-9B48-8A9E3C1BEF48}" presName="accent_1" presStyleCnt="0"/>
      <dgm:spPr/>
    </dgm:pt>
    <dgm:pt modelId="{3AE74477-E937-4E78-902A-FBC51ED7CFC7}" type="pres">
      <dgm:prSet presAssocID="{0122698D-7D13-449B-9B48-8A9E3C1BEF48}" presName="accentRepeatNode" presStyleLbl="solidFgAcc1" presStyleIdx="0" presStyleCnt="4"/>
      <dgm:spPr/>
    </dgm:pt>
    <dgm:pt modelId="{94B97823-7344-4D1D-886B-0B8CE7F5B82C}" type="pres">
      <dgm:prSet presAssocID="{F03786DA-3820-4195-9DB2-03360CB77894}" presName="text_2" presStyleLbl="node1" presStyleIdx="1" presStyleCnt="4">
        <dgm:presLayoutVars>
          <dgm:bulletEnabled val="1"/>
        </dgm:presLayoutVars>
      </dgm:prSet>
      <dgm:spPr/>
    </dgm:pt>
    <dgm:pt modelId="{CA59BD46-EB3F-4964-B00C-E281817A7109}" type="pres">
      <dgm:prSet presAssocID="{F03786DA-3820-4195-9DB2-03360CB77894}" presName="accent_2" presStyleCnt="0"/>
      <dgm:spPr/>
    </dgm:pt>
    <dgm:pt modelId="{B350AB5C-BBAD-4E7A-BA8F-0F687CDA5B9F}" type="pres">
      <dgm:prSet presAssocID="{F03786DA-3820-4195-9DB2-03360CB77894}" presName="accentRepeatNode" presStyleLbl="solidFgAcc1" presStyleIdx="1" presStyleCnt="4"/>
      <dgm:spPr/>
    </dgm:pt>
    <dgm:pt modelId="{B912FC60-E3B0-4094-B890-4510E752DA6E}" type="pres">
      <dgm:prSet presAssocID="{5A7D6835-88EA-42C8-99C2-1C89A9F0FC9D}" presName="text_3" presStyleLbl="node1" presStyleIdx="2" presStyleCnt="4">
        <dgm:presLayoutVars>
          <dgm:bulletEnabled val="1"/>
        </dgm:presLayoutVars>
      </dgm:prSet>
      <dgm:spPr/>
    </dgm:pt>
    <dgm:pt modelId="{58AD5374-FCC4-4B0B-9056-FCC65C4DA95F}" type="pres">
      <dgm:prSet presAssocID="{5A7D6835-88EA-42C8-99C2-1C89A9F0FC9D}" presName="accent_3" presStyleCnt="0"/>
      <dgm:spPr/>
    </dgm:pt>
    <dgm:pt modelId="{7008C2D0-E896-4FAF-8126-1FD5A99524DC}" type="pres">
      <dgm:prSet presAssocID="{5A7D6835-88EA-42C8-99C2-1C89A9F0FC9D}" presName="accentRepeatNode" presStyleLbl="solidFgAcc1" presStyleIdx="2" presStyleCnt="4"/>
      <dgm:spPr/>
    </dgm:pt>
    <dgm:pt modelId="{A09D6435-90E5-4D8D-9520-DB95B8828BE9}" type="pres">
      <dgm:prSet presAssocID="{C8340EA8-A43D-4EF2-9433-C9B06B550FAC}" presName="text_4" presStyleLbl="node1" presStyleIdx="3" presStyleCnt="4">
        <dgm:presLayoutVars>
          <dgm:bulletEnabled val="1"/>
        </dgm:presLayoutVars>
      </dgm:prSet>
      <dgm:spPr/>
    </dgm:pt>
    <dgm:pt modelId="{3AAE47AF-BB6B-401C-9321-887C698534F9}" type="pres">
      <dgm:prSet presAssocID="{C8340EA8-A43D-4EF2-9433-C9B06B550FAC}" presName="accent_4" presStyleCnt="0"/>
      <dgm:spPr/>
    </dgm:pt>
    <dgm:pt modelId="{E97C8994-4924-4A46-A916-0AAF300C4E36}" type="pres">
      <dgm:prSet presAssocID="{C8340EA8-A43D-4EF2-9433-C9B06B550FAC}" presName="accentRepeatNode" presStyleLbl="solidFgAcc1" presStyleIdx="3" presStyleCnt="4"/>
      <dgm:spPr/>
    </dgm:pt>
  </dgm:ptLst>
  <dgm:cxnLst>
    <dgm:cxn modelId="{E217D407-2A73-4325-AB26-333EA17504C2}" srcId="{4C836A8A-5ADA-45A8-8206-A9823BDA1ADE}" destId="{C8340EA8-A43D-4EF2-9433-C9B06B550FAC}" srcOrd="3" destOrd="0" parTransId="{E5ECF5D3-675A-4D11-B60F-32A8147D7531}" sibTransId="{2DC9E740-5779-4406-800D-D6406CF5B651}"/>
    <dgm:cxn modelId="{42128415-017F-4EFD-BE6E-A6EB54F43A5C}" type="presOf" srcId="{4C836A8A-5ADA-45A8-8206-A9823BDA1ADE}" destId="{8B12976D-3EF3-4078-B870-F09F55F6295C}" srcOrd="0" destOrd="0" presId="urn:microsoft.com/office/officeart/2008/layout/VerticalCurvedList"/>
    <dgm:cxn modelId="{DEF9807C-646D-4096-9205-104C38749728}" type="presOf" srcId="{0A8947A7-CAFF-490D-8F48-127C2B815AFF}" destId="{ECE4CB2D-A0D9-4996-A6D4-0CF5E8780F7D}" srcOrd="0" destOrd="0" presId="urn:microsoft.com/office/officeart/2008/layout/VerticalCurvedList"/>
    <dgm:cxn modelId="{6F2A1D89-45B9-457B-B0DA-BE7CFD697F6B}" type="presOf" srcId="{C8340EA8-A43D-4EF2-9433-C9B06B550FAC}" destId="{A09D6435-90E5-4D8D-9520-DB95B8828BE9}" srcOrd="0" destOrd="0" presId="urn:microsoft.com/office/officeart/2008/layout/VerticalCurvedList"/>
    <dgm:cxn modelId="{2439B18D-FC0F-4019-B29D-2EEF1DA99EF4}" type="presOf" srcId="{0122698D-7D13-449B-9B48-8A9E3C1BEF48}" destId="{17E921C2-BEFF-4540-8285-E101A6B3D083}" srcOrd="0" destOrd="0" presId="urn:microsoft.com/office/officeart/2008/layout/VerticalCurvedList"/>
    <dgm:cxn modelId="{5D4CD993-03A3-4421-9266-95A74D16C94B}" type="presOf" srcId="{F03786DA-3820-4195-9DB2-03360CB77894}" destId="{94B97823-7344-4D1D-886B-0B8CE7F5B82C}" srcOrd="0" destOrd="0" presId="urn:microsoft.com/office/officeart/2008/layout/VerticalCurvedList"/>
    <dgm:cxn modelId="{9BB0D19C-B6A9-4030-8038-8DCF19F34D6D}" srcId="{4C836A8A-5ADA-45A8-8206-A9823BDA1ADE}" destId="{F03786DA-3820-4195-9DB2-03360CB77894}" srcOrd="1" destOrd="0" parTransId="{64C076BA-E051-4ECC-9BF7-10A016893F64}" sibTransId="{EF5F4972-2E00-4F25-B2EF-0FAB7D6FA4F5}"/>
    <dgm:cxn modelId="{6FAA06A0-1DAA-4ACA-9191-A020B73CC1FB}" srcId="{4C836A8A-5ADA-45A8-8206-A9823BDA1ADE}" destId="{0122698D-7D13-449B-9B48-8A9E3C1BEF48}" srcOrd="0" destOrd="0" parTransId="{08905FF7-E843-46CE-AE39-E8AC28B11A08}" sibTransId="{0A8947A7-CAFF-490D-8F48-127C2B815AFF}"/>
    <dgm:cxn modelId="{E13E13CC-DBF6-4720-AC2D-3924E2491642}" type="presOf" srcId="{5A7D6835-88EA-42C8-99C2-1C89A9F0FC9D}" destId="{B912FC60-E3B0-4094-B890-4510E752DA6E}" srcOrd="0" destOrd="0" presId="urn:microsoft.com/office/officeart/2008/layout/VerticalCurvedList"/>
    <dgm:cxn modelId="{424EB7E4-DB49-4DD7-A4C6-1561A01A5A15}" srcId="{4C836A8A-5ADA-45A8-8206-A9823BDA1ADE}" destId="{5A7D6835-88EA-42C8-99C2-1C89A9F0FC9D}" srcOrd="2" destOrd="0" parTransId="{5648241F-E9D2-4283-9338-9BFAA536CC83}" sibTransId="{A73BC0ED-8BC2-438B-A75A-C0A80FA4200F}"/>
    <dgm:cxn modelId="{F5BC00A4-A650-4A82-80E8-57F3D2DB1F81}" type="presParOf" srcId="{8B12976D-3EF3-4078-B870-F09F55F6295C}" destId="{CE38A48A-14A0-4733-8E3C-C916C1123BA7}" srcOrd="0" destOrd="0" presId="urn:microsoft.com/office/officeart/2008/layout/VerticalCurvedList"/>
    <dgm:cxn modelId="{8277E6E7-326A-4510-9C14-F102552F1AEA}" type="presParOf" srcId="{CE38A48A-14A0-4733-8E3C-C916C1123BA7}" destId="{79ED09AA-5E3D-4C27-9508-729A51D47B31}" srcOrd="0" destOrd="0" presId="urn:microsoft.com/office/officeart/2008/layout/VerticalCurvedList"/>
    <dgm:cxn modelId="{205E4FD4-5813-453E-8F8B-B247D73AB1A2}" type="presParOf" srcId="{79ED09AA-5E3D-4C27-9508-729A51D47B31}" destId="{7C20ED75-E963-4059-AF34-0CCC88F4D61E}" srcOrd="0" destOrd="0" presId="urn:microsoft.com/office/officeart/2008/layout/VerticalCurvedList"/>
    <dgm:cxn modelId="{A4D2491A-88B9-46C1-B942-EF35B516881C}" type="presParOf" srcId="{79ED09AA-5E3D-4C27-9508-729A51D47B31}" destId="{ECE4CB2D-A0D9-4996-A6D4-0CF5E8780F7D}" srcOrd="1" destOrd="0" presId="urn:microsoft.com/office/officeart/2008/layout/VerticalCurvedList"/>
    <dgm:cxn modelId="{03FDB589-DC94-47AF-877B-5D9029CABE89}" type="presParOf" srcId="{79ED09AA-5E3D-4C27-9508-729A51D47B31}" destId="{66498FE5-9CE2-458E-BC41-855B148D871E}" srcOrd="2" destOrd="0" presId="urn:microsoft.com/office/officeart/2008/layout/VerticalCurvedList"/>
    <dgm:cxn modelId="{CFEB7893-A35C-481C-8B6E-21FA65A6E969}" type="presParOf" srcId="{79ED09AA-5E3D-4C27-9508-729A51D47B31}" destId="{C2AE1170-3936-496F-9270-75938BB0D139}" srcOrd="3" destOrd="0" presId="urn:microsoft.com/office/officeart/2008/layout/VerticalCurvedList"/>
    <dgm:cxn modelId="{8B93A700-8E0A-4110-BAF0-A2221AC9FF37}" type="presParOf" srcId="{CE38A48A-14A0-4733-8E3C-C916C1123BA7}" destId="{17E921C2-BEFF-4540-8285-E101A6B3D083}" srcOrd="1" destOrd="0" presId="urn:microsoft.com/office/officeart/2008/layout/VerticalCurvedList"/>
    <dgm:cxn modelId="{484F3718-20D1-41C3-9571-70277179E341}" type="presParOf" srcId="{CE38A48A-14A0-4733-8E3C-C916C1123BA7}" destId="{23458EA3-9A6E-44BF-8E7D-21B82A4F7888}" srcOrd="2" destOrd="0" presId="urn:microsoft.com/office/officeart/2008/layout/VerticalCurvedList"/>
    <dgm:cxn modelId="{601C4B4A-7D66-4F23-AA5C-6F79F60C5382}" type="presParOf" srcId="{23458EA3-9A6E-44BF-8E7D-21B82A4F7888}" destId="{3AE74477-E937-4E78-902A-FBC51ED7CFC7}" srcOrd="0" destOrd="0" presId="urn:microsoft.com/office/officeart/2008/layout/VerticalCurvedList"/>
    <dgm:cxn modelId="{2E661B0B-68FF-467E-9B13-385FCA7B1284}" type="presParOf" srcId="{CE38A48A-14A0-4733-8E3C-C916C1123BA7}" destId="{94B97823-7344-4D1D-886B-0B8CE7F5B82C}" srcOrd="3" destOrd="0" presId="urn:microsoft.com/office/officeart/2008/layout/VerticalCurvedList"/>
    <dgm:cxn modelId="{10C31BD3-8C23-4609-A052-6DC1DCC84544}" type="presParOf" srcId="{CE38A48A-14A0-4733-8E3C-C916C1123BA7}" destId="{CA59BD46-EB3F-4964-B00C-E281817A7109}" srcOrd="4" destOrd="0" presId="urn:microsoft.com/office/officeart/2008/layout/VerticalCurvedList"/>
    <dgm:cxn modelId="{B413DA34-E8D7-4CD1-A71F-DB6E7B3D1B58}" type="presParOf" srcId="{CA59BD46-EB3F-4964-B00C-E281817A7109}" destId="{B350AB5C-BBAD-4E7A-BA8F-0F687CDA5B9F}" srcOrd="0" destOrd="0" presId="urn:microsoft.com/office/officeart/2008/layout/VerticalCurvedList"/>
    <dgm:cxn modelId="{2CB65DB1-026F-4783-B838-CFF71784D55C}" type="presParOf" srcId="{CE38A48A-14A0-4733-8E3C-C916C1123BA7}" destId="{B912FC60-E3B0-4094-B890-4510E752DA6E}" srcOrd="5" destOrd="0" presId="urn:microsoft.com/office/officeart/2008/layout/VerticalCurvedList"/>
    <dgm:cxn modelId="{D7838E40-93D7-4493-A279-051F7C619A50}" type="presParOf" srcId="{CE38A48A-14A0-4733-8E3C-C916C1123BA7}" destId="{58AD5374-FCC4-4B0B-9056-FCC65C4DA95F}" srcOrd="6" destOrd="0" presId="urn:microsoft.com/office/officeart/2008/layout/VerticalCurvedList"/>
    <dgm:cxn modelId="{849900D7-78CB-4187-99CA-352964E5E9B5}" type="presParOf" srcId="{58AD5374-FCC4-4B0B-9056-FCC65C4DA95F}" destId="{7008C2D0-E896-4FAF-8126-1FD5A99524DC}" srcOrd="0" destOrd="0" presId="urn:microsoft.com/office/officeart/2008/layout/VerticalCurvedList"/>
    <dgm:cxn modelId="{C7B643D2-1CD3-4258-8AC7-11B918A58CCE}" type="presParOf" srcId="{CE38A48A-14A0-4733-8E3C-C916C1123BA7}" destId="{A09D6435-90E5-4D8D-9520-DB95B8828BE9}" srcOrd="7" destOrd="0" presId="urn:microsoft.com/office/officeart/2008/layout/VerticalCurvedList"/>
    <dgm:cxn modelId="{DE906E28-D3E2-4896-AD60-2D98849272CD}" type="presParOf" srcId="{CE38A48A-14A0-4733-8E3C-C916C1123BA7}" destId="{3AAE47AF-BB6B-401C-9321-887C698534F9}" srcOrd="8" destOrd="0" presId="urn:microsoft.com/office/officeart/2008/layout/VerticalCurvedList"/>
    <dgm:cxn modelId="{41560518-5BB4-42EE-AD1B-C452D40EAC98}" type="presParOf" srcId="{3AAE47AF-BB6B-401C-9321-887C698534F9}" destId="{E97C8994-4924-4A46-A916-0AAF300C4E3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836A8A-5ADA-45A8-8206-A9823BDA1ADE}" type="doc">
      <dgm:prSet loTypeId="urn:microsoft.com/office/officeart/2008/layout/VerticalCurvedList" loCatId="list" qsTypeId="urn:microsoft.com/office/officeart/2005/8/quickstyle/simple5" qsCatId="simple" csTypeId="urn:microsoft.com/office/officeart/2005/8/colors/accent0_1" csCatId="mainScheme" phldr="1"/>
      <dgm:spPr/>
      <dgm:t>
        <a:bodyPr/>
        <a:lstStyle/>
        <a:p>
          <a:endParaRPr lang="en-IN"/>
        </a:p>
      </dgm:t>
    </dgm:pt>
    <dgm:pt modelId="{0122698D-7D13-449B-9B48-8A9E3C1BEF48}">
      <dgm:prSet phldrT="[Text]"/>
      <dgm:spPr/>
      <dgm:t>
        <a:bodyPr/>
        <a:lstStyle/>
        <a:p>
          <a:pPr>
            <a:buFont typeface="Wingdings" panose="05000000000000000000" pitchFamily="2" charset="2"/>
            <a:buChar char="ü"/>
          </a:pPr>
          <a:r>
            <a:rPr lang="en-GB" b="1" dirty="0">
              <a:latin typeface="Aptos Display" panose="020B0004020202020204" pitchFamily="34" charset="0"/>
            </a:rPr>
            <a:t>The budget for suitable houses in Porto Alegre for Large-size families is 4000 to 14000.</a:t>
          </a:r>
          <a:endParaRPr lang="en-IN" b="1" dirty="0">
            <a:latin typeface="Aptos Display" panose="020B0004020202020204" pitchFamily="34" charset="0"/>
          </a:endParaRPr>
        </a:p>
      </dgm:t>
    </dgm:pt>
    <dgm:pt modelId="{08905FF7-E843-46CE-AE39-E8AC28B11A08}" type="parTrans" cxnId="{6FAA06A0-1DAA-4ACA-9191-A020B73CC1FB}">
      <dgm:prSet/>
      <dgm:spPr/>
      <dgm:t>
        <a:bodyPr/>
        <a:lstStyle/>
        <a:p>
          <a:endParaRPr lang="en-IN" b="1">
            <a:latin typeface="Aptos Display" panose="020B0004020202020204" pitchFamily="34" charset="0"/>
          </a:endParaRPr>
        </a:p>
      </dgm:t>
    </dgm:pt>
    <dgm:pt modelId="{0A8947A7-CAFF-490D-8F48-127C2B815AFF}" type="sibTrans" cxnId="{6FAA06A0-1DAA-4ACA-9191-A020B73CC1FB}">
      <dgm:prSet/>
      <dgm:spPr/>
      <dgm:t>
        <a:bodyPr/>
        <a:lstStyle/>
        <a:p>
          <a:endParaRPr lang="en-IN" b="1">
            <a:latin typeface="Aptos Display" panose="020B0004020202020204" pitchFamily="34" charset="0"/>
          </a:endParaRPr>
        </a:p>
      </dgm:t>
    </dgm:pt>
    <dgm:pt modelId="{F03786DA-3820-4195-9DB2-03360CB77894}">
      <dgm:prSet phldrT="[Text]"/>
      <dgm:spPr/>
      <dgm:t>
        <a:bodyPr/>
        <a:lstStyle/>
        <a:p>
          <a:pPr>
            <a:buFont typeface="Wingdings" panose="05000000000000000000" pitchFamily="2" charset="2"/>
            <a:buChar char="ü"/>
          </a:pPr>
          <a:r>
            <a:rPr lang="en-GB" b="1" dirty="0">
              <a:latin typeface="Aptos Display" panose="020B0004020202020204" pitchFamily="34" charset="0"/>
            </a:rPr>
            <a:t>The budget for suitable houses in Campinas for Large-size families is 4000 to 8000.</a:t>
          </a:r>
          <a:endParaRPr lang="en-IN" b="1" dirty="0">
            <a:latin typeface="Aptos Display" panose="020B0004020202020204" pitchFamily="34" charset="0"/>
          </a:endParaRPr>
        </a:p>
      </dgm:t>
    </dgm:pt>
    <dgm:pt modelId="{64C076BA-E051-4ECC-9BF7-10A016893F64}" type="parTrans" cxnId="{9BB0D19C-B6A9-4030-8038-8DCF19F34D6D}">
      <dgm:prSet/>
      <dgm:spPr/>
      <dgm:t>
        <a:bodyPr/>
        <a:lstStyle/>
        <a:p>
          <a:endParaRPr lang="en-IN" b="1">
            <a:latin typeface="Aptos Display" panose="020B0004020202020204" pitchFamily="34" charset="0"/>
          </a:endParaRPr>
        </a:p>
      </dgm:t>
    </dgm:pt>
    <dgm:pt modelId="{EF5F4972-2E00-4F25-B2EF-0FAB7D6FA4F5}" type="sibTrans" cxnId="{9BB0D19C-B6A9-4030-8038-8DCF19F34D6D}">
      <dgm:prSet/>
      <dgm:spPr/>
      <dgm:t>
        <a:bodyPr/>
        <a:lstStyle/>
        <a:p>
          <a:endParaRPr lang="en-IN" b="1">
            <a:latin typeface="Aptos Display" panose="020B0004020202020204" pitchFamily="34" charset="0"/>
          </a:endParaRPr>
        </a:p>
      </dgm:t>
    </dgm:pt>
    <dgm:pt modelId="{5A7D6835-88EA-42C8-99C2-1C89A9F0FC9D}">
      <dgm:prSet/>
      <dgm:spPr/>
      <dgm:t>
        <a:bodyPr/>
        <a:lstStyle/>
        <a:p>
          <a:r>
            <a:rPr lang="en-GB" b="1" dirty="0">
              <a:latin typeface="Aptos Display" panose="020B0004020202020204" pitchFamily="34" charset="0"/>
            </a:rPr>
            <a:t>The budget for suitable houses in Belo Horizonte for Large-size families is 3000 to 14000.</a:t>
          </a:r>
          <a:endParaRPr lang="en-IN" b="1" dirty="0">
            <a:latin typeface="Aptos Display" panose="020B0004020202020204" pitchFamily="34" charset="0"/>
          </a:endParaRPr>
        </a:p>
      </dgm:t>
    </dgm:pt>
    <dgm:pt modelId="{5648241F-E9D2-4283-9338-9BFAA536CC83}" type="parTrans" cxnId="{424EB7E4-DB49-4DD7-A4C6-1561A01A5A15}">
      <dgm:prSet/>
      <dgm:spPr/>
      <dgm:t>
        <a:bodyPr/>
        <a:lstStyle/>
        <a:p>
          <a:endParaRPr lang="en-IN" b="1">
            <a:latin typeface="Aptos Display" panose="020B0004020202020204" pitchFamily="34" charset="0"/>
          </a:endParaRPr>
        </a:p>
      </dgm:t>
    </dgm:pt>
    <dgm:pt modelId="{A73BC0ED-8BC2-438B-A75A-C0A80FA4200F}" type="sibTrans" cxnId="{424EB7E4-DB49-4DD7-A4C6-1561A01A5A15}">
      <dgm:prSet/>
      <dgm:spPr/>
      <dgm:t>
        <a:bodyPr/>
        <a:lstStyle/>
        <a:p>
          <a:endParaRPr lang="en-IN" b="1">
            <a:latin typeface="Aptos Display" panose="020B0004020202020204" pitchFamily="34" charset="0"/>
          </a:endParaRPr>
        </a:p>
      </dgm:t>
    </dgm:pt>
    <dgm:pt modelId="{C8340EA8-A43D-4EF2-9433-C9B06B550FAC}">
      <dgm:prSet/>
      <dgm:spPr/>
      <dgm:t>
        <a:bodyPr/>
        <a:lstStyle/>
        <a:p>
          <a:pPr>
            <a:buFont typeface="Wingdings" panose="05000000000000000000" pitchFamily="2" charset="2"/>
            <a:buChar char="ü"/>
          </a:pPr>
          <a:r>
            <a:rPr lang="en-GB" b="1" i="0" dirty="0">
              <a:latin typeface="Aptos Display" panose="020B0004020202020204" pitchFamily="34" charset="0"/>
            </a:rPr>
            <a:t>The majority of available houses for Large-size families is in Belo Horizonte city.</a:t>
          </a:r>
          <a:endParaRPr lang="en-IN" b="1" i="0" dirty="0">
            <a:latin typeface="Aptos Display" panose="020B0004020202020204" pitchFamily="34" charset="0"/>
          </a:endParaRPr>
        </a:p>
      </dgm:t>
    </dgm:pt>
    <dgm:pt modelId="{E5ECF5D3-675A-4D11-B60F-32A8147D7531}" type="parTrans" cxnId="{E217D407-2A73-4325-AB26-333EA17504C2}">
      <dgm:prSet/>
      <dgm:spPr/>
      <dgm:t>
        <a:bodyPr/>
        <a:lstStyle/>
        <a:p>
          <a:endParaRPr lang="en-IN" b="1">
            <a:latin typeface="Aptos Display" panose="020B0004020202020204" pitchFamily="34" charset="0"/>
          </a:endParaRPr>
        </a:p>
      </dgm:t>
    </dgm:pt>
    <dgm:pt modelId="{2DC9E740-5779-4406-800D-D6406CF5B651}" type="sibTrans" cxnId="{E217D407-2A73-4325-AB26-333EA17504C2}">
      <dgm:prSet/>
      <dgm:spPr/>
      <dgm:t>
        <a:bodyPr/>
        <a:lstStyle/>
        <a:p>
          <a:endParaRPr lang="en-IN" b="1">
            <a:latin typeface="Aptos Display" panose="020B0004020202020204" pitchFamily="34" charset="0"/>
          </a:endParaRPr>
        </a:p>
      </dgm:t>
    </dgm:pt>
    <dgm:pt modelId="{8B12976D-3EF3-4078-B870-F09F55F6295C}" type="pres">
      <dgm:prSet presAssocID="{4C836A8A-5ADA-45A8-8206-A9823BDA1ADE}" presName="Name0" presStyleCnt="0">
        <dgm:presLayoutVars>
          <dgm:chMax val="7"/>
          <dgm:chPref val="7"/>
          <dgm:dir/>
        </dgm:presLayoutVars>
      </dgm:prSet>
      <dgm:spPr/>
    </dgm:pt>
    <dgm:pt modelId="{CE38A48A-14A0-4733-8E3C-C916C1123BA7}" type="pres">
      <dgm:prSet presAssocID="{4C836A8A-5ADA-45A8-8206-A9823BDA1ADE}" presName="Name1" presStyleCnt="0"/>
      <dgm:spPr/>
    </dgm:pt>
    <dgm:pt modelId="{79ED09AA-5E3D-4C27-9508-729A51D47B31}" type="pres">
      <dgm:prSet presAssocID="{4C836A8A-5ADA-45A8-8206-A9823BDA1ADE}" presName="cycle" presStyleCnt="0"/>
      <dgm:spPr/>
    </dgm:pt>
    <dgm:pt modelId="{7C20ED75-E963-4059-AF34-0CCC88F4D61E}" type="pres">
      <dgm:prSet presAssocID="{4C836A8A-5ADA-45A8-8206-A9823BDA1ADE}" presName="srcNode" presStyleLbl="node1" presStyleIdx="0" presStyleCnt="4"/>
      <dgm:spPr/>
    </dgm:pt>
    <dgm:pt modelId="{ECE4CB2D-A0D9-4996-A6D4-0CF5E8780F7D}" type="pres">
      <dgm:prSet presAssocID="{4C836A8A-5ADA-45A8-8206-A9823BDA1ADE}" presName="conn" presStyleLbl="parChTrans1D2" presStyleIdx="0" presStyleCnt="1"/>
      <dgm:spPr/>
    </dgm:pt>
    <dgm:pt modelId="{66498FE5-9CE2-458E-BC41-855B148D871E}" type="pres">
      <dgm:prSet presAssocID="{4C836A8A-5ADA-45A8-8206-A9823BDA1ADE}" presName="extraNode" presStyleLbl="node1" presStyleIdx="0" presStyleCnt="4"/>
      <dgm:spPr/>
    </dgm:pt>
    <dgm:pt modelId="{C2AE1170-3936-496F-9270-75938BB0D139}" type="pres">
      <dgm:prSet presAssocID="{4C836A8A-5ADA-45A8-8206-A9823BDA1ADE}" presName="dstNode" presStyleLbl="node1" presStyleIdx="0" presStyleCnt="4"/>
      <dgm:spPr/>
    </dgm:pt>
    <dgm:pt modelId="{17E921C2-BEFF-4540-8285-E101A6B3D083}" type="pres">
      <dgm:prSet presAssocID="{0122698D-7D13-449B-9B48-8A9E3C1BEF48}" presName="text_1" presStyleLbl="node1" presStyleIdx="0" presStyleCnt="4">
        <dgm:presLayoutVars>
          <dgm:bulletEnabled val="1"/>
        </dgm:presLayoutVars>
      </dgm:prSet>
      <dgm:spPr/>
    </dgm:pt>
    <dgm:pt modelId="{23458EA3-9A6E-44BF-8E7D-21B82A4F7888}" type="pres">
      <dgm:prSet presAssocID="{0122698D-7D13-449B-9B48-8A9E3C1BEF48}" presName="accent_1" presStyleCnt="0"/>
      <dgm:spPr/>
    </dgm:pt>
    <dgm:pt modelId="{3AE74477-E937-4E78-902A-FBC51ED7CFC7}" type="pres">
      <dgm:prSet presAssocID="{0122698D-7D13-449B-9B48-8A9E3C1BEF48}" presName="accentRepeatNode" presStyleLbl="solidFgAcc1" presStyleIdx="0" presStyleCnt="4"/>
      <dgm:spPr/>
    </dgm:pt>
    <dgm:pt modelId="{94B97823-7344-4D1D-886B-0B8CE7F5B82C}" type="pres">
      <dgm:prSet presAssocID="{F03786DA-3820-4195-9DB2-03360CB77894}" presName="text_2" presStyleLbl="node1" presStyleIdx="1" presStyleCnt="4">
        <dgm:presLayoutVars>
          <dgm:bulletEnabled val="1"/>
        </dgm:presLayoutVars>
      </dgm:prSet>
      <dgm:spPr/>
    </dgm:pt>
    <dgm:pt modelId="{CA59BD46-EB3F-4964-B00C-E281817A7109}" type="pres">
      <dgm:prSet presAssocID="{F03786DA-3820-4195-9DB2-03360CB77894}" presName="accent_2" presStyleCnt="0"/>
      <dgm:spPr/>
    </dgm:pt>
    <dgm:pt modelId="{B350AB5C-BBAD-4E7A-BA8F-0F687CDA5B9F}" type="pres">
      <dgm:prSet presAssocID="{F03786DA-3820-4195-9DB2-03360CB77894}" presName="accentRepeatNode" presStyleLbl="solidFgAcc1" presStyleIdx="1" presStyleCnt="4"/>
      <dgm:spPr/>
    </dgm:pt>
    <dgm:pt modelId="{B912FC60-E3B0-4094-B890-4510E752DA6E}" type="pres">
      <dgm:prSet presAssocID="{5A7D6835-88EA-42C8-99C2-1C89A9F0FC9D}" presName="text_3" presStyleLbl="node1" presStyleIdx="2" presStyleCnt="4">
        <dgm:presLayoutVars>
          <dgm:bulletEnabled val="1"/>
        </dgm:presLayoutVars>
      </dgm:prSet>
      <dgm:spPr/>
    </dgm:pt>
    <dgm:pt modelId="{58AD5374-FCC4-4B0B-9056-FCC65C4DA95F}" type="pres">
      <dgm:prSet presAssocID="{5A7D6835-88EA-42C8-99C2-1C89A9F0FC9D}" presName="accent_3" presStyleCnt="0"/>
      <dgm:spPr/>
    </dgm:pt>
    <dgm:pt modelId="{7008C2D0-E896-4FAF-8126-1FD5A99524DC}" type="pres">
      <dgm:prSet presAssocID="{5A7D6835-88EA-42C8-99C2-1C89A9F0FC9D}" presName="accentRepeatNode" presStyleLbl="solidFgAcc1" presStyleIdx="2" presStyleCnt="4"/>
      <dgm:spPr/>
    </dgm:pt>
    <dgm:pt modelId="{A09D6435-90E5-4D8D-9520-DB95B8828BE9}" type="pres">
      <dgm:prSet presAssocID="{C8340EA8-A43D-4EF2-9433-C9B06B550FAC}" presName="text_4" presStyleLbl="node1" presStyleIdx="3" presStyleCnt="4">
        <dgm:presLayoutVars>
          <dgm:bulletEnabled val="1"/>
        </dgm:presLayoutVars>
      </dgm:prSet>
      <dgm:spPr/>
    </dgm:pt>
    <dgm:pt modelId="{3AAE47AF-BB6B-401C-9321-887C698534F9}" type="pres">
      <dgm:prSet presAssocID="{C8340EA8-A43D-4EF2-9433-C9B06B550FAC}" presName="accent_4" presStyleCnt="0"/>
      <dgm:spPr/>
    </dgm:pt>
    <dgm:pt modelId="{E97C8994-4924-4A46-A916-0AAF300C4E36}" type="pres">
      <dgm:prSet presAssocID="{C8340EA8-A43D-4EF2-9433-C9B06B550FAC}" presName="accentRepeatNode" presStyleLbl="solidFgAcc1" presStyleIdx="3" presStyleCnt="4"/>
      <dgm:spPr/>
    </dgm:pt>
  </dgm:ptLst>
  <dgm:cxnLst>
    <dgm:cxn modelId="{E217D407-2A73-4325-AB26-333EA17504C2}" srcId="{4C836A8A-5ADA-45A8-8206-A9823BDA1ADE}" destId="{C8340EA8-A43D-4EF2-9433-C9B06B550FAC}" srcOrd="3" destOrd="0" parTransId="{E5ECF5D3-675A-4D11-B60F-32A8147D7531}" sibTransId="{2DC9E740-5779-4406-800D-D6406CF5B651}"/>
    <dgm:cxn modelId="{42128415-017F-4EFD-BE6E-A6EB54F43A5C}" type="presOf" srcId="{4C836A8A-5ADA-45A8-8206-A9823BDA1ADE}" destId="{8B12976D-3EF3-4078-B870-F09F55F6295C}" srcOrd="0" destOrd="0" presId="urn:microsoft.com/office/officeart/2008/layout/VerticalCurvedList"/>
    <dgm:cxn modelId="{DEF9807C-646D-4096-9205-104C38749728}" type="presOf" srcId="{0A8947A7-CAFF-490D-8F48-127C2B815AFF}" destId="{ECE4CB2D-A0D9-4996-A6D4-0CF5E8780F7D}" srcOrd="0" destOrd="0" presId="urn:microsoft.com/office/officeart/2008/layout/VerticalCurvedList"/>
    <dgm:cxn modelId="{6F2A1D89-45B9-457B-B0DA-BE7CFD697F6B}" type="presOf" srcId="{C8340EA8-A43D-4EF2-9433-C9B06B550FAC}" destId="{A09D6435-90E5-4D8D-9520-DB95B8828BE9}" srcOrd="0" destOrd="0" presId="urn:microsoft.com/office/officeart/2008/layout/VerticalCurvedList"/>
    <dgm:cxn modelId="{2439B18D-FC0F-4019-B29D-2EEF1DA99EF4}" type="presOf" srcId="{0122698D-7D13-449B-9B48-8A9E3C1BEF48}" destId="{17E921C2-BEFF-4540-8285-E101A6B3D083}" srcOrd="0" destOrd="0" presId="urn:microsoft.com/office/officeart/2008/layout/VerticalCurvedList"/>
    <dgm:cxn modelId="{5D4CD993-03A3-4421-9266-95A74D16C94B}" type="presOf" srcId="{F03786DA-3820-4195-9DB2-03360CB77894}" destId="{94B97823-7344-4D1D-886B-0B8CE7F5B82C}" srcOrd="0" destOrd="0" presId="urn:microsoft.com/office/officeart/2008/layout/VerticalCurvedList"/>
    <dgm:cxn modelId="{9BB0D19C-B6A9-4030-8038-8DCF19F34D6D}" srcId="{4C836A8A-5ADA-45A8-8206-A9823BDA1ADE}" destId="{F03786DA-3820-4195-9DB2-03360CB77894}" srcOrd="1" destOrd="0" parTransId="{64C076BA-E051-4ECC-9BF7-10A016893F64}" sibTransId="{EF5F4972-2E00-4F25-B2EF-0FAB7D6FA4F5}"/>
    <dgm:cxn modelId="{6FAA06A0-1DAA-4ACA-9191-A020B73CC1FB}" srcId="{4C836A8A-5ADA-45A8-8206-A9823BDA1ADE}" destId="{0122698D-7D13-449B-9B48-8A9E3C1BEF48}" srcOrd="0" destOrd="0" parTransId="{08905FF7-E843-46CE-AE39-E8AC28B11A08}" sibTransId="{0A8947A7-CAFF-490D-8F48-127C2B815AFF}"/>
    <dgm:cxn modelId="{E13E13CC-DBF6-4720-AC2D-3924E2491642}" type="presOf" srcId="{5A7D6835-88EA-42C8-99C2-1C89A9F0FC9D}" destId="{B912FC60-E3B0-4094-B890-4510E752DA6E}" srcOrd="0" destOrd="0" presId="urn:microsoft.com/office/officeart/2008/layout/VerticalCurvedList"/>
    <dgm:cxn modelId="{424EB7E4-DB49-4DD7-A4C6-1561A01A5A15}" srcId="{4C836A8A-5ADA-45A8-8206-A9823BDA1ADE}" destId="{5A7D6835-88EA-42C8-99C2-1C89A9F0FC9D}" srcOrd="2" destOrd="0" parTransId="{5648241F-E9D2-4283-9338-9BFAA536CC83}" sibTransId="{A73BC0ED-8BC2-438B-A75A-C0A80FA4200F}"/>
    <dgm:cxn modelId="{F5BC00A4-A650-4A82-80E8-57F3D2DB1F81}" type="presParOf" srcId="{8B12976D-3EF3-4078-B870-F09F55F6295C}" destId="{CE38A48A-14A0-4733-8E3C-C916C1123BA7}" srcOrd="0" destOrd="0" presId="urn:microsoft.com/office/officeart/2008/layout/VerticalCurvedList"/>
    <dgm:cxn modelId="{8277E6E7-326A-4510-9C14-F102552F1AEA}" type="presParOf" srcId="{CE38A48A-14A0-4733-8E3C-C916C1123BA7}" destId="{79ED09AA-5E3D-4C27-9508-729A51D47B31}" srcOrd="0" destOrd="0" presId="urn:microsoft.com/office/officeart/2008/layout/VerticalCurvedList"/>
    <dgm:cxn modelId="{205E4FD4-5813-453E-8F8B-B247D73AB1A2}" type="presParOf" srcId="{79ED09AA-5E3D-4C27-9508-729A51D47B31}" destId="{7C20ED75-E963-4059-AF34-0CCC88F4D61E}" srcOrd="0" destOrd="0" presId="urn:microsoft.com/office/officeart/2008/layout/VerticalCurvedList"/>
    <dgm:cxn modelId="{A4D2491A-88B9-46C1-B942-EF35B516881C}" type="presParOf" srcId="{79ED09AA-5E3D-4C27-9508-729A51D47B31}" destId="{ECE4CB2D-A0D9-4996-A6D4-0CF5E8780F7D}" srcOrd="1" destOrd="0" presId="urn:microsoft.com/office/officeart/2008/layout/VerticalCurvedList"/>
    <dgm:cxn modelId="{03FDB589-DC94-47AF-877B-5D9029CABE89}" type="presParOf" srcId="{79ED09AA-5E3D-4C27-9508-729A51D47B31}" destId="{66498FE5-9CE2-458E-BC41-855B148D871E}" srcOrd="2" destOrd="0" presId="urn:microsoft.com/office/officeart/2008/layout/VerticalCurvedList"/>
    <dgm:cxn modelId="{CFEB7893-A35C-481C-8B6E-21FA65A6E969}" type="presParOf" srcId="{79ED09AA-5E3D-4C27-9508-729A51D47B31}" destId="{C2AE1170-3936-496F-9270-75938BB0D139}" srcOrd="3" destOrd="0" presId="urn:microsoft.com/office/officeart/2008/layout/VerticalCurvedList"/>
    <dgm:cxn modelId="{8B93A700-8E0A-4110-BAF0-A2221AC9FF37}" type="presParOf" srcId="{CE38A48A-14A0-4733-8E3C-C916C1123BA7}" destId="{17E921C2-BEFF-4540-8285-E101A6B3D083}" srcOrd="1" destOrd="0" presId="urn:microsoft.com/office/officeart/2008/layout/VerticalCurvedList"/>
    <dgm:cxn modelId="{484F3718-20D1-41C3-9571-70277179E341}" type="presParOf" srcId="{CE38A48A-14A0-4733-8E3C-C916C1123BA7}" destId="{23458EA3-9A6E-44BF-8E7D-21B82A4F7888}" srcOrd="2" destOrd="0" presId="urn:microsoft.com/office/officeart/2008/layout/VerticalCurvedList"/>
    <dgm:cxn modelId="{601C4B4A-7D66-4F23-AA5C-6F79F60C5382}" type="presParOf" srcId="{23458EA3-9A6E-44BF-8E7D-21B82A4F7888}" destId="{3AE74477-E937-4E78-902A-FBC51ED7CFC7}" srcOrd="0" destOrd="0" presId="urn:microsoft.com/office/officeart/2008/layout/VerticalCurvedList"/>
    <dgm:cxn modelId="{2E661B0B-68FF-467E-9B13-385FCA7B1284}" type="presParOf" srcId="{CE38A48A-14A0-4733-8E3C-C916C1123BA7}" destId="{94B97823-7344-4D1D-886B-0B8CE7F5B82C}" srcOrd="3" destOrd="0" presId="urn:microsoft.com/office/officeart/2008/layout/VerticalCurvedList"/>
    <dgm:cxn modelId="{10C31BD3-8C23-4609-A052-6DC1DCC84544}" type="presParOf" srcId="{CE38A48A-14A0-4733-8E3C-C916C1123BA7}" destId="{CA59BD46-EB3F-4964-B00C-E281817A7109}" srcOrd="4" destOrd="0" presId="urn:microsoft.com/office/officeart/2008/layout/VerticalCurvedList"/>
    <dgm:cxn modelId="{B413DA34-E8D7-4CD1-A71F-DB6E7B3D1B58}" type="presParOf" srcId="{CA59BD46-EB3F-4964-B00C-E281817A7109}" destId="{B350AB5C-BBAD-4E7A-BA8F-0F687CDA5B9F}" srcOrd="0" destOrd="0" presId="urn:microsoft.com/office/officeart/2008/layout/VerticalCurvedList"/>
    <dgm:cxn modelId="{2CB65DB1-026F-4783-B838-CFF71784D55C}" type="presParOf" srcId="{CE38A48A-14A0-4733-8E3C-C916C1123BA7}" destId="{B912FC60-E3B0-4094-B890-4510E752DA6E}" srcOrd="5" destOrd="0" presId="urn:microsoft.com/office/officeart/2008/layout/VerticalCurvedList"/>
    <dgm:cxn modelId="{D7838E40-93D7-4493-A279-051F7C619A50}" type="presParOf" srcId="{CE38A48A-14A0-4733-8E3C-C916C1123BA7}" destId="{58AD5374-FCC4-4B0B-9056-FCC65C4DA95F}" srcOrd="6" destOrd="0" presId="urn:microsoft.com/office/officeart/2008/layout/VerticalCurvedList"/>
    <dgm:cxn modelId="{849900D7-78CB-4187-99CA-352964E5E9B5}" type="presParOf" srcId="{58AD5374-FCC4-4B0B-9056-FCC65C4DA95F}" destId="{7008C2D0-E896-4FAF-8126-1FD5A99524DC}" srcOrd="0" destOrd="0" presId="urn:microsoft.com/office/officeart/2008/layout/VerticalCurvedList"/>
    <dgm:cxn modelId="{C7B643D2-1CD3-4258-8AC7-11B918A58CCE}" type="presParOf" srcId="{CE38A48A-14A0-4733-8E3C-C916C1123BA7}" destId="{A09D6435-90E5-4D8D-9520-DB95B8828BE9}" srcOrd="7" destOrd="0" presId="urn:microsoft.com/office/officeart/2008/layout/VerticalCurvedList"/>
    <dgm:cxn modelId="{DE906E28-D3E2-4896-AD60-2D98849272CD}" type="presParOf" srcId="{CE38A48A-14A0-4733-8E3C-C916C1123BA7}" destId="{3AAE47AF-BB6B-401C-9321-887C698534F9}" srcOrd="8" destOrd="0" presId="urn:microsoft.com/office/officeart/2008/layout/VerticalCurvedList"/>
    <dgm:cxn modelId="{41560518-5BB4-42EE-AD1B-C452D40EAC98}" type="presParOf" srcId="{3AAE47AF-BB6B-401C-9321-887C698534F9}" destId="{E97C8994-4924-4A46-A916-0AAF300C4E3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81CC6-AE19-4033-B553-B9ADAD4B49C4}">
      <dsp:nvSpPr>
        <dsp:cNvPr id="0" name=""/>
        <dsp:cNvSpPr/>
      </dsp:nvSpPr>
      <dsp:spPr>
        <a:xfrm>
          <a:off x="-3741630" y="-574774"/>
          <a:ext cx="4459863" cy="4459863"/>
        </a:xfrm>
        <a:prstGeom prst="blockArc">
          <a:avLst>
            <a:gd name="adj1" fmla="val 18900000"/>
            <a:gd name="adj2" fmla="val 2700000"/>
            <a:gd name="adj3" fmla="val 48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64393C-F68D-442A-ADE7-57ABBF5ACBC4}">
      <dsp:nvSpPr>
        <dsp:cNvPr id="0" name=""/>
        <dsp:cNvSpPr/>
      </dsp:nvSpPr>
      <dsp:spPr>
        <a:xfrm>
          <a:off x="461871" y="331031"/>
          <a:ext cx="6118573" cy="6620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513" tIns="50800" rIns="50800" bIns="508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t>Select the suitable cities for relocating bachelors.</a:t>
          </a:r>
          <a:endParaRPr lang="en-IN" sz="2000" kern="1200" dirty="0"/>
        </a:p>
      </dsp:txBody>
      <dsp:txXfrm>
        <a:off x="461871" y="331031"/>
        <a:ext cx="6118573" cy="662063"/>
      </dsp:txXfrm>
    </dsp:sp>
    <dsp:sp modelId="{FBC1D76F-4F3B-4BD7-B3AC-474A12891EE0}">
      <dsp:nvSpPr>
        <dsp:cNvPr id="0" name=""/>
        <dsp:cNvSpPr/>
      </dsp:nvSpPr>
      <dsp:spPr>
        <a:xfrm>
          <a:off x="48081" y="248273"/>
          <a:ext cx="827578" cy="8275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7BF084-4E10-49E3-BE89-27B03F2FCFD2}">
      <dsp:nvSpPr>
        <dsp:cNvPr id="0" name=""/>
        <dsp:cNvSpPr/>
      </dsp:nvSpPr>
      <dsp:spPr>
        <a:xfrm>
          <a:off x="702531" y="1324126"/>
          <a:ext cx="5877914" cy="6620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513" tIns="50800" rIns="50800" bIns="508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t>Select the suitable cities for relocating Mid-size families.</a:t>
          </a:r>
          <a:endParaRPr lang="en-IN" sz="2000" kern="1200" dirty="0"/>
        </a:p>
      </dsp:txBody>
      <dsp:txXfrm>
        <a:off x="702531" y="1324126"/>
        <a:ext cx="5877914" cy="662063"/>
      </dsp:txXfrm>
    </dsp:sp>
    <dsp:sp modelId="{2BEF507B-8898-4703-8079-698B94DC8982}">
      <dsp:nvSpPr>
        <dsp:cNvPr id="0" name=""/>
        <dsp:cNvSpPr/>
      </dsp:nvSpPr>
      <dsp:spPr>
        <a:xfrm>
          <a:off x="288741" y="1241368"/>
          <a:ext cx="827578" cy="8275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D87A57-E770-4CC8-991E-9CC22D1F0BC3}">
      <dsp:nvSpPr>
        <dsp:cNvPr id="0" name=""/>
        <dsp:cNvSpPr/>
      </dsp:nvSpPr>
      <dsp:spPr>
        <a:xfrm>
          <a:off x="505154" y="2316478"/>
          <a:ext cx="6118573" cy="6620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513" tIns="50800" rIns="50800" bIns="508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dirty="0"/>
            <a:t>Select the suitable cities for relocating Large-size families.</a:t>
          </a:r>
          <a:endParaRPr lang="en-IN" sz="2000" kern="1200" dirty="0"/>
        </a:p>
      </dsp:txBody>
      <dsp:txXfrm>
        <a:off x="505154" y="2316478"/>
        <a:ext cx="6118573" cy="662063"/>
      </dsp:txXfrm>
    </dsp:sp>
    <dsp:sp modelId="{F683C96C-2F9B-4628-B08A-CEAD67AB89B6}">
      <dsp:nvSpPr>
        <dsp:cNvPr id="0" name=""/>
        <dsp:cNvSpPr/>
      </dsp:nvSpPr>
      <dsp:spPr>
        <a:xfrm>
          <a:off x="48081" y="2234462"/>
          <a:ext cx="827578" cy="8275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CB2D-A0D9-4996-A6D4-0CF5E8780F7D}">
      <dsp:nvSpPr>
        <dsp:cNvPr id="0" name=""/>
        <dsp:cNvSpPr/>
      </dsp:nvSpPr>
      <dsp:spPr>
        <a:xfrm>
          <a:off x="-4782357" y="-732992"/>
          <a:ext cx="5696172" cy="5696172"/>
        </a:xfrm>
        <a:prstGeom prst="blockArc">
          <a:avLst>
            <a:gd name="adj1" fmla="val 18900000"/>
            <a:gd name="adj2" fmla="val 2700000"/>
            <a:gd name="adj3" fmla="val 379"/>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E921C2-BEFF-4540-8285-E101A6B3D083}">
      <dsp:nvSpPr>
        <dsp:cNvPr id="0" name=""/>
        <dsp:cNvSpPr/>
      </dsp:nvSpPr>
      <dsp:spPr>
        <a:xfrm>
          <a:off x="478576" y="325216"/>
          <a:ext cx="6243839"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GB" sz="1900" b="1" kern="1200" dirty="0">
              <a:latin typeface="Aptos Display" panose="020B0004020202020204" pitchFamily="34" charset="0"/>
            </a:rPr>
            <a:t>The budget for suitable houses in Porto Alegre for bachelors is 750 to 1500.</a:t>
          </a:r>
          <a:endParaRPr lang="en-IN" sz="1900" b="1" kern="1200" dirty="0">
            <a:latin typeface="Aptos Display" panose="020B0004020202020204" pitchFamily="34" charset="0"/>
          </a:endParaRPr>
        </a:p>
      </dsp:txBody>
      <dsp:txXfrm>
        <a:off x="478576" y="325216"/>
        <a:ext cx="6243839" cy="650772"/>
      </dsp:txXfrm>
    </dsp:sp>
    <dsp:sp modelId="{3AE74477-E937-4E78-902A-FBC51ED7CFC7}">
      <dsp:nvSpPr>
        <dsp:cNvPr id="0" name=""/>
        <dsp:cNvSpPr/>
      </dsp:nvSpPr>
      <dsp:spPr>
        <a:xfrm>
          <a:off x="71843" y="243870"/>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4B97823-7344-4D1D-886B-0B8CE7F5B82C}">
      <dsp:nvSpPr>
        <dsp:cNvPr id="0" name=""/>
        <dsp:cNvSpPr/>
      </dsp:nvSpPr>
      <dsp:spPr>
        <a:xfrm>
          <a:off x="851679" y="1301544"/>
          <a:ext cx="5870736"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GB" sz="1900" b="1" kern="1200" dirty="0">
              <a:latin typeface="Aptos Display" panose="020B0004020202020204" pitchFamily="34" charset="0"/>
            </a:rPr>
            <a:t>The budget for suitable houses in Campinas for bachelors is 600 to 1400.</a:t>
          </a:r>
          <a:endParaRPr lang="en-IN" sz="1900" b="1" kern="1200" dirty="0">
            <a:latin typeface="Aptos Display" panose="020B0004020202020204" pitchFamily="34" charset="0"/>
          </a:endParaRPr>
        </a:p>
      </dsp:txBody>
      <dsp:txXfrm>
        <a:off x="851679" y="1301544"/>
        <a:ext cx="5870736" cy="650772"/>
      </dsp:txXfrm>
    </dsp:sp>
    <dsp:sp modelId="{B350AB5C-BBAD-4E7A-BA8F-0F687CDA5B9F}">
      <dsp:nvSpPr>
        <dsp:cNvPr id="0" name=""/>
        <dsp:cNvSpPr/>
      </dsp:nvSpPr>
      <dsp:spPr>
        <a:xfrm>
          <a:off x="444946" y="1220197"/>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912FC60-E3B0-4094-B890-4510E752DA6E}">
      <dsp:nvSpPr>
        <dsp:cNvPr id="0" name=""/>
        <dsp:cNvSpPr/>
      </dsp:nvSpPr>
      <dsp:spPr>
        <a:xfrm>
          <a:off x="851679" y="2277871"/>
          <a:ext cx="5870736"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None/>
          </a:pPr>
          <a:r>
            <a:rPr lang="en-GB" sz="1900" b="1" kern="1200" dirty="0">
              <a:latin typeface="Aptos Display" panose="020B0004020202020204" pitchFamily="34" charset="0"/>
            </a:rPr>
            <a:t>The budget for suitable houses in Belo Horizonte for bachelors is 800 to 1400.</a:t>
          </a:r>
          <a:endParaRPr lang="en-IN" sz="1900" b="1" kern="1200" dirty="0">
            <a:latin typeface="Aptos Display" panose="020B0004020202020204" pitchFamily="34" charset="0"/>
          </a:endParaRPr>
        </a:p>
      </dsp:txBody>
      <dsp:txXfrm>
        <a:off x="851679" y="2277871"/>
        <a:ext cx="5870736" cy="650772"/>
      </dsp:txXfrm>
    </dsp:sp>
    <dsp:sp modelId="{7008C2D0-E896-4FAF-8126-1FD5A99524DC}">
      <dsp:nvSpPr>
        <dsp:cNvPr id="0" name=""/>
        <dsp:cNvSpPr/>
      </dsp:nvSpPr>
      <dsp:spPr>
        <a:xfrm>
          <a:off x="444946" y="2196525"/>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09D6435-90E5-4D8D-9520-DB95B8828BE9}">
      <dsp:nvSpPr>
        <dsp:cNvPr id="0" name=""/>
        <dsp:cNvSpPr/>
      </dsp:nvSpPr>
      <dsp:spPr>
        <a:xfrm>
          <a:off x="478576" y="3254199"/>
          <a:ext cx="6243839"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GB" sz="1900" b="1" i="0" kern="1200" dirty="0">
              <a:latin typeface="Aptos Display" panose="020B0004020202020204" pitchFamily="34" charset="0"/>
            </a:rPr>
            <a:t>The majority of available houses are in Porto Alegre city, and some houses are also available in Campinas city.</a:t>
          </a:r>
          <a:endParaRPr lang="en-IN" sz="1900" b="1" i="0" kern="1200" dirty="0">
            <a:latin typeface="Aptos Display" panose="020B0004020202020204" pitchFamily="34" charset="0"/>
          </a:endParaRPr>
        </a:p>
      </dsp:txBody>
      <dsp:txXfrm>
        <a:off x="478576" y="3254199"/>
        <a:ext cx="6243839" cy="650772"/>
      </dsp:txXfrm>
    </dsp:sp>
    <dsp:sp modelId="{E97C8994-4924-4A46-A916-0AAF300C4E36}">
      <dsp:nvSpPr>
        <dsp:cNvPr id="0" name=""/>
        <dsp:cNvSpPr/>
      </dsp:nvSpPr>
      <dsp:spPr>
        <a:xfrm>
          <a:off x="71843" y="3172852"/>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CB2D-A0D9-4996-A6D4-0CF5E8780F7D}">
      <dsp:nvSpPr>
        <dsp:cNvPr id="0" name=""/>
        <dsp:cNvSpPr/>
      </dsp:nvSpPr>
      <dsp:spPr>
        <a:xfrm>
          <a:off x="-4782357" y="-732992"/>
          <a:ext cx="5696172" cy="5696172"/>
        </a:xfrm>
        <a:prstGeom prst="blockArc">
          <a:avLst>
            <a:gd name="adj1" fmla="val 18900000"/>
            <a:gd name="adj2" fmla="val 2700000"/>
            <a:gd name="adj3" fmla="val 379"/>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E921C2-BEFF-4540-8285-E101A6B3D083}">
      <dsp:nvSpPr>
        <dsp:cNvPr id="0" name=""/>
        <dsp:cNvSpPr/>
      </dsp:nvSpPr>
      <dsp:spPr>
        <a:xfrm>
          <a:off x="478576" y="325216"/>
          <a:ext cx="6243839"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GB" sz="1900" b="1" kern="1200" dirty="0">
              <a:latin typeface="Aptos Display" panose="020B0004020202020204" pitchFamily="34" charset="0"/>
            </a:rPr>
            <a:t>The budget for suitable houses in Porto Alegre for Mid-size families is 2500 to 4500.</a:t>
          </a:r>
          <a:endParaRPr lang="en-IN" sz="1900" b="1" kern="1200" dirty="0">
            <a:latin typeface="Aptos Display" panose="020B0004020202020204" pitchFamily="34" charset="0"/>
          </a:endParaRPr>
        </a:p>
      </dsp:txBody>
      <dsp:txXfrm>
        <a:off x="478576" y="325216"/>
        <a:ext cx="6243839" cy="650772"/>
      </dsp:txXfrm>
    </dsp:sp>
    <dsp:sp modelId="{3AE74477-E937-4E78-902A-FBC51ED7CFC7}">
      <dsp:nvSpPr>
        <dsp:cNvPr id="0" name=""/>
        <dsp:cNvSpPr/>
      </dsp:nvSpPr>
      <dsp:spPr>
        <a:xfrm>
          <a:off x="71843" y="243870"/>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4B97823-7344-4D1D-886B-0B8CE7F5B82C}">
      <dsp:nvSpPr>
        <dsp:cNvPr id="0" name=""/>
        <dsp:cNvSpPr/>
      </dsp:nvSpPr>
      <dsp:spPr>
        <a:xfrm>
          <a:off x="851679" y="1301544"/>
          <a:ext cx="5870736"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GB" sz="1900" b="1" kern="1200" dirty="0">
              <a:latin typeface="Aptos Display" panose="020B0004020202020204" pitchFamily="34" charset="0"/>
            </a:rPr>
            <a:t>The budget for suitable houses in Campinas for Mid-size families is 1600 to 3400.</a:t>
          </a:r>
          <a:endParaRPr lang="en-IN" sz="1900" b="1" kern="1200" dirty="0">
            <a:latin typeface="Aptos Display" panose="020B0004020202020204" pitchFamily="34" charset="0"/>
          </a:endParaRPr>
        </a:p>
      </dsp:txBody>
      <dsp:txXfrm>
        <a:off x="851679" y="1301544"/>
        <a:ext cx="5870736" cy="650772"/>
      </dsp:txXfrm>
    </dsp:sp>
    <dsp:sp modelId="{B350AB5C-BBAD-4E7A-BA8F-0F687CDA5B9F}">
      <dsp:nvSpPr>
        <dsp:cNvPr id="0" name=""/>
        <dsp:cNvSpPr/>
      </dsp:nvSpPr>
      <dsp:spPr>
        <a:xfrm>
          <a:off x="444946" y="1220197"/>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912FC60-E3B0-4094-B890-4510E752DA6E}">
      <dsp:nvSpPr>
        <dsp:cNvPr id="0" name=""/>
        <dsp:cNvSpPr/>
      </dsp:nvSpPr>
      <dsp:spPr>
        <a:xfrm>
          <a:off x="851679" y="2277871"/>
          <a:ext cx="5870736"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None/>
          </a:pPr>
          <a:r>
            <a:rPr lang="en-GB" sz="1900" b="1" kern="1200" dirty="0">
              <a:latin typeface="Aptos Display" panose="020B0004020202020204" pitchFamily="34" charset="0"/>
            </a:rPr>
            <a:t>The budget for suitable houses in Belo Horizonte for Mid-size families is 1500 to 4500.</a:t>
          </a:r>
          <a:endParaRPr lang="en-IN" sz="1900" b="1" kern="1200" dirty="0">
            <a:latin typeface="Aptos Display" panose="020B0004020202020204" pitchFamily="34" charset="0"/>
          </a:endParaRPr>
        </a:p>
      </dsp:txBody>
      <dsp:txXfrm>
        <a:off x="851679" y="2277871"/>
        <a:ext cx="5870736" cy="650772"/>
      </dsp:txXfrm>
    </dsp:sp>
    <dsp:sp modelId="{7008C2D0-E896-4FAF-8126-1FD5A99524DC}">
      <dsp:nvSpPr>
        <dsp:cNvPr id="0" name=""/>
        <dsp:cNvSpPr/>
      </dsp:nvSpPr>
      <dsp:spPr>
        <a:xfrm>
          <a:off x="444946" y="2196525"/>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09D6435-90E5-4D8D-9520-DB95B8828BE9}">
      <dsp:nvSpPr>
        <dsp:cNvPr id="0" name=""/>
        <dsp:cNvSpPr/>
      </dsp:nvSpPr>
      <dsp:spPr>
        <a:xfrm>
          <a:off x="478576" y="3254199"/>
          <a:ext cx="6243839"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GB" sz="1900" b="1" i="0" kern="1200" dirty="0">
              <a:latin typeface="Aptos Display" panose="020B0004020202020204" pitchFamily="34" charset="0"/>
            </a:rPr>
            <a:t>The majority of available houses for Mid-size families is in Porto Alegre city.</a:t>
          </a:r>
          <a:endParaRPr lang="en-IN" sz="1900" b="1" i="0" kern="1200" dirty="0">
            <a:latin typeface="Aptos Display" panose="020B0004020202020204" pitchFamily="34" charset="0"/>
          </a:endParaRPr>
        </a:p>
      </dsp:txBody>
      <dsp:txXfrm>
        <a:off x="478576" y="3254199"/>
        <a:ext cx="6243839" cy="650772"/>
      </dsp:txXfrm>
    </dsp:sp>
    <dsp:sp modelId="{E97C8994-4924-4A46-A916-0AAF300C4E36}">
      <dsp:nvSpPr>
        <dsp:cNvPr id="0" name=""/>
        <dsp:cNvSpPr/>
      </dsp:nvSpPr>
      <dsp:spPr>
        <a:xfrm>
          <a:off x="71843" y="3172852"/>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CB2D-A0D9-4996-A6D4-0CF5E8780F7D}">
      <dsp:nvSpPr>
        <dsp:cNvPr id="0" name=""/>
        <dsp:cNvSpPr/>
      </dsp:nvSpPr>
      <dsp:spPr>
        <a:xfrm>
          <a:off x="-4782357" y="-732992"/>
          <a:ext cx="5696172" cy="5696172"/>
        </a:xfrm>
        <a:prstGeom prst="blockArc">
          <a:avLst>
            <a:gd name="adj1" fmla="val 18900000"/>
            <a:gd name="adj2" fmla="val 2700000"/>
            <a:gd name="adj3" fmla="val 379"/>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E921C2-BEFF-4540-8285-E101A6B3D083}">
      <dsp:nvSpPr>
        <dsp:cNvPr id="0" name=""/>
        <dsp:cNvSpPr/>
      </dsp:nvSpPr>
      <dsp:spPr>
        <a:xfrm>
          <a:off x="478576" y="325216"/>
          <a:ext cx="6243839"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GB" sz="1900" b="1" kern="1200" dirty="0">
              <a:latin typeface="Aptos Display" panose="020B0004020202020204" pitchFamily="34" charset="0"/>
            </a:rPr>
            <a:t>The budget for suitable houses in Porto Alegre for Large-size families is 4000 to 14000.</a:t>
          </a:r>
          <a:endParaRPr lang="en-IN" sz="1900" b="1" kern="1200" dirty="0">
            <a:latin typeface="Aptos Display" panose="020B0004020202020204" pitchFamily="34" charset="0"/>
          </a:endParaRPr>
        </a:p>
      </dsp:txBody>
      <dsp:txXfrm>
        <a:off x="478576" y="325216"/>
        <a:ext cx="6243839" cy="650772"/>
      </dsp:txXfrm>
    </dsp:sp>
    <dsp:sp modelId="{3AE74477-E937-4E78-902A-FBC51ED7CFC7}">
      <dsp:nvSpPr>
        <dsp:cNvPr id="0" name=""/>
        <dsp:cNvSpPr/>
      </dsp:nvSpPr>
      <dsp:spPr>
        <a:xfrm>
          <a:off x="71843" y="243870"/>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4B97823-7344-4D1D-886B-0B8CE7F5B82C}">
      <dsp:nvSpPr>
        <dsp:cNvPr id="0" name=""/>
        <dsp:cNvSpPr/>
      </dsp:nvSpPr>
      <dsp:spPr>
        <a:xfrm>
          <a:off x="851679" y="1301544"/>
          <a:ext cx="5870736"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GB" sz="1900" b="1" kern="1200" dirty="0">
              <a:latin typeface="Aptos Display" panose="020B0004020202020204" pitchFamily="34" charset="0"/>
            </a:rPr>
            <a:t>The budget for suitable houses in Campinas for Large-size families is 4000 to 8000.</a:t>
          </a:r>
          <a:endParaRPr lang="en-IN" sz="1900" b="1" kern="1200" dirty="0">
            <a:latin typeface="Aptos Display" panose="020B0004020202020204" pitchFamily="34" charset="0"/>
          </a:endParaRPr>
        </a:p>
      </dsp:txBody>
      <dsp:txXfrm>
        <a:off x="851679" y="1301544"/>
        <a:ext cx="5870736" cy="650772"/>
      </dsp:txXfrm>
    </dsp:sp>
    <dsp:sp modelId="{B350AB5C-BBAD-4E7A-BA8F-0F687CDA5B9F}">
      <dsp:nvSpPr>
        <dsp:cNvPr id="0" name=""/>
        <dsp:cNvSpPr/>
      </dsp:nvSpPr>
      <dsp:spPr>
        <a:xfrm>
          <a:off x="444946" y="1220197"/>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912FC60-E3B0-4094-B890-4510E752DA6E}">
      <dsp:nvSpPr>
        <dsp:cNvPr id="0" name=""/>
        <dsp:cNvSpPr/>
      </dsp:nvSpPr>
      <dsp:spPr>
        <a:xfrm>
          <a:off x="851679" y="2277871"/>
          <a:ext cx="5870736"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None/>
          </a:pPr>
          <a:r>
            <a:rPr lang="en-GB" sz="1900" b="1" kern="1200" dirty="0">
              <a:latin typeface="Aptos Display" panose="020B0004020202020204" pitchFamily="34" charset="0"/>
            </a:rPr>
            <a:t>The budget for suitable houses in Belo Horizonte for Large-size families is 3000 to 14000.</a:t>
          </a:r>
          <a:endParaRPr lang="en-IN" sz="1900" b="1" kern="1200" dirty="0">
            <a:latin typeface="Aptos Display" panose="020B0004020202020204" pitchFamily="34" charset="0"/>
          </a:endParaRPr>
        </a:p>
      </dsp:txBody>
      <dsp:txXfrm>
        <a:off x="851679" y="2277871"/>
        <a:ext cx="5870736" cy="650772"/>
      </dsp:txXfrm>
    </dsp:sp>
    <dsp:sp modelId="{7008C2D0-E896-4FAF-8126-1FD5A99524DC}">
      <dsp:nvSpPr>
        <dsp:cNvPr id="0" name=""/>
        <dsp:cNvSpPr/>
      </dsp:nvSpPr>
      <dsp:spPr>
        <a:xfrm>
          <a:off x="444946" y="2196525"/>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09D6435-90E5-4D8D-9520-DB95B8828BE9}">
      <dsp:nvSpPr>
        <dsp:cNvPr id="0" name=""/>
        <dsp:cNvSpPr/>
      </dsp:nvSpPr>
      <dsp:spPr>
        <a:xfrm>
          <a:off x="478576" y="3254199"/>
          <a:ext cx="6243839" cy="65077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6550" tIns="48260" rIns="48260" bIns="48260" numCol="1" spcCol="1270" anchor="ctr" anchorCtr="0">
          <a:noAutofit/>
        </a:bodyPr>
        <a:lstStyle/>
        <a:p>
          <a:pPr marL="0" lvl="0" indent="0" algn="l" defTabSz="844550">
            <a:lnSpc>
              <a:spcPct val="90000"/>
            </a:lnSpc>
            <a:spcBef>
              <a:spcPct val="0"/>
            </a:spcBef>
            <a:spcAft>
              <a:spcPct val="35000"/>
            </a:spcAft>
            <a:buFont typeface="Wingdings" panose="05000000000000000000" pitchFamily="2" charset="2"/>
            <a:buNone/>
          </a:pPr>
          <a:r>
            <a:rPr lang="en-GB" sz="1900" b="1" i="0" kern="1200" dirty="0">
              <a:latin typeface="Aptos Display" panose="020B0004020202020204" pitchFamily="34" charset="0"/>
            </a:rPr>
            <a:t>The majority of available houses for Large-size families is in Belo Horizonte city.</a:t>
          </a:r>
          <a:endParaRPr lang="en-IN" sz="1900" b="1" i="0" kern="1200" dirty="0">
            <a:latin typeface="Aptos Display" panose="020B0004020202020204" pitchFamily="34" charset="0"/>
          </a:endParaRPr>
        </a:p>
      </dsp:txBody>
      <dsp:txXfrm>
        <a:off x="478576" y="3254199"/>
        <a:ext cx="6243839" cy="650772"/>
      </dsp:txXfrm>
    </dsp:sp>
    <dsp:sp modelId="{E97C8994-4924-4A46-A916-0AAF300C4E36}">
      <dsp:nvSpPr>
        <dsp:cNvPr id="0" name=""/>
        <dsp:cNvSpPr/>
      </dsp:nvSpPr>
      <dsp:spPr>
        <a:xfrm>
          <a:off x="71843" y="3172852"/>
          <a:ext cx="813465" cy="813465"/>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12/19/2023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12/19/2023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724551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2375898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104404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15</a:t>
            </a:fld>
            <a:endParaRPr lang="en-US" noProof="0" dirty="0"/>
          </a:p>
        </p:txBody>
      </p:sp>
    </p:spTree>
    <p:extLst>
      <p:ext uri="{BB962C8B-B14F-4D97-AF65-F5344CB8AC3E}">
        <p14:creationId xmlns:p14="http://schemas.microsoft.com/office/powerpoint/2010/main" val="165907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a:p>
        </p:txBody>
      </p:sp>
    </p:spTree>
    <p:extLst>
      <p:ext uri="{BB962C8B-B14F-4D97-AF65-F5344CB8AC3E}">
        <p14:creationId xmlns:p14="http://schemas.microsoft.com/office/powerpoint/2010/main" val="3926385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1659285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a:p>
        </p:txBody>
      </p:sp>
    </p:spTree>
    <p:extLst>
      <p:ext uri="{BB962C8B-B14F-4D97-AF65-F5344CB8AC3E}">
        <p14:creationId xmlns:p14="http://schemas.microsoft.com/office/powerpoint/2010/main" val="2016513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19</a:t>
            </a:fld>
            <a:endParaRPr lang="en-US"/>
          </a:p>
        </p:txBody>
      </p:sp>
    </p:spTree>
    <p:extLst>
      <p:ext uri="{BB962C8B-B14F-4D97-AF65-F5344CB8AC3E}">
        <p14:creationId xmlns:p14="http://schemas.microsoft.com/office/powerpoint/2010/main" val="4185111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21</a:t>
            </a:fld>
            <a:endParaRPr lang="en-US" noProof="0" dirty="0"/>
          </a:p>
        </p:txBody>
      </p:sp>
    </p:spTree>
    <p:extLst>
      <p:ext uri="{BB962C8B-B14F-4D97-AF65-F5344CB8AC3E}">
        <p14:creationId xmlns:p14="http://schemas.microsoft.com/office/powerpoint/2010/main" val="317938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22</a:t>
            </a:fld>
            <a:endParaRPr lang="en-US"/>
          </a:p>
        </p:txBody>
      </p:sp>
    </p:spTree>
    <p:extLst>
      <p:ext uri="{BB962C8B-B14F-4D97-AF65-F5344CB8AC3E}">
        <p14:creationId xmlns:p14="http://schemas.microsoft.com/office/powerpoint/2010/main" val="245703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23</a:t>
            </a:fld>
            <a:endParaRPr lang="en-US"/>
          </a:p>
        </p:txBody>
      </p:sp>
    </p:spTree>
    <p:extLst>
      <p:ext uri="{BB962C8B-B14F-4D97-AF65-F5344CB8AC3E}">
        <p14:creationId xmlns:p14="http://schemas.microsoft.com/office/powerpoint/2010/main" val="275499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24</a:t>
            </a:fld>
            <a:endParaRPr lang="en-US"/>
          </a:p>
        </p:txBody>
      </p:sp>
    </p:spTree>
    <p:extLst>
      <p:ext uri="{BB962C8B-B14F-4D97-AF65-F5344CB8AC3E}">
        <p14:creationId xmlns:p14="http://schemas.microsoft.com/office/powerpoint/2010/main" val="2920928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25</a:t>
            </a:fld>
            <a:endParaRPr lang="en-US"/>
          </a:p>
        </p:txBody>
      </p:sp>
    </p:spTree>
    <p:extLst>
      <p:ext uri="{BB962C8B-B14F-4D97-AF65-F5344CB8AC3E}">
        <p14:creationId xmlns:p14="http://schemas.microsoft.com/office/powerpoint/2010/main" val="1294576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27</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50900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3215227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12/19/2023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5.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5.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5.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5.png"/><Relationship Id="rId7"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5.png"/><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096000" y="1808162"/>
            <a:ext cx="5943600" cy="2090808"/>
          </a:xfrm>
        </p:spPr>
        <p:txBody>
          <a:bodyPr/>
          <a:lstStyle/>
          <a:p>
            <a:r>
              <a:rPr lang="en-US" sz="4400" dirty="0">
                <a:solidFill>
                  <a:srgbClr val="FFC000"/>
                </a:solidFill>
                <a:latin typeface="Algerian" panose="04020705040A02060702" pitchFamily="82" charset="0"/>
              </a:rPr>
              <a:t>Case study</a:t>
            </a:r>
            <a:br>
              <a:rPr lang="en-US" dirty="0">
                <a:latin typeface="Algerian" panose="04020705040A02060702" pitchFamily="82" charset="0"/>
              </a:rPr>
            </a:br>
            <a:r>
              <a:rPr lang="en-US" dirty="0">
                <a:latin typeface="Algerian" panose="04020705040A02060702" pitchFamily="82" charset="0"/>
              </a:rPr>
              <a:t>Brazil housing</a:t>
            </a:r>
          </a:p>
        </p:txBody>
      </p:sp>
      <p:sp>
        <p:nvSpPr>
          <p:cNvPr id="4" name="Rectangle 3">
            <a:extLst>
              <a:ext uri="{FF2B5EF4-FFF2-40B4-BE49-F238E27FC236}">
                <a16:creationId xmlns:a16="http://schemas.microsoft.com/office/drawing/2014/main" id="{001ED4BC-5EE5-44C9-6EB0-8371052A6E53}"/>
              </a:ext>
            </a:extLst>
          </p:cNvPr>
          <p:cNvSpPr/>
          <p:nvPr/>
        </p:nvSpPr>
        <p:spPr>
          <a:xfrm>
            <a:off x="9050230" y="207238"/>
            <a:ext cx="3053918" cy="870012"/>
          </a:xfrm>
          <a:prstGeom prst="rect">
            <a:avLst/>
          </a:prstGeom>
          <a:solidFill>
            <a:srgbClr val="2C56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icture Placeholder 5">
            <a:extLst>
              <a:ext uri="{FF2B5EF4-FFF2-40B4-BE49-F238E27FC236}">
                <a16:creationId xmlns:a16="http://schemas.microsoft.com/office/drawing/2014/main" id="{29F738C7-997E-7798-9AFA-78EAC37EFE07}"/>
              </a:ext>
            </a:extLst>
          </p:cNvPr>
          <p:cNvSpPr>
            <a:spLocks noGrp="1"/>
          </p:cNvSpPr>
          <p:nvPr>
            <p:ph type="pic" sz="quarter" idx="10"/>
          </p:nvPr>
        </p:nvSpPr>
        <p:spPr/>
      </p:sp>
      <p:pic>
        <p:nvPicPr>
          <p:cNvPr id="7" name="Picture Placeholder 9" descr="city scape">
            <a:extLst>
              <a:ext uri="{FF2B5EF4-FFF2-40B4-BE49-F238E27FC236}">
                <a16:creationId xmlns:a16="http://schemas.microsoft.com/office/drawing/2014/main" id="{129D77E3-05F5-55AB-8AFD-636A7AFD4B80}"/>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a:xfrm>
            <a:off x="704850" y="710142"/>
            <a:ext cx="5391150" cy="5391150"/>
          </a:xfrm>
          <a:prstGeom prst="ellipse">
            <a:avLst/>
          </a:prstGeom>
          <a:solidFill>
            <a:schemeClr val="bg2"/>
          </a:solidFill>
        </p:spPr>
      </p:pic>
      <p:sp>
        <p:nvSpPr>
          <p:cNvPr id="8" name="TextBox 7">
            <a:extLst>
              <a:ext uri="{FF2B5EF4-FFF2-40B4-BE49-F238E27FC236}">
                <a16:creationId xmlns:a16="http://schemas.microsoft.com/office/drawing/2014/main" id="{6496A166-81FD-C835-C584-480C92721264}"/>
              </a:ext>
            </a:extLst>
          </p:cNvPr>
          <p:cNvSpPr txBox="1"/>
          <p:nvPr/>
        </p:nvSpPr>
        <p:spPr>
          <a:xfrm>
            <a:off x="5913060" y="4505595"/>
            <a:ext cx="6274340" cy="1200329"/>
          </a:xfrm>
          <a:prstGeom prst="rect">
            <a:avLst/>
          </a:prstGeom>
          <a:noFill/>
        </p:spPr>
        <p:txBody>
          <a:bodyPr wrap="square" rtlCol="0">
            <a:spAutoFit/>
          </a:bodyPr>
          <a:lstStyle/>
          <a:p>
            <a:r>
              <a:rPr lang="en-GB" sz="24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Learner Name : Sakshi Laxman Waghmare</a:t>
            </a:r>
          </a:p>
          <a:p>
            <a:endParaRPr lang="en-GB" sz="24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GB" sz="24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Mentor Name : Shruti Gode</a:t>
            </a:r>
            <a:endParaRPr lang="en-IN" sz="2400" b="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8F9FCA-440C-A8A4-AD69-95E14422C086}"/>
              </a:ext>
            </a:extLst>
          </p:cNvPr>
          <p:cNvSpPr>
            <a:spLocks noGrp="1"/>
          </p:cNvSpPr>
          <p:nvPr>
            <p:ph type="title"/>
          </p:nvPr>
        </p:nvSpPr>
        <p:spPr>
          <a:xfrm>
            <a:off x="2513652" y="311381"/>
            <a:ext cx="7356048" cy="944901"/>
          </a:xfrm>
          <a:effectLst>
            <a:outerShdw blurRad="63500" sx="102000" sy="102000" algn="ctr" rotWithShape="0">
              <a:prstClr val="black">
                <a:alpha val="40000"/>
              </a:prstClr>
            </a:outerShdw>
          </a:effectLst>
        </p:spPr>
        <p:txBody>
          <a:bodyPr/>
          <a:lstStyle/>
          <a:p>
            <a:r>
              <a:rPr lang="en-GB" sz="5600" dirty="0">
                <a:latin typeface="Arial Black" panose="020B0A04020102020204" pitchFamily="34" charset="0"/>
              </a:rPr>
              <a:t>FILTERED DATA</a:t>
            </a:r>
            <a:endParaRPr lang="en-IN" sz="56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10</a:t>
            </a:fld>
            <a:endParaRPr lang="en-US" dirty="0"/>
          </a:p>
        </p:txBody>
      </p:sp>
      <p:pic>
        <p:nvPicPr>
          <p:cNvPr id="3" name="Picture 2">
            <a:extLst>
              <a:ext uri="{FF2B5EF4-FFF2-40B4-BE49-F238E27FC236}">
                <a16:creationId xmlns:a16="http://schemas.microsoft.com/office/drawing/2014/main" id="{FFB8343F-77C9-0507-A1C9-275990539B89}"/>
              </a:ext>
            </a:extLst>
          </p:cNvPr>
          <p:cNvPicPr>
            <a:picLocks noChangeAspect="1"/>
          </p:cNvPicPr>
          <p:nvPr/>
        </p:nvPicPr>
        <p:blipFill>
          <a:blip r:embed="rId4"/>
          <a:stretch>
            <a:fillRect/>
          </a:stretch>
        </p:blipFill>
        <p:spPr>
          <a:xfrm>
            <a:off x="395210" y="1420428"/>
            <a:ext cx="11592933" cy="5299970"/>
          </a:xfrm>
          <a:prstGeom prst="rect">
            <a:avLst/>
          </a:prstGeom>
          <a:effectLst>
            <a:glow rad="139700">
              <a:schemeClr val="accent2">
                <a:satMod val="175000"/>
                <a:alpha val="40000"/>
              </a:schemeClr>
            </a:glow>
          </a:effectLst>
        </p:spPr>
      </p:pic>
    </p:spTree>
    <p:extLst>
      <p:ext uri="{BB962C8B-B14F-4D97-AF65-F5344CB8AC3E}">
        <p14:creationId xmlns:p14="http://schemas.microsoft.com/office/powerpoint/2010/main" val="12846838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236792" cy="605487"/>
          </a:xfrm>
        </p:spPr>
        <p:txBody>
          <a:bodyPr/>
          <a:lstStyle/>
          <a:p>
            <a:r>
              <a:rPr lang="en-US" sz="4000" dirty="0"/>
              <a:t>City – Porto Alegre</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0" y="1961065"/>
            <a:ext cx="4989412" cy="495389"/>
          </a:xfrm>
        </p:spPr>
        <p:txBody>
          <a:bodyPr/>
          <a:lstStyle/>
          <a:p>
            <a:r>
              <a:rPr lang="en-GB" i="0" dirty="0">
                <a:solidFill>
                  <a:srgbClr val="0D1D51"/>
                </a:solidFill>
                <a:effectLst/>
                <a:latin typeface="Söhne"/>
              </a:rPr>
              <a:t>Box plot of available houses for bachelors.</a:t>
            </a:r>
            <a:endParaRPr lang="en-US" dirty="0">
              <a:solidFill>
                <a:srgbClr val="0D1D51"/>
              </a:solidFill>
            </a:endParaRP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
        <p:nvSpPr>
          <p:cNvPr id="17" name="TextBox 16">
            <a:extLst>
              <a:ext uri="{FF2B5EF4-FFF2-40B4-BE49-F238E27FC236}">
                <a16:creationId xmlns:a16="http://schemas.microsoft.com/office/drawing/2014/main" id="{0067D0E3-1D9D-3178-0AB7-32D049AD2903}"/>
              </a:ext>
            </a:extLst>
          </p:cNvPr>
          <p:cNvSpPr txBox="1"/>
          <p:nvPr/>
        </p:nvSpPr>
        <p:spPr>
          <a:xfrm>
            <a:off x="6193654" y="5750466"/>
            <a:ext cx="5690586" cy="923330"/>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Porto Alegre is a budget-friendly city for relocating bachelors.</a:t>
            </a:r>
            <a:endParaRPr lang="en-IN" sz="1700" dirty="0"/>
          </a:p>
        </p:txBody>
      </p:sp>
      <p:pic>
        <p:nvPicPr>
          <p:cNvPr id="6" name="Picture 5">
            <a:extLst>
              <a:ext uri="{FF2B5EF4-FFF2-40B4-BE49-F238E27FC236}">
                <a16:creationId xmlns:a16="http://schemas.microsoft.com/office/drawing/2014/main" id="{A190FC6A-D56E-AEEF-C232-90DE15E4F6D3}"/>
              </a:ext>
            </a:extLst>
          </p:cNvPr>
          <p:cNvPicPr>
            <a:picLocks noChangeAspect="1"/>
          </p:cNvPicPr>
          <p:nvPr/>
        </p:nvPicPr>
        <p:blipFill>
          <a:blip r:embed="rId7"/>
          <a:stretch>
            <a:fillRect/>
          </a:stretch>
        </p:blipFill>
        <p:spPr>
          <a:xfrm>
            <a:off x="7313026" y="184204"/>
            <a:ext cx="4345130" cy="4418638"/>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666D58B2-5013-267E-D125-4DF8A08666D9}"/>
              </a:ext>
            </a:extLst>
          </p:cNvPr>
          <p:cNvPicPr>
            <a:picLocks noChangeAspect="1"/>
          </p:cNvPicPr>
          <p:nvPr/>
        </p:nvPicPr>
        <p:blipFill>
          <a:blip r:embed="rId8"/>
          <a:stretch>
            <a:fillRect/>
          </a:stretch>
        </p:blipFill>
        <p:spPr>
          <a:xfrm>
            <a:off x="244483" y="2771373"/>
            <a:ext cx="4085247" cy="4011104"/>
          </a:xfrm>
          <a:prstGeom prst="rect">
            <a:avLst/>
          </a:prstGeom>
          <a:effectLst>
            <a:outerShdw blurRad="63500" sx="102000" sy="102000" algn="ctr" rotWithShape="0">
              <a:prstClr val="black">
                <a:alpha val="40000"/>
              </a:prstClr>
            </a:outerShdw>
          </a:effectLst>
        </p:spPr>
      </p:pic>
      <p:sp>
        <p:nvSpPr>
          <p:cNvPr id="13" name="Content Placeholder 4">
            <a:extLst>
              <a:ext uri="{FF2B5EF4-FFF2-40B4-BE49-F238E27FC236}">
                <a16:creationId xmlns:a16="http://schemas.microsoft.com/office/drawing/2014/main" id="{D489122A-60A8-130B-AA1A-EE62D9F6E1F4}"/>
              </a:ext>
            </a:extLst>
          </p:cNvPr>
          <p:cNvSpPr txBox="1">
            <a:spLocks/>
          </p:cNvSpPr>
          <p:nvPr/>
        </p:nvSpPr>
        <p:spPr>
          <a:xfrm>
            <a:off x="7076981" y="4980792"/>
            <a:ext cx="4989412"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dirty="0">
                <a:solidFill>
                  <a:srgbClr val="0D1D51"/>
                </a:solidFill>
                <a:latin typeface="Söhne"/>
              </a:rPr>
              <a:t>Count plot of available houses for bachelors.</a:t>
            </a:r>
            <a:endParaRPr lang="en-US" sz="1700" dirty="0">
              <a:solidFill>
                <a:srgbClr val="0D1D51"/>
              </a:solidFill>
            </a:endParaRPr>
          </a:p>
        </p:txBody>
      </p:sp>
    </p:spTree>
    <p:extLst>
      <p:ext uri="{BB962C8B-B14F-4D97-AF65-F5344CB8AC3E}">
        <p14:creationId xmlns:p14="http://schemas.microsoft.com/office/powerpoint/2010/main" val="196772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236792" cy="605487"/>
          </a:xfrm>
        </p:spPr>
        <p:txBody>
          <a:bodyPr/>
          <a:lstStyle/>
          <a:p>
            <a:r>
              <a:rPr lang="en-US" sz="4000" dirty="0"/>
              <a:t>City – Campinas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0" y="1961065"/>
            <a:ext cx="4989412" cy="495389"/>
          </a:xfrm>
        </p:spPr>
        <p:txBody>
          <a:bodyPr/>
          <a:lstStyle/>
          <a:p>
            <a:r>
              <a:rPr lang="en-GB" i="0" dirty="0">
                <a:solidFill>
                  <a:srgbClr val="0D1D51"/>
                </a:solidFill>
                <a:effectLst/>
                <a:latin typeface="Söhne"/>
              </a:rPr>
              <a:t>Box plot of available houses for bachelors.</a:t>
            </a:r>
            <a:endParaRPr lang="en-US" dirty="0">
              <a:solidFill>
                <a:srgbClr val="0D1D51"/>
              </a:solidFill>
            </a:endParaRP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17" name="TextBox 16">
            <a:extLst>
              <a:ext uri="{FF2B5EF4-FFF2-40B4-BE49-F238E27FC236}">
                <a16:creationId xmlns:a16="http://schemas.microsoft.com/office/drawing/2014/main" id="{0067D0E3-1D9D-3178-0AB7-32D049AD2903}"/>
              </a:ext>
            </a:extLst>
          </p:cNvPr>
          <p:cNvSpPr txBox="1"/>
          <p:nvPr/>
        </p:nvSpPr>
        <p:spPr>
          <a:xfrm>
            <a:off x="6193654" y="5750466"/>
            <a:ext cx="5690586" cy="923330"/>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Campinas is a budget-friendly city for relocating bachelors, and there are few houses available.</a:t>
            </a:r>
            <a:endParaRPr lang="en-IN" sz="1700" dirty="0"/>
          </a:p>
        </p:txBody>
      </p:sp>
      <p:sp>
        <p:nvSpPr>
          <p:cNvPr id="13" name="Content Placeholder 4">
            <a:extLst>
              <a:ext uri="{FF2B5EF4-FFF2-40B4-BE49-F238E27FC236}">
                <a16:creationId xmlns:a16="http://schemas.microsoft.com/office/drawing/2014/main" id="{D489122A-60A8-130B-AA1A-EE62D9F6E1F4}"/>
              </a:ext>
            </a:extLst>
          </p:cNvPr>
          <p:cNvSpPr txBox="1">
            <a:spLocks/>
          </p:cNvSpPr>
          <p:nvPr/>
        </p:nvSpPr>
        <p:spPr>
          <a:xfrm>
            <a:off x="7076981" y="4980792"/>
            <a:ext cx="4989412"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dirty="0">
                <a:solidFill>
                  <a:srgbClr val="0D1D51"/>
                </a:solidFill>
                <a:latin typeface="Söhne"/>
              </a:rPr>
              <a:t>Count plot of available houses for bachelors.</a:t>
            </a:r>
            <a:endParaRPr lang="en-US" sz="1700" dirty="0">
              <a:solidFill>
                <a:srgbClr val="0D1D51"/>
              </a:solidFill>
            </a:endParaRPr>
          </a:p>
        </p:txBody>
      </p:sp>
      <p:pic>
        <p:nvPicPr>
          <p:cNvPr id="7" name="Picture 6">
            <a:extLst>
              <a:ext uri="{FF2B5EF4-FFF2-40B4-BE49-F238E27FC236}">
                <a16:creationId xmlns:a16="http://schemas.microsoft.com/office/drawing/2014/main" id="{5847A8C8-F65E-6FFA-D431-FE4C6B737095}"/>
              </a:ext>
            </a:extLst>
          </p:cNvPr>
          <p:cNvPicPr>
            <a:picLocks noChangeAspect="1"/>
          </p:cNvPicPr>
          <p:nvPr/>
        </p:nvPicPr>
        <p:blipFill>
          <a:blip r:embed="rId7"/>
          <a:stretch>
            <a:fillRect/>
          </a:stretch>
        </p:blipFill>
        <p:spPr>
          <a:xfrm>
            <a:off x="7251302" y="214894"/>
            <a:ext cx="4259624" cy="4307306"/>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4112298A-6269-8894-A0D5-4323697D0897}"/>
              </a:ext>
            </a:extLst>
          </p:cNvPr>
          <p:cNvPicPr>
            <a:picLocks noChangeAspect="1"/>
          </p:cNvPicPr>
          <p:nvPr/>
        </p:nvPicPr>
        <p:blipFill>
          <a:blip r:embed="rId8"/>
          <a:stretch>
            <a:fillRect/>
          </a:stretch>
        </p:blipFill>
        <p:spPr>
          <a:xfrm>
            <a:off x="307760" y="2750063"/>
            <a:ext cx="4259624" cy="402215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42773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844734" cy="605487"/>
          </a:xfrm>
        </p:spPr>
        <p:txBody>
          <a:bodyPr/>
          <a:lstStyle/>
          <a:p>
            <a:r>
              <a:rPr lang="en-US" sz="4000" dirty="0"/>
              <a:t>City –  Belo Horizonte</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0" y="1961065"/>
            <a:ext cx="4989412" cy="495389"/>
          </a:xfrm>
        </p:spPr>
        <p:txBody>
          <a:bodyPr/>
          <a:lstStyle/>
          <a:p>
            <a:r>
              <a:rPr lang="en-GB" i="0" dirty="0">
                <a:solidFill>
                  <a:srgbClr val="0D1D51"/>
                </a:solidFill>
                <a:effectLst/>
                <a:latin typeface="Söhne"/>
              </a:rPr>
              <a:t>Box plot of available houses for bachelors.</a:t>
            </a:r>
            <a:endParaRPr lang="en-US" dirty="0">
              <a:solidFill>
                <a:srgbClr val="0D1D51"/>
              </a:solidFill>
            </a:endParaRP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13</a:t>
            </a:fld>
            <a:endParaRPr lang="en-US" dirty="0"/>
          </a:p>
        </p:txBody>
      </p:sp>
      <p:sp>
        <p:nvSpPr>
          <p:cNvPr id="17" name="TextBox 16">
            <a:extLst>
              <a:ext uri="{FF2B5EF4-FFF2-40B4-BE49-F238E27FC236}">
                <a16:creationId xmlns:a16="http://schemas.microsoft.com/office/drawing/2014/main" id="{0067D0E3-1D9D-3178-0AB7-32D049AD2903}"/>
              </a:ext>
            </a:extLst>
          </p:cNvPr>
          <p:cNvSpPr txBox="1"/>
          <p:nvPr/>
        </p:nvSpPr>
        <p:spPr>
          <a:xfrm>
            <a:off x="6193654" y="5750466"/>
            <a:ext cx="5690586" cy="923330"/>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Belo Horizonte is a budget-friendly city for relocating bachelors.</a:t>
            </a:r>
            <a:endParaRPr lang="en-IN" sz="1700" dirty="0"/>
          </a:p>
        </p:txBody>
      </p:sp>
      <p:sp>
        <p:nvSpPr>
          <p:cNvPr id="13" name="Content Placeholder 4">
            <a:extLst>
              <a:ext uri="{FF2B5EF4-FFF2-40B4-BE49-F238E27FC236}">
                <a16:creationId xmlns:a16="http://schemas.microsoft.com/office/drawing/2014/main" id="{D489122A-60A8-130B-AA1A-EE62D9F6E1F4}"/>
              </a:ext>
            </a:extLst>
          </p:cNvPr>
          <p:cNvSpPr txBox="1">
            <a:spLocks/>
          </p:cNvSpPr>
          <p:nvPr/>
        </p:nvSpPr>
        <p:spPr>
          <a:xfrm>
            <a:off x="7076981" y="4980792"/>
            <a:ext cx="4989412"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dirty="0">
                <a:solidFill>
                  <a:srgbClr val="0D1D51"/>
                </a:solidFill>
                <a:latin typeface="Söhne"/>
              </a:rPr>
              <a:t>Count plot of available houses for bachelors.</a:t>
            </a:r>
            <a:endParaRPr lang="en-US" sz="1700" dirty="0">
              <a:solidFill>
                <a:srgbClr val="0D1D51"/>
              </a:solidFill>
            </a:endParaRPr>
          </a:p>
        </p:txBody>
      </p:sp>
      <p:pic>
        <p:nvPicPr>
          <p:cNvPr id="6" name="Picture 5">
            <a:extLst>
              <a:ext uri="{FF2B5EF4-FFF2-40B4-BE49-F238E27FC236}">
                <a16:creationId xmlns:a16="http://schemas.microsoft.com/office/drawing/2014/main" id="{54FBE0C7-D8F5-1088-6048-088668759A89}"/>
              </a:ext>
            </a:extLst>
          </p:cNvPr>
          <p:cNvPicPr>
            <a:picLocks noChangeAspect="1"/>
          </p:cNvPicPr>
          <p:nvPr/>
        </p:nvPicPr>
        <p:blipFill>
          <a:blip r:embed="rId7"/>
          <a:stretch>
            <a:fillRect/>
          </a:stretch>
        </p:blipFill>
        <p:spPr>
          <a:xfrm>
            <a:off x="7202590" y="316935"/>
            <a:ext cx="4207720" cy="4279037"/>
          </a:xfrm>
          <a:prstGeom prst="rect">
            <a:avLst/>
          </a:prstGeom>
          <a:effectLst>
            <a:outerShdw blurRad="63500" sx="102000" sy="102000" algn="ctr" rotWithShape="0">
              <a:prstClr val="black">
                <a:alpha val="40000"/>
              </a:prstClr>
            </a:outerShdw>
          </a:effectLst>
        </p:spPr>
      </p:pic>
      <p:pic>
        <p:nvPicPr>
          <p:cNvPr id="12" name="Picture 11">
            <a:extLst>
              <a:ext uri="{FF2B5EF4-FFF2-40B4-BE49-F238E27FC236}">
                <a16:creationId xmlns:a16="http://schemas.microsoft.com/office/drawing/2014/main" id="{D281C726-8902-CD14-7E24-E6DD04E08669}"/>
              </a:ext>
            </a:extLst>
          </p:cNvPr>
          <p:cNvPicPr>
            <a:picLocks noChangeAspect="1"/>
          </p:cNvPicPr>
          <p:nvPr/>
        </p:nvPicPr>
        <p:blipFill>
          <a:blip r:embed="rId8"/>
          <a:stretch>
            <a:fillRect/>
          </a:stretch>
        </p:blipFill>
        <p:spPr>
          <a:xfrm>
            <a:off x="443160" y="2810251"/>
            <a:ext cx="3984503" cy="386354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3312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0D61A-FCFB-9DAA-830E-E811009BB010}"/>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14</a:t>
            </a:fld>
            <a:endParaRPr lang="en-US" noProof="0" dirty="0"/>
          </a:p>
        </p:txBody>
      </p:sp>
      <p:pic>
        <p:nvPicPr>
          <p:cNvPr id="12" name="Picture Placeholder 9" descr="cityscape">
            <a:extLst>
              <a:ext uri="{FF2B5EF4-FFF2-40B4-BE49-F238E27FC236}">
                <a16:creationId xmlns:a16="http://schemas.microsoft.com/office/drawing/2014/main" id="{45BD9889-B599-A25A-1F1C-5BD19F00FD8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a:ext>
            </a:extLst>
          </a:blip>
          <a:srcRect/>
          <a:stretch>
            <a:fillRect/>
          </a:stretch>
        </p:blipFill>
        <p:spPr>
          <a:xfrm>
            <a:off x="799978" y="1121299"/>
            <a:ext cx="4615402" cy="4615402"/>
          </a:xfrm>
        </p:spPr>
      </p:pic>
      <p:sp>
        <p:nvSpPr>
          <p:cNvPr id="15" name="Rectangle 14">
            <a:extLst>
              <a:ext uri="{FF2B5EF4-FFF2-40B4-BE49-F238E27FC236}">
                <a16:creationId xmlns:a16="http://schemas.microsoft.com/office/drawing/2014/main" id="{94B3B7A1-74B0-6F35-C992-B3BA6DA137B7}"/>
              </a:ext>
            </a:extLst>
          </p:cNvPr>
          <p:cNvSpPr/>
          <p:nvPr/>
        </p:nvSpPr>
        <p:spPr>
          <a:xfrm>
            <a:off x="9000020" y="293538"/>
            <a:ext cx="3053918" cy="8700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B6EA17A-A01A-A144-6265-8F0F02208991}"/>
              </a:ext>
            </a:extLst>
          </p:cNvPr>
          <p:cNvSpPr/>
          <p:nvPr/>
        </p:nvSpPr>
        <p:spPr>
          <a:xfrm>
            <a:off x="6096000" y="3819452"/>
            <a:ext cx="3053918" cy="8700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6C3F749-F6A5-24F6-BBC7-06D5551A4603}"/>
              </a:ext>
            </a:extLst>
          </p:cNvPr>
          <p:cNvSpPr txBox="1"/>
          <p:nvPr/>
        </p:nvSpPr>
        <p:spPr>
          <a:xfrm>
            <a:off x="4583672" y="820789"/>
            <a:ext cx="4981360" cy="1200329"/>
          </a:xfrm>
          <a:prstGeom prst="rect">
            <a:avLst/>
          </a:prstGeom>
          <a:noFill/>
        </p:spPr>
        <p:txBody>
          <a:bodyPr wrap="square" rtlCol="0">
            <a:spAutoFit/>
          </a:bodyPr>
          <a:lstStyle/>
          <a:p>
            <a:r>
              <a:rPr lang="en-GB" sz="4400" b="1" u="sng" dirty="0">
                <a:solidFill>
                  <a:schemeClr val="bg1"/>
                </a:solidFill>
                <a:latin typeface="Aptos" panose="020B0004020202020204" pitchFamily="34" charset="0"/>
              </a:rPr>
              <a:t>Interpretation : </a:t>
            </a:r>
          </a:p>
          <a:p>
            <a:endParaRPr lang="en-GB" sz="2800" dirty="0">
              <a:solidFill>
                <a:schemeClr val="bg1"/>
              </a:solidFill>
              <a:latin typeface="Aptos" panose="020B0004020202020204" pitchFamily="34" charset="0"/>
            </a:endParaRPr>
          </a:p>
        </p:txBody>
      </p:sp>
      <p:graphicFrame>
        <p:nvGraphicFramePr>
          <p:cNvPr id="19" name="Diagram 18">
            <a:extLst>
              <a:ext uri="{FF2B5EF4-FFF2-40B4-BE49-F238E27FC236}">
                <a16:creationId xmlns:a16="http://schemas.microsoft.com/office/drawing/2014/main" id="{2CBD3809-D234-4560-50E8-BB49DCA61AC1}"/>
              </a:ext>
            </a:extLst>
          </p:cNvPr>
          <p:cNvGraphicFramePr/>
          <p:nvPr>
            <p:extLst>
              <p:ext uri="{D42A27DB-BD31-4B8C-83A1-F6EECF244321}">
                <p14:modId xmlns:p14="http://schemas.microsoft.com/office/powerpoint/2010/main" val="3687435622"/>
              </p:ext>
            </p:extLst>
          </p:nvPr>
        </p:nvGraphicFramePr>
        <p:xfrm>
          <a:off x="5009968" y="1423112"/>
          <a:ext cx="6780227" cy="4230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extBox 20">
            <a:extLst>
              <a:ext uri="{FF2B5EF4-FFF2-40B4-BE49-F238E27FC236}">
                <a16:creationId xmlns:a16="http://schemas.microsoft.com/office/drawing/2014/main" id="{BE8ADCA9-AEAF-5777-6908-2E141CC78BBD}"/>
              </a:ext>
            </a:extLst>
          </p:cNvPr>
          <p:cNvSpPr txBox="1"/>
          <p:nvPr/>
        </p:nvSpPr>
        <p:spPr>
          <a:xfrm>
            <a:off x="5268905" y="1665580"/>
            <a:ext cx="408373" cy="769441"/>
          </a:xfrm>
          <a:prstGeom prst="rect">
            <a:avLst/>
          </a:prstGeom>
          <a:noFill/>
        </p:spPr>
        <p:txBody>
          <a:bodyPr wrap="square" rtlCol="0">
            <a:spAutoFit/>
          </a:bodyPr>
          <a:lstStyle/>
          <a:p>
            <a:pPr algn="ctr"/>
            <a:r>
              <a:rPr lang="en-GB" sz="4400" dirty="0">
                <a:solidFill>
                  <a:srgbClr val="0D1D51"/>
                </a:solidFill>
                <a:latin typeface="Algerian" panose="04020705040A02060702" pitchFamily="82" charset="0"/>
              </a:rPr>
              <a:t>1</a:t>
            </a:r>
            <a:endParaRPr lang="en-IN" sz="4400" dirty="0">
              <a:solidFill>
                <a:srgbClr val="0D1D51"/>
              </a:solidFill>
              <a:latin typeface="Algerian" panose="04020705040A02060702" pitchFamily="82" charset="0"/>
            </a:endParaRPr>
          </a:p>
        </p:txBody>
      </p:sp>
      <p:sp>
        <p:nvSpPr>
          <p:cNvPr id="22" name="TextBox 21">
            <a:extLst>
              <a:ext uri="{FF2B5EF4-FFF2-40B4-BE49-F238E27FC236}">
                <a16:creationId xmlns:a16="http://schemas.microsoft.com/office/drawing/2014/main" id="{BA41C1DB-338E-CD64-C133-62C01017DD95}"/>
              </a:ext>
            </a:extLst>
          </p:cNvPr>
          <p:cNvSpPr txBox="1"/>
          <p:nvPr/>
        </p:nvSpPr>
        <p:spPr>
          <a:xfrm>
            <a:off x="5672838" y="2658218"/>
            <a:ext cx="408373" cy="769441"/>
          </a:xfrm>
          <a:prstGeom prst="rect">
            <a:avLst/>
          </a:prstGeom>
          <a:noFill/>
        </p:spPr>
        <p:txBody>
          <a:bodyPr wrap="square" rtlCol="0">
            <a:spAutoFit/>
          </a:bodyPr>
          <a:lstStyle>
            <a:defPPr>
              <a:defRPr lang="en-US"/>
            </a:defPPr>
            <a:lvl1pPr algn="ctr">
              <a:defRPr sz="3600">
                <a:solidFill>
                  <a:srgbClr val="0D1D51"/>
                </a:solidFill>
                <a:latin typeface="Algerian" panose="04020705040A02060702" pitchFamily="82" charset="0"/>
              </a:defRPr>
            </a:lvl1pPr>
          </a:lstStyle>
          <a:p>
            <a:r>
              <a:rPr lang="en-GB" sz="4400" dirty="0"/>
              <a:t>2</a:t>
            </a:r>
            <a:endParaRPr lang="en-IN" sz="4400" dirty="0"/>
          </a:p>
        </p:txBody>
      </p:sp>
      <p:sp>
        <p:nvSpPr>
          <p:cNvPr id="23" name="TextBox 22">
            <a:extLst>
              <a:ext uri="{FF2B5EF4-FFF2-40B4-BE49-F238E27FC236}">
                <a16:creationId xmlns:a16="http://schemas.microsoft.com/office/drawing/2014/main" id="{0A771400-E18C-9A8D-ECBA-9AEAAF0248DF}"/>
              </a:ext>
            </a:extLst>
          </p:cNvPr>
          <p:cNvSpPr txBox="1"/>
          <p:nvPr/>
        </p:nvSpPr>
        <p:spPr>
          <a:xfrm>
            <a:off x="5637338" y="3656918"/>
            <a:ext cx="408373" cy="769441"/>
          </a:xfrm>
          <a:prstGeom prst="rect">
            <a:avLst/>
          </a:prstGeom>
          <a:noFill/>
        </p:spPr>
        <p:txBody>
          <a:bodyPr wrap="square" rtlCol="0">
            <a:spAutoFit/>
          </a:bodyPr>
          <a:lstStyle>
            <a:defPPr>
              <a:defRPr lang="en-US"/>
            </a:defPPr>
            <a:lvl1pPr algn="ctr">
              <a:defRPr sz="3600">
                <a:solidFill>
                  <a:srgbClr val="0D1D51"/>
                </a:solidFill>
                <a:latin typeface="Algerian" panose="04020705040A02060702" pitchFamily="82" charset="0"/>
              </a:defRPr>
            </a:lvl1pPr>
          </a:lstStyle>
          <a:p>
            <a:r>
              <a:rPr lang="en-GB" sz="4400" dirty="0"/>
              <a:t>3</a:t>
            </a:r>
            <a:endParaRPr lang="en-IN" sz="4400" dirty="0"/>
          </a:p>
        </p:txBody>
      </p:sp>
      <p:sp>
        <p:nvSpPr>
          <p:cNvPr id="24" name="TextBox 23">
            <a:extLst>
              <a:ext uri="{FF2B5EF4-FFF2-40B4-BE49-F238E27FC236}">
                <a16:creationId xmlns:a16="http://schemas.microsoft.com/office/drawing/2014/main" id="{29F6B38F-8719-9458-E793-057F5A21CE46}"/>
              </a:ext>
            </a:extLst>
          </p:cNvPr>
          <p:cNvSpPr txBox="1"/>
          <p:nvPr/>
        </p:nvSpPr>
        <p:spPr>
          <a:xfrm>
            <a:off x="5280752" y="4605529"/>
            <a:ext cx="408373" cy="769441"/>
          </a:xfrm>
          <a:prstGeom prst="rect">
            <a:avLst/>
          </a:prstGeom>
          <a:noFill/>
        </p:spPr>
        <p:txBody>
          <a:bodyPr wrap="square" rtlCol="0">
            <a:spAutoFit/>
          </a:bodyPr>
          <a:lstStyle>
            <a:defPPr>
              <a:defRPr lang="en-US"/>
            </a:defPPr>
            <a:lvl1pPr algn="ctr">
              <a:defRPr sz="3600">
                <a:solidFill>
                  <a:srgbClr val="0D1D51"/>
                </a:solidFill>
                <a:latin typeface="Algerian" panose="04020705040A02060702" pitchFamily="82" charset="0"/>
              </a:defRPr>
            </a:lvl1pPr>
          </a:lstStyle>
          <a:p>
            <a:r>
              <a:rPr lang="en-GB" sz="4400" dirty="0"/>
              <a:t>4</a:t>
            </a:r>
            <a:endParaRPr lang="en-IN" sz="4400" dirty="0"/>
          </a:p>
        </p:txBody>
      </p:sp>
    </p:spTree>
    <p:extLst>
      <p:ext uri="{BB962C8B-B14F-4D97-AF65-F5344CB8AC3E}">
        <p14:creationId xmlns:p14="http://schemas.microsoft.com/office/powerpoint/2010/main" val="390117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9</a:t>
            </a:r>
          </a:p>
        </p:txBody>
      </p:sp>
      <p:sp>
        <p:nvSpPr>
          <p:cNvPr id="7" name="Title 1"/>
          <p:cNvSpPr>
            <a:spLocks noGrp="1"/>
          </p:cNvSpPr>
          <p:nvPr>
            <p:ph type="title"/>
          </p:nvPr>
        </p:nvSpPr>
        <p:spPr/>
        <p:txBody>
          <a:bodyPr/>
          <a:lstStyle/>
          <a:p>
            <a:r>
              <a:rPr lang="en-GB" sz="2800" u="sng" dirty="0">
                <a:latin typeface="Aptos Narrow" panose="020B0004020202020204" pitchFamily="34" charset="0"/>
              </a:rPr>
              <a:t>Select the suitable cities for relocating mid-size families.</a:t>
            </a:r>
            <a:endParaRPr lang="en-US" sz="2800" u="sng" dirty="0">
              <a:latin typeface="Aptos Narrow" panose="020B0004020202020204" pitchFamily="34" charset="0"/>
            </a:endParaRP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190538517"/>
              </p:ext>
            </p:extLst>
          </p:nvPr>
        </p:nvGraphicFramePr>
        <p:xfrm>
          <a:off x="756746" y="3429000"/>
          <a:ext cx="4164682" cy="1849120"/>
        </p:xfrm>
        <a:graphic>
          <a:graphicData uri="http://schemas.openxmlformats.org/drawingml/2006/table">
            <a:tbl>
              <a:tblPr firstRow="1" bandRow="1">
                <a:tableStyleId>{5C22544A-7EE6-4342-B048-85BDC9FD1C3A}</a:tableStyleId>
              </a:tblPr>
              <a:tblGrid>
                <a:gridCol w="2082341">
                  <a:extLst>
                    <a:ext uri="{9D8B030D-6E8A-4147-A177-3AD203B41FA5}">
                      <a16:colId xmlns:a16="http://schemas.microsoft.com/office/drawing/2014/main" val="2785900615"/>
                    </a:ext>
                  </a:extLst>
                </a:gridCol>
                <a:gridCol w="2082341">
                  <a:extLst>
                    <a:ext uri="{9D8B030D-6E8A-4147-A177-3AD203B41FA5}">
                      <a16:colId xmlns:a16="http://schemas.microsoft.com/office/drawing/2014/main" val="2287965835"/>
                    </a:ext>
                  </a:extLst>
                </a:gridCol>
              </a:tblGrid>
              <a:tr h="0">
                <a:tc>
                  <a:txBody>
                    <a:bodyPr/>
                    <a:lstStyle/>
                    <a:p>
                      <a:pPr algn="ctr"/>
                      <a:r>
                        <a:rPr lang="en-GB" dirty="0"/>
                        <a:t>Requirements</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dirty="0"/>
                        <a:t>Quantity</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370840">
                <a:tc>
                  <a:txBody>
                    <a:bodyPr/>
                    <a:lstStyle/>
                    <a:p>
                      <a:pPr algn="ctr"/>
                      <a:r>
                        <a:rPr lang="en-GB" sz="1600" dirty="0"/>
                        <a:t>Rooms</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2 or 3</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 Bathrooms</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2</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Interior</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Furnished Interior</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Parking Space</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1</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bl>
          </a:graphicData>
        </a:graphic>
      </p:graphicFrame>
      <p:sp>
        <p:nvSpPr>
          <p:cNvPr id="2" name="TextBox 1">
            <a:extLst>
              <a:ext uri="{FF2B5EF4-FFF2-40B4-BE49-F238E27FC236}">
                <a16:creationId xmlns:a16="http://schemas.microsoft.com/office/drawing/2014/main" id="{2CE8BD8B-830D-F27F-31C3-287C1D184481}"/>
              </a:ext>
            </a:extLst>
          </p:cNvPr>
          <p:cNvSpPr txBox="1"/>
          <p:nvPr/>
        </p:nvSpPr>
        <p:spPr>
          <a:xfrm>
            <a:off x="515938" y="1966714"/>
            <a:ext cx="4399790"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a:t>Considering some of the house requirements for Mid-size families in different cities :</a:t>
            </a:r>
          </a:p>
        </p:txBody>
      </p:sp>
      <p:pic>
        <p:nvPicPr>
          <p:cNvPr id="8" name="Picture Placeholder 6" descr="skycrapers">
            <a:extLst>
              <a:ext uri="{FF2B5EF4-FFF2-40B4-BE49-F238E27FC236}">
                <a16:creationId xmlns:a16="http://schemas.microsoft.com/office/drawing/2014/main" id="{AE754DC0-9578-D428-5EA6-04A5972E2925}"/>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l="41" r="41"/>
          <a:stretch>
            <a:fillRect/>
          </a:stretch>
        </p:blipFill>
        <p:spPr>
          <a:xfrm>
            <a:off x="5884863" y="0"/>
            <a:ext cx="6307137" cy="5780088"/>
          </a:xfrm>
        </p:spPr>
      </p:pic>
      <p:sp>
        <p:nvSpPr>
          <p:cNvPr id="9" name="Rectangle 8">
            <a:extLst>
              <a:ext uri="{FF2B5EF4-FFF2-40B4-BE49-F238E27FC236}">
                <a16:creationId xmlns:a16="http://schemas.microsoft.com/office/drawing/2014/main" id="{11B0B5CC-4E49-67D3-A752-E0598D9E1583}"/>
              </a:ext>
            </a:extLst>
          </p:cNvPr>
          <p:cNvSpPr/>
          <p:nvPr/>
        </p:nvSpPr>
        <p:spPr>
          <a:xfrm>
            <a:off x="443883" y="6134470"/>
            <a:ext cx="1269507" cy="6036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5496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8F9FCA-440C-A8A4-AD69-95E14422C086}"/>
              </a:ext>
            </a:extLst>
          </p:cNvPr>
          <p:cNvSpPr>
            <a:spLocks noGrp="1"/>
          </p:cNvSpPr>
          <p:nvPr>
            <p:ph type="title"/>
          </p:nvPr>
        </p:nvSpPr>
        <p:spPr>
          <a:xfrm>
            <a:off x="2379054" y="171449"/>
            <a:ext cx="7613224" cy="1023501"/>
          </a:xfrm>
        </p:spPr>
        <p:txBody>
          <a:bodyPr/>
          <a:lstStyle/>
          <a:p>
            <a:r>
              <a:rPr lang="en-GB" sz="5600" dirty="0">
                <a:latin typeface="Arial Black" panose="020B0A04020102020204" pitchFamily="34" charset="0"/>
              </a:rPr>
              <a:t>FILTERED DATA</a:t>
            </a:r>
            <a:endParaRPr lang="en-IN" sz="56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16</a:t>
            </a:fld>
            <a:endParaRPr lang="en-US" dirty="0"/>
          </a:p>
        </p:txBody>
      </p:sp>
      <p:pic>
        <p:nvPicPr>
          <p:cNvPr id="5" name="Picture 4">
            <a:extLst>
              <a:ext uri="{FF2B5EF4-FFF2-40B4-BE49-F238E27FC236}">
                <a16:creationId xmlns:a16="http://schemas.microsoft.com/office/drawing/2014/main" id="{87B4FFD2-A4C8-6B14-BFEB-6F097D320E96}"/>
              </a:ext>
            </a:extLst>
          </p:cNvPr>
          <p:cNvPicPr>
            <a:picLocks noChangeAspect="1"/>
          </p:cNvPicPr>
          <p:nvPr/>
        </p:nvPicPr>
        <p:blipFill>
          <a:blip r:embed="rId3"/>
          <a:stretch>
            <a:fillRect/>
          </a:stretch>
        </p:blipFill>
        <p:spPr>
          <a:xfrm>
            <a:off x="187629" y="1287262"/>
            <a:ext cx="11816742" cy="5409112"/>
          </a:xfrm>
          <a:prstGeom prst="rect">
            <a:avLst/>
          </a:prstGeom>
          <a:effectLst>
            <a:glow rad="139700">
              <a:schemeClr val="accent2">
                <a:satMod val="175000"/>
                <a:alpha val="40000"/>
              </a:schemeClr>
            </a:glow>
          </a:effectLst>
        </p:spPr>
      </p:pic>
    </p:spTree>
    <p:extLst>
      <p:ext uri="{BB962C8B-B14F-4D97-AF65-F5344CB8AC3E}">
        <p14:creationId xmlns:p14="http://schemas.microsoft.com/office/powerpoint/2010/main" val="12126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236792" cy="605487"/>
          </a:xfrm>
        </p:spPr>
        <p:txBody>
          <a:bodyPr/>
          <a:lstStyle/>
          <a:p>
            <a:r>
              <a:rPr lang="en-US" sz="4000" dirty="0"/>
              <a:t>City – Porto Alegre</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0" y="1763684"/>
            <a:ext cx="4989412" cy="780054"/>
          </a:xfrm>
        </p:spPr>
        <p:txBody>
          <a:bodyPr/>
          <a:lstStyle/>
          <a:p>
            <a:pPr algn="ctr"/>
            <a:r>
              <a:rPr lang="en-GB" i="0" dirty="0">
                <a:solidFill>
                  <a:srgbClr val="0D1D51"/>
                </a:solidFill>
                <a:effectLst/>
                <a:latin typeface="Söhne"/>
              </a:rPr>
              <a:t>Box plot of available houses for</a:t>
            </a:r>
          </a:p>
          <a:p>
            <a:pPr algn="ctr"/>
            <a:r>
              <a:rPr lang="en-GB" i="0" dirty="0">
                <a:solidFill>
                  <a:srgbClr val="0D1D51"/>
                </a:solidFill>
                <a:effectLst/>
                <a:latin typeface="Söhne"/>
              </a:rPr>
              <a:t> MID-SIZE FAMILIES.</a:t>
            </a:r>
            <a:endParaRPr lang="en-US" dirty="0">
              <a:solidFill>
                <a:srgbClr val="0D1D51"/>
              </a:solidFill>
            </a:endParaRP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17</a:t>
            </a:fld>
            <a:endParaRPr lang="en-US" dirty="0"/>
          </a:p>
        </p:txBody>
      </p:sp>
      <p:sp>
        <p:nvSpPr>
          <p:cNvPr id="17" name="TextBox 16">
            <a:extLst>
              <a:ext uri="{FF2B5EF4-FFF2-40B4-BE49-F238E27FC236}">
                <a16:creationId xmlns:a16="http://schemas.microsoft.com/office/drawing/2014/main" id="{0067D0E3-1D9D-3178-0AB7-32D049AD2903}"/>
              </a:ext>
            </a:extLst>
          </p:cNvPr>
          <p:cNvSpPr txBox="1"/>
          <p:nvPr/>
        </p:nvSpPr>
        <p:spPr>
          <a:xfrm>
            <a:off x="6193654" y="5750466"/>
            <a:ext cx="5690586" cy="923330"/>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Porto Alegre is a budget-friendly city for relocating mid-size families.</a:t>
            </a:r>
            <a:endParaRPr lang="en-IN" sz="1700" dirty="0"/>
          </a:p>
        </p:txBody>
      </p:sp>
      <p:sp>
        <p:nvSpPr>
          <p:cNvPr id="13" name="Content Placeholder 4">
            <a:extLst>
              <a:ext uri="{FF2B5EF4-FFF2-40B4-BE49-F238E27FC236}">
                <a16:creationId xmlns:a16="http://schemas.microsoft.com/office/drawing/2014/main" id="{D489122A-60A8-130B-AA1A-EE62D9F6E1F4}"/>
              </a:ext>
            </a:extLst>
          </p:cNvPr>
          <p:cNvSpPr txBox="1">
            <a:spLocks/>
          </p:cNvSpPr>
          <p:nvPr/>
        </p:nvSpPr>
        <p:spPr>
          <a:xfrm>
            <a:off x="7174640" y="4830969"/>
            <a:ext cx="4634442" cy="769731"/>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solidFill>
                  <a:srgbClr val="0D1D51"/>
                </a:solidFill>
                <a:latin typeface="Söhne"/>
              </a:rPr>
              <a:t>Count plot of available houses for</a:t>
            </a:r>
          </a:p>
          <a:p>
            <a:pPr algn="ctr"/>
            <a:r>
              <a:rPr lang="en-GB" dirty="0">
                <a:solidFill>
                  <a:srgbClr val="0D1D51"/>
                </a:solidFill>
                <a:latin typeface="Söhne"/>
              </a:rPr>
              <a:t> MID-SIZE FAMILIES</a:t>
            </a:r>
            <a:endParaRPr lang="en-US" dirty="0">
              <a:solidFill>
                <a:srgbClr val="0D1D51"/>
              </a:solidFill>
            </a:endParaRPr>
          </a:p>
        </p:txBody>
      </p:sp>
      <p:pic>
        <p:nvPicPr>
          <p:cNvPr id="7" name="Picture 6">
            <a:extLst>
              <a:ext uri="{FF2B5EF4-FFF2-40B4-BE49-F238E27FC236}">
                <a16:creationId xmlns:a16="http://schemas.microsoft.com/office/drawing/2014/main" id="{187FD085-5967-1AC3-3885-3DDCCA60E6C0}"/>
              </a:ext>
            </a:extLst>
          </p:cNvPr>
          <p:cNvPicPr>
            <a:picLocks noChangeAspect="1"/>
          </p:cNvPicPr>
          <p:nvPr/>
        </p:nvPicPr>
        <p:blipFill>
          <a:blip r:embed="rId7"/>
          <a:stretch>
            <a:fillRect/>
          </a:stretch>
        </p:blipFill>
        <p:spPr>
          <a:xfrm>
            <a:off x="7436140" y="119398"/>
            <a:ext cx="4372942" cy="4472705"/>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9E2AF578-117C-250A-3850-85D3A79E6C5B}"/>
              </a:ext>
            </a:extLst>
          </p:cNvPr>
          <p:cNvPicPr>
            <a:picLocks noChangeAspect="1"/>
          </p:cNvPicPr>
          <p:nvPr/>
        </p:nvPicPr>
        <p:blipFill>
          <a:blip r:embed="rId8"/>
          <a:stretch>
            <a:fillRect/>
          </a:stretch>
        </p:blipFill>
        <p:spPr>
          <a:xfrm>
            <a:off x="307760" y="2799093"/>
            <a:ext cx="4092538" cy="39683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7014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236792" cy="605487"/>
          </a:xfrm>
        </p:spPr>
        <p:txBody>
          <a:bodyPr/>
          <a:lstStyle/>
          <a:p>
            <a:r>
              <a:rPr lang="en-US" sz="4000" dirty="0"/>
              <a:t>City – Campinas</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18</a:t>
            </a:fld>
            <a:endParaRPr lang="en-US" dirty="0"/>
          </a:p>
        </p:txBody>
      </p:sp>
      <p:sp>
        <p:nvSpPr>
          <p:cNvPr id="17" name="TextBox 16">
            <a:extLst>
              <a:ext uri="{FF2B5EF4-FFF2-40B4-BE49-F238E27FC236}">
                <a16:creationId xmlns:a16="http://schemas.microsoft.com/office/drawing/2014/main" id="{0067D0E3-1D9D-3178-0AB7-32D049AD2903}"/>
              </a:ext>
            </a:extLst>
          </p:cNvPr>
          <p:cNvSpPr txBox="1"/>
          <p:nvPr/>
        </p:nvSpPr>
        <p:spPr>
          <a:xfrm>
            <a:off x="6193654" y="5750466"/>
            <a:ext cx="5690586" cy="923330"/>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Campinas is a low-budget city for relocating mid-size families, but there are very few houses available.</a:t>
            </a:r>
            <a:endParaRPr lang="en-IN" sz="1700" dirty="0"/>
          </a:p>
        </p:txBody>
      </p:sp>
      <p:pic>
        <p:nvPicPr>
          <p:cNvPr id="6" name="Picture 5">
            <a:extLst>
              <a:ext uri="{FF2B5EF4-FFF2-40B4-BE49-F238E27FC236}">
                <a16:creationId xmlns:a16="http://schemas.microsoft.com/office/drawing/2014/main" id="{A80D4AF8-89A9-65A8-072F-EFBB297B669D}"/>
              </a:ext>
            </a:extLst>
          </p:cNvPr>
          <p:cNvPicPr>
            <a:picLocks noChangeAspect="1"/>
          </p:cNvPicPr>
          <p:nvPr/>
        </p:nvPicPr>
        <p:blipFill>
          <a:blip r:embed="rId7"/>
          <a:stretch>
            <a:fillRect/>
          </a:stretch>
        </p:blipFill>
        <p:spPr>
          <a:xfrm>
            <a:off x="7359194" y="122058"/>
            <a:ext cx="4467644" cy="4443006"/>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105B620B-E20D-4C26-BCE7-21E35F303E6E}"/>
              </a:ext>
            </a:extLst>
          </p:cNvPr>
          <p:cNvPicPr>
            <a:picLocks noChangeAspect="1"/>
          </p:cNvPicPr>
          <p:nvPr/>
        </p:nvPicPr>
        <p:blipFill>
          <a:blip r:embed="rId8"/>
          <a:stretch>
            <a:fillRect/>
          </a:stretch>
        </p:blipFill>
        <p:spPr>
          <a:xfrm>
            <a:off x="365162" y="2769980"/>
            <a:ext cx="4100306" cy="3989686"/>
          </a:xfrm>
          <a:prstGeom prst="rect">
            <a:avLst/>
          </a:prstGeom>
          <a:effectLst>
            <a:outerShdw blurRad="63500" sx="102000" sy="102000" algn="ctr" rotWithShape="0">
              <a:prstClr val="black">
                <a:alpha val="40000"/>
              </a:prstClr>
            </a:outerShdw>
          </a:effectLst>
        </p:spPr>
      </p:pic>
      <p:sp>
        <p:nvSpPr>
          <p:cNvPr id="14" name="Content Placeholder 4">
            <a:extLst>
              <a:ext uri="{FF2B5EF4-FFF2-40B4-BE49-F238E27FC236}">
                <a16:creationId xmlns:a16="http://schemas.microsoft.com/office/drawing/2014/main" id="{729BD0BD-8751-8537-886C-37ADCD13119B}"/>
              </a:ext>
            </a:extLst>
          </p:cNvPr>
          <p:cNvSpPr txBox="1">
            <a:spLocks/>
          </p:cNvSpPr>
          <p:nvPr/>
        </p:nvSpPr>
        <p:spPr>
          <a:xfrm>
            <a:off x="0" y="1768446"/>
            <a:ext cx="4989412" cy="77052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solidFill>
                  <a:srgbClr val="0D1D51"/>
                </a:solidFill>
                <a:latin typeface="Söhne"/>
              </a:rPr>
              <a:t>Box plot of available houses for </a:t>
            </a:r>
          </a:p>
          <a:p>
            <a:pPr algn="ctr"/>
            <a:r>
              <a:rPr lang="en-GB" dirty="0">
                <a:solidFill>
                  <a:srgbClr val="0D1D51"/>
                </a:solidFill>
                <a:latin typeface="Söhne"/>
              </a:rPr>
              <a:t>MID-SIZE FAMILIES.</a:t>
            </a:r>
            <a:endParaRPr lang="en-US" dirty="0">
              <a:solidFill>
                <a:srgbClr val="0D1D51"/>
              </a:solidFill>
            </a:endParaRPr>
          </a:p>
        </p:txBody>
      </p:sp>
      <p:sp>
        <p:nvSpPr>
          <p:cNvPr id="15" name="Content Placeholder 4">
            <a:extLst>
              <a:ext uri="{FF2B5EF4-FFF2-40B4-BE49-F238E27FC236}">
                <a16:creationId xmlns:a16="http://schemas.microsoft.com/office/drawing/2014/main" id="{5EA4B9B3-AE90-5BC2-DA71-087D5F0B5B1F}"/>
              </a:ext>
            </a:extLst>
          </p:cNvPr>
          <p:cNvSpPr txBox="1">
            <a:spLocks/>
          </p:cNvSpPr>
          <p:nvPr/>
        </p:nvSpPr>
        <p:spPr>
          <a:xfrm>
            <a:off x="7023715" y="4803931"/>
            <a:ext cx="4860526" cy="817768"/>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solidFill>
                  <a:srgbClr val="0D1D51"/>
                </a:solidFill>
                <a:latin typeface="Söhne"/>
              </a:rPr>
              <a:t>Count plot of available houses for </a:t>
            </a:r>
          </a:p>
          <a:p>
            <a:pPr algn="ctr"/>
            <a:r>
              <a:rPr lang="en-GB" dirty="0">
                <a:solidFill>
                  <a:srgbClr val="0D1D51"/>
                </a:solidFill>
                <a:latin typeface="Söhne"/>
              </a:rPr>
              <a:t>MID-SIZE FAMILIES</a:t>
            </a:r>
            <a:endParaRPr lang="en-US" dirty="0">
              <a:solidFill>
                <a:srgbClr val="0D1D51"/>
              </a:solidFill>
            </a:endParaRPr>
          </a:p>
        </p:txBody>
      </p:sp>
    </p:spTree>
    <p:extLst>
      <p:ext uri="{BB962C8B-B14F-4D97-AF65-F5344CB8AC3E}">
        <p14:creationId xmlns:p14="http://schemas.microsoft.com/office/powerpoint/2010/main" val="36092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844734" cy="605487"/>
          </a:xfrm>
        </p:spPr>
        <p:txBody>
          <a:bodyPr/>
          <a:lstStyle/>
          <a:p>
            <a:r>
              <a:rPr lang="en-US" sz="4000" dirty="0"/>
              <a:t>City –  Belo Horizonte</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19</a:t>
            </a:fld>
            <a:endParaRPr lang="en-US" dirty="0"/>
          </a:p>
        </p:txBody>
      </p:sp>
      <p:sp>
        <p:nvSpPr>
          <p:cNvPr id="17" name="TextBox 16">
            <a:extLst>
              <a:ext uri="{FF2B5EF4-FFF2-40B4-BE49-F238E27FC236}">
                <a16:creationId xmlns:a16="http://schemas.microsoft.com/office/drawing/2014/main" id="{0067D0E3-1D9D-3178-0AB7-32D049AD2903}"/>
              </a:ext>
            </a:extLst>
          </p:cNvPr>
          <p:cNvSpPr txBox="1"/>
          <p:nvPr/>
        </p:nvSpPr>
        <p:spPr>
          <a:xfrm>
            <a:off x="5518963" y="5750554"/>
            <a:ext cx="5844733" cy="892552"/>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Belo Horizonte is a budget-friendly city for relocating mid-size families, but there are very few houses available for rent.</a:t>
            </a:r>
            <a:endParaRPr lang="en-IN" sz="1700" dirty="0"/>
          </a:p>
        </p:txBody>
      </p:sp>
      <p:sp>
        <p:nvSpPr>
          <p:cNvPr id="3" name="Content Placeholder 4">
            <a:extLst>
              <a:ext uri="{FF2B5EF4-FFF2-40B4-BE49-F238E27FC236}">
                <a16:creationId xmlns:a16="http://schemas.microsoft.com/office/drawing/2014/main" id="{21CA1504-6B39-2AEE-537D-8B85FE02D561}"/>
              </a:ext>
            </a:extLst>
          </p:cNvPr>
          <p:cNvSpPr txBox="1">
            <a:spLocks/>
          </p:cNvSpPr>
          <p:nvPr/>
        </p:nvSpPr>
        <p:spPr>
          <a:xfrm>
            <a:off x="7283468" y="4871581"/>
            <a:ext cx="4374688" cy="734167"/>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solidFill>
                  <a:srgbClr val="0D1D51"/>
                </a:solidFill>
                <a:latin typeface="Söhne"/>
              </a:rPr>
              <a:t>Count plot of available houses for</a:t>
            </a:r>
          </a:p>
          <a:p>
            <a:pPr algn="ctr"/>
            <a:r>
              <a:rPr lang="en-GB" dirty="0">
                <a:solidFill>
                  <a:srgbClr val="0D1D51"/>
                </a:solidFill>
                <a:latin typeface="Söhne"/>
              </a:rPr>
              <a:t> MID-SIZE FAMILIES</a:t>
            </a:r>
            <a:endParaRPr lang="en-US" dirty="0">
              <a:solidFill>
                <a:srgbClr val="0D1D51"/>
              </a:solidFill>
            </a:endParaRPr>
          </a:p>
        </p:txBody>
      </p:sp>
      <p:sp>
        <p:nvSpPr>
          <p:cNvPr id="9" name="Content Placeholder 4">
            <a:extLst>
              <a:ext uri="{FF2B5EF4-FFF2-40B4-BE49-F238E27FC236}">
                <a16:creationId xmlns:a16="http://schemas.microsoft.com/office/drawing/2014/main" id="{FD1BF930-DF86-9E21-A83F-75F2E43D4BF4}"/>
              </a:ext>
            </a:extLst>
          </p:cNvPr>
          <p:cNvSpPr txBox="1">
            <a:spLocks/>
          </p:cNvSpPr>
          <p:nvPr/>
        </p:nvSpPr>
        <p:spPr>
          <a:xfrm>
            <a:off x="193209" y="1782734"/>
            <a:ext cx="4509857" cy="741954"/>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solidFill>
                  <a:srgbClr val="0D1D51"/>
                </a:solidFill>
                <a:latin typeface="Söhne"/>
              </a:rPr>
              <a:t>Box plot of available houses for </a:t>
            </a:r>
          </a:p>
          <a:p>
            <a:pPr algn="ctr"/>
            <a:r>
              <a:rPr lang="en-GB" dirty="0">
                <a:solidFill>
                  <a:srgbClr val="0D1D51"/>
                </a:solidFill>
                <a:latin typeface="Söhne"/>
              </a:rPr>
              <a:t>MID-SIZE FAMILIES.</a:t>
            </a:r>
            <a:endParaRPr lang="en-US" dirty="0">
              <a:solidFill>
                <a:srgbClr val="0D1D51"/>
              </a:solidFill>
            </a:endParaRPr>
          </a:p>
        </p:txBody>
      </p:sp>
      <p:pic>
        <p:nvPicPr>
          <p:cNvPr id="11" name="Picture 10">
            <a:extLst>
              <a:ext uri="{FF2B5EF4-FFF2-40B4-BE49-F238E27FC236}">
                <a16:creationId xmlns:a16="http://schemas.microsoft.com/office/drawing/2014/main" id="{CE243581-66AD-F9F7-94A8-A2E5047F8AA8}"/>
              </a:ext>
            </a:extLst>
          </p:cNvPr>
          <p:cNvPicPr>
            <a:picLocks noChangeAspect="1"/>
          </p:cNvPicPr>
          <p:nvPr/>
        </p:nvPicPr>
        <p:blipFill>
          <a:blip r:embed="rId7"/>
          <a:stretch>
            <a:fillRect/>
          </a:stretch>
        </p:blipFill>
        <p:spPr>
          <a:xfrm>
            <a:off x="7283469" y="214894"/>
            <a:ext cx="4374687" cy="4318498"/>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C6697C59-BB24-C616-A4C6-FABA07CA1AD5}"/>
              </a:ext>
            </a:extLst>
          </p:cNvPr>
          <p:cNvPicPr>
            <a:picLocks noChangeAspect="1"/>
          </p:cNvPicPr>
          <p:nvPr/>
        </p:nvPicPr>
        <p:blipFill>
          <a:blip r:embed="rId8"/>
          <a:stretch>
            <a:fillRect/>
          </a:stretch>
        </p:blipFill>
        <p:spPr>
          <a:xfrm>
            <a:off x="386419" y="2751066"/>
            <a:ext cx="4123438" cy="40032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2969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432943" y="688062"/>
            <a:ext cx="4937211" cy="239697"/>
          </a:xfrm>
        </p:spPr>
        <p:txBody>
          <a:bodyPr/>
          <a:lstStyle/>
          <a:p>
            <a:r>
              <a:rPr lang="en-US" dirty="0">
                <a:latin typeface="Algerian" panose="04020705040A02060702" pitchFamily="82" charset="0"/>
              </a:rPr>
              <a:t>Business objectives :</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432943" y="1127464"/>
            <a:ext cx="6358473" cy="1006182"/>
          </a:xfrm>
        </p:spPr>
        <p:txBody>
          <a:bodyPr/>
          <a:lstStyle/>
          <a:p>
            <a:pPr marL="0" indent="0">
              <a:buNone/>
            </a:pPr>
            <a:r>
              <a:rPr lang="en-US" sz="2000" dirty="0">
                <a:latin typeface="Aptos Narrow" panose="020B0004020202020204" pitchFamily="34" charset="0"/>
              </a:rPr>
              <a:t>Companies allowing work-from-home facilities for 40% employees, employees wants to relocate the cities that supports remote living and work.</a:t>
            </a:r>
          </a:p>
          <a:p>
            <a:pPr marL="0" indent="0">
              <a:buNone/>
            </a:pPr>
            <a:endParaRPr lang="en-US" sz="2000" dirty="0">
              <a:latin typeface="Aptos Narrow" panose="020B0004020202020204" pitchFamily="34" charset="0"/>
            </a:endParaRPr>
          </a:p>
          <a:p>
            <a:pPr marL="0" indent="0">
              <a:buNone/>
            </a:pPr>
            <a:endParaRPr lang="en-US" sz="2000" dirty="0">
              <a:latin typeface="Aptos Narrow" panose="020B0004020202020204" pitchFamily="34" charset="0"/>
            </a:endParaRPr>
          </a:p>
          <a:p>
            <a:pPr marL="0" indent="0">
              <a:buNone/>
            </a:pPr>
            <a:endParaRPr lang="en-US" sz="2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7182034" y="0"/>
            <a:ext cx="5009966" cy="4591382"/>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graphicFrame>
        <p:nvGraphicFramePr>
          <p:cNvPr id="8" name="Diagram 7">
            <a:extLst>
              <a:ext uri="{FF2B5EF4-FFF2-40B4-BE49-F238E27FC236}">
                <a16:creationId xmlns:a16="http://schemas.microsoft.com/office/drawing/2014/main" id="{D990C6ED-5B96-DE9B-327C-5A187EFAC0F0}"/>
              </a:ext>
            </a:extLst>
          </p:cNvPr>
          <p:cNvGraphicFramePr/>
          <p:nvPr>
            <p:extLst>
              <p:ext uri="{D42A27DB-BD31-4B8C-83A1-F6EECF244321}">
                <p14:modId xmlns:p14="http://schemas.microsoft.com/office/powerpoint/2010/main" val="4118923203"/>
              </p:ext>
            </p:extLst>
          </p:nvPr>
        </p:nvGraphicFramePr>
        <p:xfrm>
          <a:off x="176564" y="2295691"/>
          <a:ext cx="6623728" cy="33103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a:extLst>
              <a:ext uri="{FF2B5EF4-FFF2-40B4-BE49-F238E27FC236}">
                <a16:creationId xmlns:a16="http://schemas.microsoft.com/office/drawing/2014/main" id="{A07DEA02-43CA-71ED-A6D6-FFB5126E8F2B}"/>
              </a:ext>
            </a:extLst>
          </p:cNvPr>
          <p:cNvSpPr txBox="1"/>
          <p:nvPr/>
        </p:nvSpPr>
        <p:spPr>
          <a:xfrm>
            <a:off x="630313" y="3562000"/>
            <a:ext cx="408372" cy="769441"/>
          </a:xfrm>
          <a:prstGeom prst="rect">
            <a:avLst/>
          </a:prstGeom>
          <a:noFill/>
        </p:spPr>
        <p:txBody>
          <a:bodyPr wrap="square" rtlCol="0">
            <a:spAutoFit/>
          </a:bodyPr>
          <a:lstStyle>
            <a:defPPr>
              <a:defRPr lang="en-US"/>
            </a:defPPr>
            <a:lvl1pPr>
              <a:defRPr sz="4400">
                <a:solidFill>
                  <a:srgbClr val="0D1D51"/>
                </a:solidFill>
                <a:latin typeface="Algerian" panose="04020705040A02060702" pitchFamily="82" charset="0"/>
              </a:defRPr>
            </a:lvl1pPr>
          </a:lstStyle>
          <a:p>
            <a:r>
              <a:rPr lang="en-GB" dirty="0"/>
              <a:t>2</a:t>
            </a:r>
            <a:endParaRPr lang="en-IN" dirty="0"/>
          </a:p>
        </p:txBody>
      </p:sp>
      <p:sp>
        <p:nvSpPr>
          <p:cNvPr id="19" name="TextBox 18">
            <a:extLst>
              <a:ext uri="{FF2B5EF4-FFF2-40B4-BE49-F238E27FC236}">
                <a16:creationId xmlns:a16="http://schemas.microsoft.com/office/drawing/2014/main" id="{FD25980C-AC80-0322-4471-8F26896FF0CB}"/>
              </a:ext>
            </a:extLst>
          </p:cNvPr>
          <p:cNvSpPr txBox="1"/>
          <p:nvPr/>
        </p:nvSpPr>
        <p:spPr>
          <a:xfrm>
            <a:off x="374335" y="4531145"/>
            <a:ext cx="408372" cy="769441"/>
          </a:xfrm>
          <a:prstGeom prst="rect">
            <a:avLst/>
          </a:prstGeom>
          <a:noFill/>
        </p:spPr>
        <p:txBody>
          <a:bodyPr wrap="square" rtlCol="0">
            <a:spAutoFit/>
          </a:bodyPr>
          <a:lstStyle>
            <a:defPPr>
              <a:defRPr lang="en-US"/>
            </a:defPPr>
            <a:lvl1pPr>
              <a:defRPr sz="4400">
                <a:solidFill>
                  <a:srgbClr val="0D1D51"/>
                </a:solidFill>
                <a:latin typeface="Algerian" panose="04020705040A02060702" pitchFamily="82" charset="0"/>
              </a:defRPr>
            </a:lvl1pPr>
          </a:lstStyle>
          <a:p>
            <a:r>
              <a:rPr lang="en-GB" dirty="0"/>
              <a:t>3</a:t>
            </a:r>
            <a:endParaRPr lang="en-IN" dirty="0"/>
          </a:p>
        </p:txBody>
      </p:sp>
      <p:sp>
        <p:nvSpPr>
          <p:cNvPr id="20" name="TextBox 19">
            <a:extLst>
              <a:ext uri="{FF2B5EF4-FFF2-40B4-BE49-F238E27FC236}">
                <a16:creationId xmlns:a16="http://schemas.microsoft.com/office/drawing/2014/main" id="{641CE699-ED7B-7CC6-DC86-2A8A21A0CAF6}"/>
              </a:ext>
            </a:extLst>
          </p:cNvPr>
          <p:cNvSpPr txBox="1"/>
          <p:nvPr/>
        </p:nvSpPr>
        <p:spPr>
          <a:xfrm>
            <a:off x="374335" y="2555818"/>
            <a:ext cx="408372" cy="769441"/>
          </a:xfrm>
          <a:prstGeom prst="rect">
            <a:avLst/>
          </a:prstGeom>
          <a:noFill/>
        </p:spPr>
        <p:txBody>
          <a:bodyPr wrap="square" rtlCol="0">
            <a:spAutoFit/>
          </a:bodyPr>
          <a:lstStyle/>
          <a:p>
            <a:r>
              <a:rPr lang="en-GB" sz="4400" dirty="0">
                <a:solidFill>
                  <a:srgbClr val="0D1D51"/>
                </a:solidFill>
                <a:latin typeface="Algerian" panose="04020705040A02060702" pitchFamily="82" charset="0"/>
              </a:rPr>
              <a:t>1</a:t>
            </a:r>
            <a:endParaRPr lang="en-IN" sz="4400" dirty="0">
              <a:solidFill>
                <a:srgbClr val="0D1D51"/>
              </a:solidFill>
              <a:latin typeface="Algerian" panose="04020705040A02060702" pitchFamily="82" charset="0"/>
            </a:endParaRPr>
          </a:p>
        </p:txBody>
      </p:sp>
      <p:sp>
        <p:nvSpPr>
          <p:cNvPr id="21" name="Rectangle 20">
            <a:extLst>
              <a:ext uri="{FF2B5EF4-FFF2-40B4-BE49-F238E27FC236}">
                <a16:creationId xmlns:a16="http://schemas.microsoft.com/office/drawing/2014/main" id="{B83125BF-E7F8-66AE-7FD4-AEC8DD0484DF}"/>
              </a:ext>
            </a:extLst>
          </p:cNvPr>
          <p:cNvSpPr/>
          <p:nvPr/>
        </p:nvSpPr>
        <p:spPr>
          <a:xfrm>
            <a:off x="292963" y="6030114"/>
            <a:ext cx="1278385" cy="8003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3561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0D61A-FCFB-9DAA-830E-E811009BB010}"/>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20</a:t>
            </a:fld>
            <a:endParaRPr lang="en-US" noProof="0" dirty="0"/>
          </a:p>
        </p:txBody>
      </p:sp>
      <p:pic>
        <p:nvPicPr>
          <p:cNvPr id="12" name="Picture Placeholder 9" descr="cityscape">
            <a:extLst>
              <a:ext uri="{FF2B5EF4-FFF2-40B4-BE49-F238E27FC236}">
                <a16:creationId xmlns:a16="http://schemas.microsoft.com/office/drawing/2014/main" id="{45BD9889-B599-A25A-1F1C-5BD19F00FD8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a:ext>
            </a:extLst>
          </a:blip>
          <a:srcRect/>
          <a:stretch>
            <a:fillRect/>
          </a:stretch>
        </p:blipFill>
        <p:spPr>
          <a:xfrm>
            <a:off x="799978" y="1121299"/>
            <a:ext cx="4615402" cy="4615402"/>
          </a:xfrm>
        </p:spPr>
      </p:pic>
      <p:sp>
        <p:nvSpPr>
          <p:cNvPr id="15" name="Rectangle 14">
            <a:extLst>
              <a:ext uri="{FF2B5EF4-FFF2-40B4-BE49-F238E27FC236}">
                <a16:creationId xmlns:a16="http://schemas.microsoft.com/office/drawing/2014/main" id="{94B3B7A1-74B0-6F35-C992-B3BA6DA137B7}"/>
              </a:ext>
            </a:extLst>
          </p:cNvPr>
          <p:cNvSpPr/>
          <p:nvPr/>
        </p:nvSpPr>
        <p:spPr>
          <a:xfrm>
            <a:off x="9000020" y="293538"/>
            <a:ext cx="3053918" cy="8700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B6EA17A-A01A-A144-6265-8F0F02208991}"/>
              </a:ext>
            </a:extLst>
          </p:cNvPr>
          <p:cNvSpPr/>
          <p:nvPr/>
        </p:nvSpPr>
        <p:spPr>
          <a:xfrm>
            <a:off x="6096000" y="3819452"/>
            <a:ext cx="3053918" cy="8700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6C3F749-F6A5-24F6-BBC7-06D5551A4603}"/>
              </a:ext>
            </a:extLst>
          </p:cNvPr>
          <p:cNvSpPr txBox="1"/>
          <p:nvPr/>
        </p:nvSpPr>
        <p:spPr>
          <a:xfrm>
            <a:off x="4583672" y="820789"/>
            <a:ext cx="4981360" cy="1200329"/>
          </a:xfrm>
          <a:prstGeom prst="rect">
            <a:avLst/>
          </a:prstGeom>
          <a:noFill/>
        </p:spPr>
        <p:txBody>
          <a:bodyPr wrap="square" rtlCol="0">
            <a:spAutoFit/>
          </a:bodyPr>
          <a:lstStyle/>
          <a:p>
            <a:r>
              <a:rPr lang="en-GB" sz="4400" b="1" u="sng" dirty="0">
                <a:solidFill>
                  <a:schemeClr val="bg1"/>
                </a:solidFill>
                <a:latin typeface="Aptos" panose="020B0004020202020204" pitchFamily="34" charset="0"/>
              </a:rPr>
              <a:t>Interpretation : </a:t>
            </a:r>
          </a:p>
          <a:p>
            <a:endParaRPr lang="en-GB" sz="2800" dirty="0">
              <a:solidFill>
                <a:schemeClr val="bg1"/>
              </a:solidFill>
              <a:latin typeface="Aptos" panose="020B0004020202020204" pitchFamily="34" charset="0"/>
            </a:endParaRPr>
          </a:p>
        </p:txBody>
      </p:sp>
      <p:graphicFrame>
        <p:nvGraphicFramePr>
          <p:cNvPr id="19" name="Diagram 18">
            <a:extLst>
              <a:ext uri="{FF2B5EF4-FFF2-40B4-BE49-F238E27FC236}">
                <a16:creationId xmlns:a16="http://schemas.microsoft.com/office/drawing/2014/main" id="{2CBD3809-D234-4560-50E8-BB49DCA61AC1}"/>
              </a:ext>
            </a:extLst>
          </p:cNvPr>
          <p:cNvGraphicFramePr/>
          <p:nvPr>
            <p:extLst>
              <p:ext uri="{D42A27DB-BD31-4B8C-83A1-F6EECF244321}">
                <p14:modId xmlns:p14="http://schemas.microsoft.com/office/powerpoint/2010/main" val="1806317436"/>
              </p:ext>
            </p:extLst>
          </p:nvPr>
        </p:nvGraphicFramePr>
        <p:xfrm>
          <a:off x="5009968" y="1423112"/>
          <a:ext cx="6780227" cy="4230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extBox 20">
            <a:extLst>
              <a:ext uri="{FF2B5EF4-FFF2-40B4-BE49-F238E27FC236}">
                <a16:creationId xmlns:a16="http://schemas.microsoft.com/office/drawing/2014/main" id="{BE8ADCA9-AEAF-5777-6908-2E141CC78BBD}"/>
              </a:ext>
            </a:extLst>
          </p:cNvPr>
          <p:cNvSpPr txBox="1"/>
          <p:nvPr/>
        </p:nvSpPr>
        <p:spPr>
          <a:xfrm>
            <a:off x="5268905" y="1665580"/>
            <a:ext cx="408373" cy="769441"/>
          </a:xfrm>
          <a:prstGeom prst="rect">
            <a:avLst/>
          </a:prstGeom>
          <a:noFill/>
        </p:spPr>
        <p:txBody>
          <a:bodyPr wrap="square" rtlCol="0">
            <a:spAutoFit/>
          </a:bodyPr>
          <a:lstStyle/>
          <a:p>
            <a:pPr algn="ctr"/>
            <a:r>
              <a:rPr lang="en-GB" sz="4400" dirty="0">
                <a:solidFill>
                  <a:srgbClr val="0D1D51"/>
                </a:solidFill>
                <a:latin typeface="Algerian" panose="04020705040A02060702" pitchFamily="82" charset="0"/>
              </a:rPr>
              <a:t>1</a:t>
            </a:r>
            <a:endParaRPr lang="en-IN" sz="4400" dirty="0">
              <a:solidFill>
                <a:srgbClr val="0D1D51"/>
              </a:solidFill>
              <a:latin typeface="Algerian" panose="04020705040A02060702" pitchFamily="82" charset="0"/>
            </a:endParaRPr>
          </a:p>
        </p:txBody>
      </p:sp>
      <p:sp>
        <p:nvSpPr>
          <p:cNvPr id="22" name="TextBox 21">
            <a:extLst>
              <a:ext uri="{FF2B5EF4-FFF2-40B4-BE49-F238E27FC236}">
                <a16:creationId xmlns:a16="http://schemas.microsoft.com/office/drawing/2014/main" id="{BA41C1DB-338E-CD64-C133-62C01017DD95}"/>
              </a:ext>
            </a:extLst>
          </p:cNvPr>
          <p:cNvSpPr txBox="1"/>
          <p:nvPr/>
        </p:nvSpPr>
        <p:spPr>
          <a:xfrm>
            <a:off x="5672838" y="2658218"/>
            <a:ext cx="408373" cy="769441"/>
          </a:xfrm>
          <a:prstGeom prst="rect">
            <a:avLst/>
          </a:prstGeom>
          <a:noFill/>
        </p:spPr>
        <p:txBody>
          <a:bodyPr wrap="square" rtlCol="0">
            <a:spAutoFit/>
          </a:bodyPr>
          <a:lstStyle>
            <a:defPPr>
              <a:defRPr lang="en-US"/>
            </a:defPPr>
            <a:lvl1pPr algn="ctr">
              <a:defRPr sz="3600">
                <a:solidFill>
                  <a:srgbClr val="0D1D51"/>
                </a:solidFill>
                <a:latin typeface="Algerian" panose="04020705040A02060702" pitchFamily="82" charset="0"/>
              </a:defRPr>
            </a:lvl1pPr>
          </a:lstStyle>
          <a:p>
            <a:r>
              <a:rPr lang="en-GB" sz="4400" dirty="0"/>
              <a:t>2</a:t>
            </a:r>
            <a:endParaRPr lang="en-IN" sz="4400" dirty="0"/>
          </a:p>
        </p:txBody>
      </p:sp>
      <p:sp>
        <p:nvSpPr>
          <p:cNvPr id="23" name="TextBox 22">
            <a:extLst>
              <a:ext uri="{FF2B5EF4-FFF2-40B4-BE49-F238E27FC236}">
                <a16:creationId xmlns:a16="http://schemas.microsoft.com/office/drawing/2014/main" id="{0A771400-E18C-9A8D-ECBA-9AEAAF0248DF}"/>
              </a:ext>
            </a:extLst>
          </p:cNvPr>
          <p:cNvSpPr txBox="1"/>
          <p:nvPr/>
        </p:nvSpPr>
        <p:spPr>
          <a:xfrm>
            <a:off x="5637338" y="3656918"/>
            <a:ext cx="408373" cy="769441"/>
          </a:xfrm>
          <a:prstGeom prst="rect">
            <a:avLst/>
          </a:prstGeom>
          <a:noFill/>
        </p:spPr>
        <p:txBody>
          <a:bodyPr wrap="square" rtlCol="0">
            <a:spAutoFit/>
          </a:bodyPr>
          <a:lstStyle>
            <a:defPPr>
              <a:defRPr lang="en-US"/>
            </a:defPPr>
            <a:lvl1pPr algn="ctr">
              <a:defRPr sz="3600">
                <a:solidFill>
                  <a:srgbClr val="0D1D51"/>
                </a:solidFill>
                <a:latin typeface="Algerian" panose="04020705040A02060702" pitchFamily="82" charset="0"/>
              </a:defRPr>
            </a:lvl1pPr>
          </a:lstStyle>
          <a:p>
            <a:r>
              <a:rPr lang="en-GB" sz="4400" dirty="0"/>
              <a:t>3</a:t>
            </a:r>
            <a:endParaRPr lang="en-IN" sz="4400" dirty="0"/>
          </a:p>
        </p:txBody>
      </p:sp>
      <p:sp>
        <p:nvSpPr>
          <p:cNvPr id="24" name="TextBox 23">
            <a:extLst>
              <a:ext uri="{FF2B5EF4-FFF2-40B4-BE49-F238E27FC236}">
                <a16:creationId xmlns:a16="http://schemas.microsoft.com/office/drawing/2014/main" id="{29F6B38F-8719-9458-E793-057F5A21CE46}"/>
              </a:ext>
            </a:extLst>
          </p:cNvPr>
          <p:cNvSpPr txBox="1"/>
          <p:nvPr/>
        </p:nvSpPr>
        <p:spPr>
          <a:xfrm>
            <a:off x="5280752" y="4605529"/>
            <a:ext cx="408373" cy="769441"/>
          </a:xfrm>
          <a:prstGeom prst="rect">
            <a:avLst/>
          </a:prstGeom>
          <a:noFill/>
        </p:spPr>
        <p:txBody>
          <a:bodyPr wrap="square" rtlCol="0">
            <a:spAutoFit/>
          </a:bodyPr>
          <a:lstStyle>
            <a:defPPr>
              <a:defRPr lang="en-US"/>
            </a:defPPr>
            <a:lvl1pPr algn="ctr">
              <a:defRPr sz="3600">
                <a:solidFill>
                  <a:srgbClr val="0D1D51"/>
                </a:solidFill>
                <a:latin typeface="Algerian" panose="04020705040A02060702" pitchFamily="82" charset="0"/>
              </a:defRPr>
            </a:lvl1pPr>
          </a:lstStyle>
          <a:p>
            <a:r>
              <a:rPr lang="en-GB" sz="4400" dirty="0"/>
              <a:t>4</a:t>
            </a:r>
            <a:endParaRPr lang="en-IN" sz="4400" dirty="0"/>
          </a:p>
        </p:txBody>
      </p:sp>
    </p:spTree>
    <p:extLst>
      <p:ext uri="{BB962C8B-B14F-4D97-AF65-F5344CB8AC3E}">
        <p14:creationId xmlns:p14="http://schemas.microsoft.com/office/powerpoint/2010/main" val="102130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9</a:t>
            </a:r>
          </a:p>
        </p:txBody>
      </p:sp>
      <p:sp>
        <p:nvSpPr>
          <p:cNvPr id="7" name="Title 1"/>
          <p:cNvSpPr>
            <a:spLocks noGrp="1"/>
          </p:cNvSpPr>
          <p:nvPr>
            <p:ph type="title"/>
          </p:nvPr>
        </p:nvSpPr>
        <p:spPr>
          <a:xfrm>
            <a:off x="341767" y="481224"/>
            <a:ext cx="5368925" cy="1325563"/>
          </a:xfrm>
        </p:spPr>
        <p:txBody>
          <a:bodyPr/>
          <a:lstStyle/>
          <a:p>
            <a:r>
              <a:rPr lang="en-GB" sz="2800" u="sng" dirty="0">
                <a:latin typeface="Aptos Narrow" panose="020B0004020202020204" pitchFamily="34" charset="0"/>
              </a:rPr>
              <a:t>Select the suitable cities for relocating large-size families. </a:t>
            </a:r>
            <a:endParaRPr lang="en-US" sz="2800" u="sng" dirty="0">
              <a:latin typeface="Aptos Narrow" panose="020B0004020202020204" pitchFamily="34" charset="0"/>
            </a:endParaRP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3343556147"/>
              </p:ext>
            </p:extLst>
          </p:nvPr>
        </p:nvGraphicFramePr>
        <p:xfrm>
          <a:off x="751046" y="3097366"/>
          <a:ext cx="4164682" cy="2219960"/>
        </p:xfrm>
        <a:graphic>
          <a:graphicData uri="http://schemas.openxmlformats.org/drawingml/2006/table">
            <a:tbl>
              <a:tblPr firstRow="1" bandRow="1">
                <a:tableStyleId>{5C22544A-7EE6-4342-B048-85BDC9FD1C3A}</a:tableStyleId>
              </a:tblPr>
              <a:tblGrid>
                <a:gridCol w="2082341">
                  <a:extLst>
                    <a:ext uri="{9D8B030D-6E8A-4147-A177-3AD203B41FA5}">
                      <a16:colId xmlns:a16="http://schemas.microsoft.com/office/drawing/2014/main" val="2785900615"/>
                    </a:ext>
                  </a:extLst>
                </a:gridCol>
                <a:gridCol w="2082341">
                  <a:extLst>
                    <a:ext uri="{9D8B030D-6E8A-4147-A177-3AD203B41FA5}">
                      <a16:colId xmlns:a16="http://schemas.microsoft.com/office/drawing/2014/main" val="2287965835"/>
                    </a:ext>
                  </a:extLst>
                </a:gridCol>
              </a:tblGrid>
              <a:tr h="0">
                <a:tc>
                  <a:txBody>
                    <a:bodyPr/>
                    <a:lstStyle/>
                    <a:p>
                      <a:pPr algn="ctr"/>
                      <a:r>
                        <a:rPr lang="en-GB" dirty="0"/>
                        <a:t>Requirements</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dirty="0"/>
                        <a:t>Quantity</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370840">
                <a:tc>
                  <a:txBody>
                    <a:bodyPr/>
                    <a:lstStyle/>
                    <a:p>
                      <a:pPr algn="ctr"/>
                      <a:r>
                        <a:rPr lang="en-GB" sz="1600" dirty="0"/>
                        <a:t>Rooms</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&gt; 3</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 Bathrooms</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&gt; 2</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Interior</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Furnished Interior</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Parking Space</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&gt; 2</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Animal</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GB" sz="1600" dirty="0"/>
                        <a:t>Accepted</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800939617"/>
                  </a:ext>
                </a:extLst>
              </a:tr>
            </a:tbl>
          </a:graphicData>
        </a:graphic>
      </p:graphicFrame>
      <p:sp>
        <p:nvSpPr>
          <p:cNvPr id="2" name="TextBox 1">
            <a:extLst>
              <a:ext uri="{FF2B5EF4-FFF2-40B4-BE49-F238E27FC236}">
                <a16:creationId xmlns:a16="http://schemas.microsoft.com/office/drawing/2014/main" id="{2CE8BD8B-830D-F27F-31C3-287C1D184481}"/>
              </a:ext>
            </a:extLst>
          </p:cNvPr>
          <p:cNvSpPr txBox="1"/>
          <p:nvPr/>
        </p:nvSpPr>
        <p:spPr>
          <a:xfrm>
            <a:off x="515938" y="1966714"/>
            <a:ext cx="4399790"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a:t>Considering the house requirements for large-size families in different cities :</a:t>
            </a:r>
          </a:p>
        </p:txBody>
      </p:sp>
      <p:pic>
        <p:nvPicPr>
          <p:cNvPr id="8" name="Picture Placeholder 6" descr="skycrapers">
            <a:extLst>
              <a:ext uri="{FF2B5EF4-FFF2-40B4-BE49-F238E27FC236}">
                <a16:creationId xmlns:a16="http://schemas.microsoft.com/office/drawing/2014/main" id="{AE754DC0-9578-D428-5EA6-04A5972E2925}"/>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l="41" r="41"/>
          <a:stretch>
            <a:fillRect/>
          </a:stretch>
        </p:blipFill>
        <p:spPr>
          <a:xfrm>
            <a:off x="5884863" y="0"/>
            <a:ext cx="6307137" cy="5780088"/>
          </a:xfrm>
        </p:spPr>
      </p:pic>
      <p:sp>
        <p:nvSpPr>
          <p:cNvPr id="9" name="Rectangle 8">
            <a:extLst>
              <a:ext uri="{FF2B5EF4-FFF2-40B4-BE49-F238E27FC236}">
                <a16:creationId xmlns:a16="http://schemas.microsoft.com/office/drawing/2014/main" id="{11B0B5CC-4E49-67D3-A752-E0598D9E1583}"/>
              </a:ext>
            </a:extLst>
          </p:cNvPr>
          <p:cNvSpPr/>
          <p:nvPr/>
        </p:nvSpPr>
        <p:spPr>
          <a:xfrm>
            <a:off x="443883" y="6134470"/>
            <a:ext cx="1269507" cy="6036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6470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8F9FCA-440C-A8A4-AD69-95E14422C086}"/>
              </a:ext>
            </a:extLst>
          </p:cNvPr>
          <p:cNvSpPr>
            <a:spLocks noGrp="1"/>
          </p:cNvSpPr>
          <p:nvPr>
            <p:ph type="title"/>
          </p:nvPr>
        </p:nvSpPr>
        <p:spPr>
          <a:xfrm>
            <a:off x="3292902" y="117529"/>
            <a:ext cx="6498798" cy="944901"/>
          </a:xfrm>
        </p:spPr>
        <p:txBody>
          <a:bodyPr/>
          <a:lstStyle/>
          <a:p>
            <a:r>
              <a:rPr lang="en-GB" sz="5600" dirty="0">
                <a:latin typeface="Arial Black" panose="020B0A04020102020204" pitchFamily="34" charset="0"/>
              </a:rPr>
              <a:t>FILTERED DATA</a:t>
            </a:r>
            <a:endParaRPr lang="en-IN" sz="56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22</a:t>
            </a:fld>
            <a:endParaRPr lang="en-US" dirty="0"/>
          </a:p>
        </p:txBody>
      </p:sp>
      <p:pic>
        <p:nvPicPr>
          <p:cNvPr id="5" name="Picture 4">
            <a:extLst>
              <a:ext uri="{FF2B5EF4-FFF2-40B4-BE49-F238E27FC236}">
                <a16:creationId xmlns:a16="http://schemas.microsoft.com/office/drawing/2014/main" id="{03EA9B48-8B1A-588A-182D-473007ACABB9}"/>
              </a:ext>
            </a:extLst>
          </p:cNvPr>
          <p:cNvPicPr>
            <a:picLocks noChangeAspect="1"/>
          </p:cNvPicPr>
          <p:nvPr/>
        </p:nvPicPr>
        <p:blipFill>
          <a:blip r:embed="rId3"/>
          <a:stretch>
            <a:fillRect/>
          </a:stretch>
        </p:blipFill>
        <p:spPr>
          <a:xfrm>
            <a:off x="464779" y="1189607"/>
            <a:ext cx="11453795" cy="5550864"/>
          </a:xfrm>
          <a:prstGeom prst="rect">
            <a:avLst/>
          </a:prstGeom>
          <a:effectLst>
            <a:glow rad="139700">
              <a:schemeClr val="accent2">
                <a:satMod val="175000"/>
                <a:alpha val="40000"/>
              </a:schemeClr>
            </a:glow>
          </a:effectLst>
        </p:spPr>
      </p:pic>
    </p:spTree>
    <p:extLst>
      <p:ext uri="{BB962C8B-B14F-4D97-AF65-F5344CB8AC3E}">
        <p14:creationId xmlns:p14="http://schemas.microsoft.com/office/powerpoint/2010/main" val="1610309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236792" cy="605487"/>
          </a:xfrm>
        </p:spPr>
        <p:txBody>
          <a:bodyPr/>
          <a:lstStyle/>
          <a:p>
            <a:r>
              <a:rPr lang="en-US" sz="4000" dirty="0"/>
              <a:t>City – Porto Alegre</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0" y="1791218"/>
            <a:ext cx="4989412" cy="724985"/>
          </a:xfrm>
        </p:spPr>
        <p:txBody>
          <a:bodyPr/>
          <a:lstStyle/>
          <a:p>
            <a:pPr algn="ctr"/>
            <a:r>
              <a:rPr lang="en-GB" i="0" dirty="0">
                <a:solidFill>
                  <a:srgbClr val="0D1D51"/>
                </a:solidFill>
                <a:effectLst/>
                <a:latin typeface="Söhne"/>
              </a:rPr>
              <a:t>Box plot of available houses for </a:t>
            </a:r>
          </a:p>
          <a:p>
            <a:pPr algn="ctr"/>
            <a:r>
              <a:rPr lang="en-GB" dirty="0">
                <a:solidFill>
                  <a:srgbClr val="0D1D51"/>
                </a:solidFill>
                <a:latin typeface="Söhne"/>
              </a:rPr>
              <a:t>LARGE-SIZE FAMILIES</a:t>
            </a:r>
            <a:r>
              <a:rPr lang="en-GB" i="0" dirty="0">
                <a:solidFill>
                  <a:srgbClr val="0D1D51"/>
                </a:solidFill>
                <a:effectLst/>
                <a:latin typeface="Söhne"/>
              </a:rPr>
              <a:t>.</a:t>
            </a:r>
            <a:endParaRPr lang="en-US" dirty="0">
              <a:solidFill>
                <a:srgbClr val="0D1D51"/>
              </a:solidFill>
            </a:endParaRP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23</a:t>
            </a:fld>
            <a:endParaRPr lang="en-US" dirty="0"/>
          </a:p>
        </p:txBody>
      </p:sp>
      <p:sp>
        <p:nvSpPr>
          <p:cNvPr id="17" name="TextBox 16">
            <a:extLst>
              <a:ext uri="{FF2B5EF4-FFF2-40B4-BE49-F238E27FC236}">
                <a16:creationId xmlns:a16="http://schemas.microsoft.com/office/drawing/2014/main" id="{0067D0E3-1D9D-3178-0AB7-32D049AD2903}"/>
              </a:ext>
            </a:extLst>
          </p:cNvPr>
          <p:cNvSpPr txBox="1"/>
          <p:nvPr/>
        </p:nvSpPr>
        <p:spPr>
          <a:xfrm>
            <a:off x="6193654" y="5750466"/>
            <a:ext cx="5690586" cy="923330"/>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There are few houses available in Porto Alegre for relocating large-size families at a lower rental price.</a:t>
            </a:r>
            <a:endParaRPr lang="en-IN" sz="1700" dirty="0"/>
          </a:p>
        </p:txBody>
      </p:sp>
      <p:sp>
        <p:nvSpPr>
          <p:cNvPr id="13" name="Content Placeholder 4">
            <a:extLst>
              <a:ext uri="{FF2B5EF4-FFF2-40B4-BE49-F238E27FC236}">
                <a16:creationId xmlns:a16="http://schemas.microsoft.com/office/drawing/2014/main" id="{D489122A-60A8-130B-AA1A-EE62D9F6E1F4}"/>
              </a:ext>
            </a:extLst>
          </p:cNvPr>
          <p:cNvSpPr txBox="1">
            <a:spLocks/>
          </p:cNvSpPr>
          <p:nvPr/>
        </p:nvSpPr>
        <p:spPr>
          <a:xfrm>
            <a:off x="7040663" y="4786681"/>
            <a:ext cx="4989412" cy="844350"/>
          </a:xfrm>
          <a:prstGeom prst="rect">
            <a:avLst/>
          </a:prstGeom>
        </p:spPr>
        <p:txBody>
          <a:bodyPr vert="horz" lIns="0" tIns="0" rIns="0" bIns="0" rtlCol="0" anchor="ctr">
            <a:noAutofit/>
          </a:bodyPr>
          <a:lstStyle>
            <a:lvl1pPr indent="0" algn="ctr">
              <a:lnSpc>
                <a:spcPct val="90000"/>
              </a:lnSpc>
              <a:spcBef>
                <a:spcPts val="1000"/>
              </a:spcBef>
              <a:buFont typeface="Arial" panose="020B0604020202020204" pitchFamily="34" charset="0"/>
              <a:buNone/>
              <a:defRPr sz="1500" b="1" i="0" cap="all" baseline="0">
                <a:solidFill>
                  <a:srgbClr val="0D1D51"/>
                </a:solidFill>
                <a:effectLst/>
                <a:latin typeface="Söhne"/>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1800" dirty="0"/>
              <a:t>Count plot of available houses for </a:t>
            </a:r>
          </a:p>
          <a:p>
            <a:r>
              <a:rPr lang="en-GB" sz="1800" dirty="0"/>
              <a:t>LARGE-SIZE FAMILIES.</a:t>
            </a:r>
            <a:endParaRPr lang="en-US" sz="1800" dirty="0"/>
          </a:p>
        </p:txBody>
      </p:sp>
      <p:pic>
        <p:nvPicPr>
          <p:cNvPr id="7" name="Picture 6">
            <a:extLst>
              <a:ext uri="{FF2B5EF4-FFF2-40B4-BE49-F238E27FC236}">
                <a16:creationId xmlns:a16="http://schemas.microsoft.com/office/drawing/2014/main" id="{A9AA40B1-0922-6226-F271-2A9082863F27}"/>
              </a:ext>
            </a:extLst>
          </p:cNvPr>
          <p:cNvPicPr>
            <a:picLocks noChangeAspect="1"/>
          </p:cNvPicPr>
          <p:nvPr/>
        </p:nvPicPr>
        <p:blipFill>
          <a:blip r:embed="rId7"/>
          <a:stretch>
            <a:fillRect/>
          </a:stretch>
        </p:blipFill>
        <p:spPr>
          <a:xfrm>
            <a:off x="7202590" y="130443"/>
            <a:ext cx="4470898" cy="4461524"/>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36BA6A2D-250C-3038-04E0-D5B52B8E807B}"/>
              </a:ext>
            </a:extLst>
          </p:cNvPr>
          <p:cNvPicPr>
            <a:picLocks noChangeAspect="1"/>
          </p:cNvPicPr>
          <p:nvPr/>
        </p:nvPicPr>
        <p:blipFill>
          <a:blip r:embed="rId8"/>
          <a:stretch>
            <a:fillRect/>
          </a:stretch>
        </p:blipFill>
        <p:spPr>
          <a:xfrm>
            <a:off x="348920" y="2753325"/>
            <a:ext cx="4194505" cy="40095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24301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236792" cy="605487"/>
          </a:xfrm>
        </p:spPr>
        <p:txBody>
          <a:bodyPr/>
          <a:lstStyle/>
          <a:p>
            <a:r>
              <a:rPr lang="en-US" sz="4000" dirty="0"/>
              <a:t>City – Campinas</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24</a:t>
            </a:fld>
            <a:endParaRPr lang="en-US" dirty="0"/>
          </a:p>
        </p:txBody>
      </p:sp>
      <p:sp>
        <p:nvSpPr>
          <p:cNvPr id="17" name="TextBox 16">
            <a:extLst>
              <a:ext uri="{FF2B5EF4-FFF2-40B4-BE49-F238E27FC236}">
                <a16:creationId xmlns:a16="http://schemas.microsoft.com/office/drawing/2014/main" id="{0067D0E3-1D9D-3178-0AB7-32D049AD2903}"/>
              </a:ext>
            </a:extLst>
          </p:cNvPr>
          <p:cNvSpPr txBox="1"/>
          <p:nvPr/>
        </p:nvSpPr>
        <p:spPr>
          <a:xfrm>
            <a:off x="6193654" y="5750466"/>
            <a:ext cx="5690586" cy="923330"/>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Campinas is a budget-friendly city for large-size families to relocate, but there are very few houses available for rent.</a:t>
            </a:r>
            <a:endParaRPr lang="en-IN" sz="1700" dirty="0"/>
          </a:p>
        </p:txBody>
      </p:sp>
      <p:sp>
        <p:nvSpPr>
          <p:cNvPr id="8" name="Content Placeholder 4">
            <a:extLst>
              <a:ext uri="{FF2B5EF4-FFF2-40B4-BE49-F238E27FC236}">
                <a16:creationId xmlns:a16="http://schemas.microsoft.com/office/drawing/2014/main" id="{9FAF60FA-EA72-E866-6C88-6B546182A097}"/>
              </a:ext>
            </a:extLst>
          </p:cNvPr>
          <p:cNvSpPr txBox="1">
            <a:spLocks/>
          </p:cNvSpPr>
          <p:nvPr/>
        </p:nvSpPr>
        <p:spPr>
          <a:xfrm>
            <a:off x="0" y="1791218"/>
            <a:ext cx="4989412" cy="724985"/>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a:solidFill>
                  <a:srgbClr val="0D1D51"/>
                </a:solidFill>
                <a:latin typeface="Söhne"/>
              </a:rPr>
              <a:t>Box plot of available houses for </a:t>
            </a:r>
          </a:p>
          <a:p>
            <a:pPr algn="ctr"/>
            <a:r>
              <a:rPr lang="en-GB">
                <a:solidFill>
                  <a:srgbClr val="0D1D51"/>
                </a:solidFill>
                <a:latin typeface="Söhne"/>
              </a:rPr>
              <a:t>LARGE-SIZE FAMILIES.</a:t>
            </a:r>
            <a:endParaRPr lang="en-US" dirty="0">
              <a:solidFill>
                <a:srgbClr val="0D1D51"/>
              </a:solidFill>
            </a:endParaRPr>
          </a:p>
        </p:txBody>
      </p:sp>
      <p:sp>
        <p:nvSpPr>
          <p:cNvPr id="9" name="Content Placeholder 4">
            <a:extLst>
              <a:ext uri="{FF2B5EF4-FFF2-40B4-BE49-F238E27FC236}">
                <a16:creationId xmlns:a16="http://schemas.microsoft.com/office/drawing/2014/main" id="{3D37CB11-D3B0-E2DA-D43B-656C4967B905}"/>
              </a:ext>
            </a:extLst>
          </p:cNvPr>
          <p:cNvSpPr txBox="1">
            <a:spLocks/>
          </p:cNvSpPr>
          <p:nvPr/>
        </p:nvSpPr>
        <p:spPr>
          <a:xfrm>
            <a:off x="7040663" y="4786681"/>
            <a:ext cx="4989412" cy="844350"/>
          </a:xfrm>
          <a:prstGeom prst="rect">
            <a:avLst/>
          </a:prstGeom>
        </p:spPr>
        <p:txBody>
          <a:bodyPr vert="horz" lIns="0" tIns="0" rIns="0" bIns="0" rtlCol="0" anchor="ctr">
            <a:noAutofit/>
          </a:bodyPr>
          <a:lstStyle>
            <a:lvl1pPr indent="0" algn="ctr">
              <a:lnSpc>
                <a:spcPct val="90000"/>
              </a:lnSpc>
              <a:spcBef>
                <a:spcPts val="1000"/>
              </a:spcBef>
              <a:buFont typeface="Arial" panose="020B0604020202020204" pitchFamily="34" charset="0"/>
              <a:buNone/>
              <a:defRPr sz="1500" b="1" i="0" cap="all" baseline="0">
                <a:solidFill>
                  <a:srgbClr val="0D1D51"/>
                </a:solidFill>
                <a:effectLst/>
                <a:latin typeface="Söhne"/>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1800" dirty="0"/>
              <a:t>Count plot of available houses for </a:t>
            </a:r>
          </a:p>
          <a:p>
            <a:r>
              <a:rPr lang="en-GB" sz="1800" dirty="0"/>
              <a:t>LARGE-SIZE FAMILIES.</a:t>
            </a:r>
            <a:endParaRPr lang="en-US" sz="1800" dirty="0"/>
          </a:p>
        </p:txBody>
      </p:sp>
      <p:pic>
        <p:nvPicPr>
          <p:cNvPr id="12" name="Picture 11">
            <a:extLst>
              <a:ext uri="{FF2B5EF4-FFF2-40B4-BE49-F238E27FC236}">
                <a16:creationId xmlns:a16="http://schemas.microsoft.com/office/drawing/2014/main" id="{0FEA8C97-9FB2-2CCD-2462-C35F97806CB6}"/>
              </a:ext>
            </a:extLst>
          </p:cNvPr>
          <p:cNvPicPr>
            <a:picLocks noChangeAspect="1"/>
          </p:cNvPicPr>
          <p:nvPr/>
        </p:nvPicPr>
        <p:blipFill>
          <a:blip r:embed="rId7"/>
          <a:stretch>
            <a:fillRect/>
          </a:stretch>
        </p:blipFill>
        <p:spPr>
          <a:xfrm>
            <a:off x="7202590" y="141115"/>
            <a:ext cx="4566052" cy="4430885"/>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36F738A9-72C3-F06A-5F9D-ED6927422881}"/>
              </a:ext>
            </a:extLst>
          </p:cNvPr>
          <p:cNvPicPr>
            <a:picLocks noChangeAspect="1"/>
          </p:cNvPicPr>
          <p:nvPr/>
        </p:nvPicPr>
        <p:blipFill>
          <a:blip r:embed="rId8"/>
          <a:stretch>
            <a:fillRect/>
          </a:stretch>
        </p:blipFill>
        <p:spPr>
          <a:xfrm>
            <a:off x="307760" y="2805410"/>
            <a:ext cx="4099255" cy="39625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5875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844734" cy="605487"/>
          </a:xfrm>
        </p:spPr>
        <p:txBody>
          <a:bodyPr/>
          <a:lstStyle/>
          <a:p>
            <a:r>
              <a:rPr lang="en-US" sz="4000" dirty="0"/>
              <a:t>City –  Belo Horizonte</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25</a:t>
            </a:fld>
            <a:endParaRPr lang="en-US" dirty="0"/>
          </a:p>
        </p:txBody>
      </p:sp>
      <p:sp>
        <p:nvSpPr>
          <p:cNvPr id="17" name="TextBox 16">
            <a:extLst>
              <a:ext uri="{FF2B5EF4-FFF2-40B4-BE49-F238E27FC236}">
                <a16:creationId xmlns:a16="http://schemas.microsoft.com/office/drawing/2014/main" id="{0067D0E3-1D9D-3178-0AB7-32D049AD2903}"/>
              </a:ext>
            </a:extLst>
          </p:cNvPr>
          <p:cNvSpPr txBox="1"/>
          <p:nvPr/>
        </p:nvSpPr>
        <p:spPr>
          <a:xfrm>
            <a:off x="6193654" y="5750466"/>
            <a:ext cx="5690586" cy="923330"/>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Belo Horizonte is a good city for relocating large-size families, and the budget is also not excessively high.</a:t>
            </a:r>
            <a:endParaRPr lang="en-IN" sz="1700" dirty="0"/>
          </a:p>
        </p:txBody>
      </p:sp>
      <p:sp>
        <p:nvSpPr>
          <p:cNvPr id="3" name="Content Placeholder 4">
            <a:extLst>
              <a:ext uri="{FF2B5EF4-FFF2-40B4-BE49-F238E27FC236}">
                <a16:creationId xmlns:a16="http://schemas.microsoft.com/office/drawing/2014/main" id="{542EEE40-815A-3F38-EDE9-CCE68377DDE9}"/>
              </a:ext>
            </a:extLst>
          </p:cNvPr>
          <p:cNvSpPr txBox="1">
            <a:spLocks/>
          </p:cNvSpPr>
          <p:nvPr/>
        </p:nvSpPr>
        <p:spPr>
          <a:xfrm>
            <a:off x="7040663" y="4786681"/>
            <a:ext cx="4989412" cy="844350"/>
          </a:xfrm>
          <a:prstGeom prst="rect">
            <a:avLst/>
          </a:prstGeom>
        </p:spPr>
        <p:txBody>
          <a:bodyPr vert="horz" lIns="0" tIns="0" rIns="0" bIns="0" rtlCol="0" anchor="ctr">
            <a:noAutofit/>
          </a:bodyPr>
          <a:lstStyle>
            <a:lvl1pPr indent="0" algn="ctr">
              <a:lnSpc>
                <a:spcPct val="90000"/>
              </a:lnSpc>
              <a:spcBef>
                <a:spcPts val="1000"/>
              </a:spcBef>
              <a:buFont typeface="Arial" panose="020B0604020202020204" pitchFamily="34" charset="0"/>
              <a:buNone/>
              <a:defRPr sz="1500" b="1" i="0" cap="all" baseline="0">
                <a:solidFill>
                  <a:srgbClr val="0D1D51"/>
                </a:solidFill>
                <a:effectLst/>
                <a:latin typeface="Söhne"/>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1800" dirty="0"/>
              <a:t>Count plot of available houses for </a:t>
            </a:r>
          </a:p>
          <a:p>
            <a:r>
              <a:rPr lang="en-GB" sz="1800" dirty="0"/>
              <a:t>LARGE-SIZE FAMILIES.</a:t>
            </a:r>
            <a:endParaRPr lang="en-US" sz="1800" dirty="0"/>
          </a:p>
        </p:txBody>
      </p:sp>
      <p:sp>
        <p:nvSpPr>
          <p:cNvPr id="9" name="Content Placeholder 4">
            <a:extLst>
              <a:ext uri="{FF2B5EF4-FFF2-40B4-BE49-F238E27FC236}">
                <a16:creationId xmlns:a16="http://schemas.microsoft.com/office/drawing/2014/main" id="{7485DB8D-4D9B-AB24-EEA3-A6E18C36EDCD}"/>
              </a:ext>
            </a:extLst>
          </p:cNvPr>
          <p:cNvSpPr txBox="1">
            <a:spLocks/>
          </p:cNvSpPr>
          <p:nvPr/>
        </p:nvSpPr>
        <p:spPr>
          <a:xfrm>
            <a:off x="0" y="1791218"/>
            <a:ext cx="4989412" cy="724985"/>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a:solidFill>
                  <a:srgbClr val="0D1D51"/>
                </a:solidFill>
                <a:latin typeface="Söhne"/>
              </a:rPr>
              <a:t>Box plot of available houses for </a:t>
            </a:r>
          </a:p>
          <a:p>
            <a:pPr algn="ctr"/>
            <a:r>
              <a:rPr lang="en-GB">
                <a:solidFill>
                  <a:srgbClr val="0D1D51"/>
                </a:solidFill>
                <a:latin typeface="Söhne"/>
              </a:rPr>
              <a:t>LARGE-SIZE FAMILIES.</a:t>
            </a:r>
            <a:endParaRPr lang="en-US" dirty="0">
              <a:solidFill>
                <a:srgbClr val="0D1D51"/>
              </a:solidFill>
            </a:endParaRPr>
          </a:p>
        </p:txBody>
      </p:sp>
      <p:pic>
        <p:nvPicPr>
          <p:cNvPr id="11" name="Picture 10">
            <a:extLst>
              <a:ext uri="{FF2B5EF4-FFF2-40B4-BE49-F238E27FC236}">
                <a16:creationId xmlns:a16="http://schemas.microsoft.com/office/drawing/2014/main" id="{7657BCA3-AB7B-1D64-00BF-C9FB903888CA}"/>
              </a:ext>
            </a:extLst>
          </p:cNvPr>
          <p:cNvPicPr>
            <a:picLocks noChangeAspect="1"/>
          </p:cNvPicPr>
          <p:nvPr/>
        </p:nvPicPr>
        <p:blipFill>
          <a:blip r:embed="rId7"/>
          <a:stretch>
            <a:fillRect/>
          </a:stretch>
        </p:blipFill>
        <p:spPr>
          <a:xfrm>
            <a:off x="7278788" y="146104"/>
            <a:ext cx="4437940" cy="4462687"/>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31DEE17A-7991-E3EB-8DCB-D9371095D100}"/>
              </a:ext>
            </a:extLst>
          </p:cNvPr>
          <p:cNvPicPr>
            <a:picLocks noChangeAspect="1"/>
          </p:cNvPicPr>
          <p:nvPr/>
        </p:nvPicPr>
        <p:blipFill>
          <a:blip r:embed="rId8"/>
          <a:stretch>
            <a:fillRect/>
          </a:stretch>
        </p:blipFill>
        <p:spPr>
          <a:xfrm>
            <a:off x="307760" y="2801186"/>
            <a:ext cx="4148463" cy="397098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929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0D61A-FCFB-9DAA-830E-E811009BB010}"/>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26</a:t>
            </a:fld>
            <a:endParaRPr lang="en-US" noProof="0" dirty="0"/>
          </a:p>
        </p:txBody>
      </p:sp>
      <p:pic>
        <p:nvPicPr>
          <p:cNvPr id="12" name="Picture Placeholder 9" descr="cityscape">
            <a:extLst>
              <a:ext uri="{FF2B5EF4-FFF2-40B4-BE49-F238E27FC236}">
                <a16:creationId xmlns:a16="http://schemas.microsoft.com/office/drawing/2014/main" id="{45BD9889-B599-A25A-1F1C-5BD19F00FD8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a:ext>
            </a:extLst>
          </a:blip>
          <a:srcRect/>
          <a:stretch>
            <a:fillRect/>
          </a:stretch>
        </p:blipFill>
        <p:spPr>
          <a:xfrm>
            <a:off x="799978" y="1121299"/>
            <a:ext cx="4615402" cy="4615402"/>
          </a:xfrm>
        </p:spPr>
      </p:pic>
      <p:sp>
        <p:nvSpPr>
          <p:cNvPr id="15" name="Rectangle 14">
            <a:extLst>
              <a:ext uri="{FF2B5EF4-FFF2-40B4-BE49-F238E27FC236}">
                <a16:creationId xmlns:a16="http://schemas.microsoft.com/office/drawing/2014/main" id="{94B3B7A1-74B0-6F35-C992-B3BA6DA137B7}"/>
              </a:ext>
            </a:extLst>
          </p:cNvPr>
          <p:cNvSpPr/>
          <p:nvPr/>
        </p:nvSpPr>
        <p:spPr>
          <a:xfrm>
            <a:off x="9000020" y="293538"/>
            <a:ext cx="3053918" cy="8700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B6EA17A-A01A-A144-6265-8F0F02208991}"/>
              </a:ext>
            </a:extLst>
          </p:cNvPr>
          <p:cNvSpPr/>
          <p:nvPr/>
        </p:nvSpPr>
        <p:spPr>
          <a:xfrm>
            <a:off x="6096000" y="3819452"/>
            <a:ext cx="3053918" cy="8700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6C3F749-F6A5-24F6-BBC7-06D5551A4603}"/>
              </a:ext>
            </a:extLst>
          </p:cNvPr>
          <p:cNvSpPr txBox="1"/>
          <p:nvPr/>
        </p:nvSpPr>
        <p:spPr>
          <a:xfrm>
            <a:off x="4583672" y="820789"/>
            <a:ext cx="4981360" cy="1200329"/>
          </a:xfrm>
          <a:prstGeom prst="rect">
            <a:avLst/>
          </a:prstGeom>
          <a:noFill/>
        </p:spPr>
        <p:txBody>
          <a:bodyPr wrap="square" rtlCol="0">
            <a:spAutoFit/>
          </a:bodyPr>
          <a:lstStyle/>
          <a:p>
            <a:r>
              <a:rPr lang="en-GB" sz="4400" b="1" u="sng" dirty="0">
                <a:solidFill>
                  <a:schemeClr val="bg1"/>
                </a:solidFill>
                <a:latin typeface="Aptos" panose="020B0004020202020204" pitchFamily="34" charset="0"/>
              </a:rPr>
              <a:t>Interpretation : </a:t>
            </a:r>
          </a:p>
          <a:p>
            <a:endParaRPr lang="en-GB" sz="2800" dirty="0">
              <a:solidFill>
                <a:schemeClr val="bg1"/>
              </a:solidFill>
              <a:latin typeface="Aptos" panose="020B0004020202020204" pitchFamily="34" charset="0"/>
            </a:endParaRPr>
          </a:p>
        </p:txBody>
      </p:sp>
      <p:graphicFrame>
        <p:nvGraphicFramePr>
          <p:cNvPr id="19" name="Diagram 18">
            <a:extLst>
              <a:ext uri="{FF2B5EF4-FFF2-40B4-BE49-F238E27FC236}">
                <a16:creationId xmlns:a16="http://schemas.microsoft.com/office/drawing/2014/main" id="{2CBD3809-D234-4560-50E8-BB49DCA61AC1}"/>
              </a:ext>
            </a:extLst>
          </p:cNvPr>
          <p:cNvGraphicFramePr/>
          <p:nvPr>
            <p:extLst>
              <p:ext uri="{D42A27DB-BD31-4B8C-83A1-F6EECF244321}">
                <p14:modId xmlns:p14="http://schemas.microsoft.com/office/powerpoint/2010/main" val="2995136854"/>
              </p:ext>
            </p:extLst>
          </p:nvPr>
        </p:nvGraphicFramePr>
        <p:xfrm>
          <a:off x="5009968" y="1423112"/>
          <a:ext cx="6780227" cy="4230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extBox 20">
            <a:extLst>
              <a:ext uri="{FF2B5EF4-FFF2-40B4-BE49-F238E27FC236}">
                <a16:creationId xmlns:a16="http://schemas.microsoft.com/office/drawing/2014/main" id="{BE8ADCA9-AEAF-5777-6908-2E141CC78BBD}"/>
              </a:ext>
            </a:extLst>
          </p:cNvPr>
          <p:cNvSpPr txBox="1"/>
          <p:nvPr/>
        </p:nvSpPr>
        <p:spPr>
          <a:xfrm>
            <a:off x="5268905" y="1665580"/>
            <a:ext cx="408373" cy="769441"/>
          </a:xfrm>
          <a:prstGeom prst="rect">
            <a:avLst/>
          </a:prstGeom>
          <a:noFill/>
        </p:spPr>
        <p:txBody>
          <a:bodyPr wrap="square" rtlCol="0">
            <a:spAutoFit/>
          </a:bodyPr>
          <a:lstStyle/>
          <a:p>
            <a:pPr algn="ctr"/>
            <a:r>
              <a:rPr lang="en-GB" sz="4400" dirty="0">
                <a:solidFill>
                  <a:srgbClr val="0D1D51"/>
                </a:solidFill>
                <a:latin typeface="Algerian" panose="04020705040A02060702" pitchFamily="82" charset="0"/>
              </a:rPr>
              <a:t>1</a:t>
            </a:r>
            <a:endParaRPr lang="en-IN" sz="4400" dirty="0">
              <a:solidFill>
                <a:srgbClr val="0D1D51"/>
              </a:solidFill>
              <a:latin typeface="Algerian" panose="04020705040A02060702" pitchFamily="82" charset="0"/>
            </a:endParaRPr>
          </a:p>
        </p:txBody>
      </p:sp>
      <p:sp>
        <p:nvSpPr>
          <p:cNvPr id="22" name="TextBox 21">
            <a:extLst>
              <a:ext uri="{FF2B5EF4-FFF2-40B4-BE49-F238E27FC236}">
                <a16:creationId xmlns:a16="http://schemas.microsoft.com/office/drawing/2014/main" id="{BA41C1DB-338E-CD64-C133-62C01017DD95}"/>
              </a:ext>
            </a:extLst>
          </p:cNvPr>
          <p:cNvSpPr txBox="1"/>
          <p:nvPr/>
        </p:nvSpPr>
        <p:spPr>
          <a:xfrm>
            <a:off x="5672838" y="2658218"/>
            <a:ext cx="408373" cy="769441"/>
          </a:xfrm>
          <a:prstGeom prst="rect">
            <a:avLst/>
          </a:prstGeom>
          <a:noFill/>
        </p:spPr>
        <p:txBody>
          <a:bodyPr wrap="square" rtlCol="0">
            <a:spAutoFit/>
          </a:bodyPr>
          <a:lstStyle>
            <a:defPPr>
              <a:defRPr lang="en-US"/>
            </a:defPPr>
            <a:lvl1pPr algn="ctr">
              <a:defRPr sz="3600">
                <a:solidFill>
                  <a:srgbClr val="0D1D51"/>
                </a:solidFill>
                <a:latin typeface="Algerian" panose="04020705040A02060702" pitchFamily="82" charset="0"/>
              </a:defRPr>
            </a:lvl1pPr>
          </a:lstStyle>
          <a:p>
            <a:r>
              <a:rPr lang="en-GB" sz="4400" dirty="0"/>
              <a:t>2</a:t>
            </a:r>
            <a:endParaRPr lang="en-IN" sz="4400" dirty="0"/>
          </a:p>
        </p:txBody>
      </p:sp>
      <p:sp>
        <p:nvSpPr>
          <p:cNvPr id="23" name="TextBox 22">
            <a:extLst>
              <a:ext uri="{FF2B5EF4-FFF2-40B4-BE49-F238E27FC236}">
                <a16:creationId xmlns:a16="http://schemas.microsoft.com/office/drawing/2014/main" id="{0A771400-E18C-9A8D-ECBA-9AEAAF0248DF}"/>
              </a:ext>
            </a:extLst>
          </p:cNvPr>
          <p:cNvSpPr txBox="1"/>
          <p:nvPr/>
        </p:nvSpPr>
        <p:spPr>
          <a:xfrm>
            <a:off x="5637338" y="3656918"/>
            <a:ext cx="408373" cy="769441"/>
          </a:xfrm>
          <a:prstGeom prst="rect">
            <a:avLst/>
          </a:prstGeom>
          <a:noFill/>
        </p:spPr>
        <p:txBody>
          <a:bodyPr wrap="square" rtlCol="0">
            <a:spAutoFit/>
          </a:bodyPr>
          <a:lstStyle>
            <a:defPPr>
              <a:defRPr lang="en-US"/>
            </a:defPPr>
            <a:lvl1pPr algn="ctr">
              <a:defRPr sz="3600">
                <a:solidFill>
                  <a:srgbClr val="0D1D51"/>
                </a:solidFill>
                <a:latin typeface="Algerian" panose="04020705040A02060702" pitchFamily="82" charset="0"/>
              </a:defRPr>
            </a:lvl1pPr>
          </a:lstStyle>
          <a:p>
            <a:r>
              <a:rPr lang="en-GB" sz="4400" dirty="0"/>
              <a:t>3</a:t>
            </a:r>
            <a:endParaRPr lang="en-IN" sz="4400" dirty="0"/>
          </a:p>
        </p:txBody>
      </p:sp>
      <p:sp>
        <p:nvSpPr>
          <p:cNvPr id="24" name="TextBox 23">
            <a:extLst>
              <a:ext uri="{FF2B5EF4-FFF2-40B4-BE49-F238E27FC236}">
                <a16:creationId xmlns:a16="http://schemas.microsoft.com/office/drawing/2014/main" id="{29F6B38F-8719-9458-E793-057F5A21CE46}"/>
              </a:ext>
            </a:extLst>
          </p:cNvPr>
          <p:cNvSpPr txBox="1"/>
          <p:nvPr/>
        </p:nvSpPr>
        <p:spPr>
          <a:xfrm>
            <a:off x="5280752" y="4605529"/>
            <a:ext cx="408373" cy="769441"/>
          </a:xfrm>
          <a:prstGeom prst="rect">
            <a:avLst/>
          </a:prstGeom>
          <a:noFill/>
        </p:spPr>
        <p:txBody>
          <a:bodyPr wrap="square" rtlCol="0">
            <a:spAutoFit/>
          </a:bodyPr>
          <a:lstStyle>
            <a:defPPr>
              <a:defRPr lang="en-US"/>
            </a:defPPr>
            <a:lvl1pPr algn="ctr">
              <a:defRPr sz="3600">
                <a:solidFill>
                  <a:srgbClr val="0D1D51"/>
                </a:solidFill>
                <a:latin typeface="Algerian" panose="04020705040A02060702" pitchFamily="82" charset="0"/>
              </a:defRPr>
            </a:lvl1pPr>
          </a:lstStyle>
          <a:p>
            <a:r>
              <a:rPr lang="en-GB" sz="4400" dirty="0"/>
              <a:t>4</a:t>
            </a:r>
            <a:endParaRPr lang="en-IN" sz="4400" dirty="0"/>
          </a:p>
        </p:txBody>
      </p:sp>
    </p:spTree>
    <p:extLst>
      <p:ext uri="{BB962C8B-B14F-4D97-AF65-F5344CB8AC3E}">
        <p14:creationId xmlns:p14="http://schemas.microsoft.com/office/powerpoint/2010/main" val="2148529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143668" y="404346"/>
            <a:ext cx="5266532" cy="995830"/>
          </a:xfrm>
        </p:spPr>
        <p:txBody>
          <a:bodyPr/>
          <a:lstStyle/>
          <a:p>
            <a:r>
              <a:rPr lang="en-US" sz="4000" u="sng" dirty="0">
                <a:solidFill>
                  <a:schemeClr val="tx1"/>
                </a:solidFill>
                <a:latin typeface="Arial Rounded MT Bold" panose="020F0704030504030204" pitchFamily="34" charset="0"/>
              </a:rPr>
              <a:t>Recommendation </a:t>
            </a:r>
          </a:p>
        </p:txBody>
      </p:sp>
      <p:sp>
        <p:nvSpPr>
          <p:cNvPr id="8" name="TextBox 7">
            <a:extLst>
              <a:ext uri="{FF2B5EF4-FFF2-40B4-BE49-F238E27FC236}">
                <a16:creationId xmlns:a16="http://schemas.microsoft.com/office/drawing/2014/main" id="{95B4625B-7BE8-CDD2-2D89-6281CDB47C16}"/>
              </a:ext>
            </a:extLst>
          </p:cNvPr>
          <p:cNvSpPr txBox="1"/>
          <p:nvPr/>
        </p:nvSpPr>
        <p:spPr>
          <a:xfrm>
            <a:off x="257968" y="1700869"/>
            <a:ext cx="5453149" cy="4247317"/>
          </a:xfrm>
          <a:prstGeom prst="rect">
            <a:avLst/>
          </a:prstGeom>
          <a:noFill/>
        </p:spPr>
        <p:txBody>
          <a:bodyPr wrap="square" rtlCol="0">
            <a:spAutoFit/>
          </a:bodyPr>
          <a:lstStyle/>
          <a:p>
            <a:pPr marL="285750" indent="-285750">
              <a:buFont typeface="Wingdings" panose="05000000000000000000" pitchFamily="2" charset="2"/>
              <a:buChar char="v"/>
            </a:pPr>
            <a:r>
              <a:rPr lang="en-GB" dirty="0">
                <a:latin typeface="Aptos Narrow" panose="020B0004020202020204" pitchFamily="34" charset="0"/>
              </a:rPr>
              <a:t> Porto Alegre is a budget-friendly city for relocating bachelors and mid-size families. Belo Horizonte is also a good choice for bachelors, but the number of available houses for rent is very low there.</a:t>
            </a:r>
          </a:p>
          <a:p>
            <a:pPr marL="285750" indent="-285750">
              <a:buFont typeface="Wingdings" panose="05000000000000000000" pitchFamily="2" charset="2"/>
              <a:buChar char="v"/>
            </a:pPr>
            <a:endParaRPr lang="en-GB" dirty="0">
              <a:latin typeface="Aptos Narrow" panose="020B0004020202020204" pitchFamily="34" charset="0"/>
            </a:endParaRPr>
          </a:p>
          <a:p>
            <a:pPr marL="285750" indent="-285750">
              <a:buFont typeface="Wingdings" panose="05000000000000000000" pitchFamily="2" charset="2"/>
              <a:buChar char="v"/>
            </a:pPr>
            <a:r>
              <a:rPr lang="en-GB" dirty="0">
                <a:latin typeface="Aptos Narrow" panose="020B0004020202020204" pitchFamily="34" charset="0"/>
              </a:rPr>
              <a:t> Belo Horizonte and Campinas are good and budget-friendly choices for relocating mid-size families, although there is a limited availability of houses for rent. Porto Alegre is also a favourable option for relocating mid-size families.</a:t>
            </a:r>
          </a:p>
          <a:p>
            <a:pPr marL="285750" indent="-285750">
              <a:buFont typeface="Wingdings" panose="05000000000000000000" pitchFamily="2" charset="2"/>
              <a:buChar char="v"/>
            </a:pPr>
            <a:endParaRPr lang="en-GB" dirty="0">
              <a:latin typeface="Aptos Narrow" panose="020B0004020202020204" pitchFamily="34" charset="0"/>
            </a:endParaRPr>
          </a:p>
          <a:p>
            <a:pPr marL="285750" indent="-285750">
              <a:buFont typeface="Wingdings" panose="05000000000000000000" pitchFamily="2" charset="2"/>
              <a:buChar char="v"/>
            </a:pPr>
            <a:r>
              <a:rPr lang="en-GB" dirty="0">
                <a:latin typeface="Aptos Narrow" panose="020B0004020202020204" pitchFamily="34" charset="0"/>
              </a:rPr>
              <a:t>Belo Horizonte is a good choice for relocating large-size families. Campinas and Porto Alegre are also budget-friendly cities, but there is a limited availability of houses for rent.</a:t>
            </a:r>
            <a:endParaRPr lang="en-IN" dirty="0">
              <a:latin typeface="Aptos Narrow" panose="020B0004020202020204" pitchFamily="34" charset="0"/>
            </a:endParaRPr>
          </a:p>
        </p:txBody>
      </p:sp>
      <p:sp>
        <p:nvSpPr>
          <p:cNvPr id="21" name="Rectangle: Rounded Corners 20">
            <a:extLst>
              <a:ext uri="{FF2B5EF4-FFF2-40B4-BE49-F238E27FC236}">
                <a16:creationId xmlns:a16="http://schemas.microsoft.com/office/drawing/2014/main" id="{5DC7EC58-3F3A-6C49-87F7-885E04BDC0CC}"/>
              </a:ext>
            </a:extLst>
          </p:cNvPr>
          <p:cNvSpPr/>
          <p:nvPr/>
        </p:nvSpPr>
        <p:spPr>
          <a:xfrm>
            <a:off x="333375" y="6143625"/>
            <a:ext cx="1314450" cy="62865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22" name="Picture Placeholder 6" descr="skycrapers">
            <a:extLst>
              <a:ext uri="{FF2B5EF4-FFF2-40B4-BE49-F238E27FC236}">
                <a16:creationId xmlns:a16="http://schemas.microsoft.com/office/drawing/2014/main" id="{EA39D306-18DC-A19C-7B3C-5E8E646EC519}"/>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l="41" r="41"/>
          <a:stretch>
            <a:fillRect/>
          </a:stretch>
        </p:blipFill>
        <p:spPr>
          <a:xfrm>
            <a:off x="5884863" y="0"/>
            <a:ext cx="6307137" cy="5780088"/>
          </a:xfrm>
        </p:spPr>
      </p:pic>
    </p:spTree>
    <p:extLst>
      <p:ext uri="{BB962C8B-B14F-4D97-AF65-F5344CB8AC3E}">
        <p14:creationId xmlns:p14="http://schemas.microsoft.com/office/powerpoint/2010/main" val="1124779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CB7515-46BB-DDF9-6B3D-1A3C36500D7C}"/>
              </a:ext>
            </a:extLst>
          </p:cNvPr>
          <p:cNvSpPr>
            <a:spLocks noGrp="1"/>
          </p:cNvSpPr>
          <p:nvPr>
            <p:ph type="sldNum" sz="quarter" idx="12"/>
          </p:nvPr>
        </p:nvSpPr>
        <p:spPr/>
        <p:txBody>
          <a:bodyPr/>
          <a:lstStyle/>
          <a:p>
            <a:fld id="{9EC71654-96A5-4280-94F3-931C61A9F92C}" type="slidenum">
              <a:rPr lang="en-US" noProof="0" smtClean="0"/>
              <a:pPr/>
              <a:t>28</a:t>
            </a:fld>
            <a:endParaRPr lang="en-US" noProof="0" dirty="0"/>
          </a:p>
        </p:txBody>
      </p:sp>
      <p:pic>
        <p:nvPicPr>
          <p:cNvPr id="8" name="Picture Placeholder 10" descr="city skyline">
            <a:extLst>
              <a:ext uri="{FF2B5EF4-FFF2-40B4-BE49-F238E27FC236}">
                <a16:creationId xmlns:a16="http://schemas.microsoft.com/office/drawing/2014/main" id="{F23B943C-4B04-B3CA-1419-0CA2F980E47C}"/>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2993041" y="2933700"/>
            <a:ext cx="6206400" cy="3924301"/>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p:spPr>
      </p:pic>
      <p:sp>
        <p:nvSpPr>
          <p:cNvPr id="13" name="Rectangle: Rounded Corners 12">
            <a:extLst>
              <a:ext uri="{FF2B5EF4-FFF2-40B4-BE49-F238E27FC236}">
                <a16:creationId xmlns:a16="http://schemas.microsoft.com/office/drawing/2014/main" id="{6BA0DF27-6020-7A51-0C08-61022781064D}"/>
              </a:ext>
            </a:extLst>
          </p:cNvPr>
          <p:cNvSpPr/>
          <p:nvPr/>
        </p:nvSpPr>
        <p:spPr>
          <a:xfrm>
            <a:off x="1326165" y="95250"/>
            <a:ext cx="9284685" cy="266700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800" dirty="0">
                <a:latin typeface="Pristina" panose="03060402040406080204" pitchFamily="66" charset="0"/>
              </a:rPr>
              <a:t>Thank you…!</a:t>
            </a:r>
            <a:endParaRPr lang="en-IN" sz="13800" dirty="0">
              <a:latin typeface="Pristina" panose="03060402040406080204" pitchFamily="66" charset="0"/>
            </a:endParaRPr>
          </a:p>
        </p:txBody>
      </p:sp>
      <p:sp>
        <p:nvSpPr>
          <p:cNvPr id="2" name="Rectangle: Rounded Corners 1">
            <a:extLst>
              <a:ext uri="{FF2B5EF4-FFF2-40B4-BE49-F238E27FC236}">
                <a16:creationId xmlns:a16="http://schemas.microsoft.com/office/drawing/2014/main" id="{D085D42B-03CC-6886-7ED1-1B982F9F1F64}"/>
              </a:ext>
            </a:extLst>
          </p:cNvPr>
          <p:cNvSpPr/>
          <p:nvPr/>
        </p:nvSpPr>
        <p:spPr>
          <a:xfrm>
            <a:off x="355107" y="6072326"/>
            <a:ext cx="683580" cy="70133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D5BE9DB-4F4B-788F-B614-4B626B41AFCD}"/>
              </a:ext>
            </a:extLst>
          </p:cNvPr>
          <p:cNvSpPr/>
          <p:nvPr/>
        </p:nvSpPr>
        <p:spPr>
          <a:xfrm>
            <a:off x="984375" y="6258757"/>
            <a:ext cx="683580" cy="3843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BF208C42-B87F-14D8-0E08-651425387969}"/>
              </a:ext>
            </a:extLst>
          </p:cNvPr>
          <p:cNvSpPr/>
          <p:nvPr/>
        </p:nvSpPr>
        <p:spPr>
          <a:xfrm>
            <a:off x="10558509" y="6220948"/>
            <a:ext cx="683580" cy="3843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864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9" name="Picture 8">
            <a:extLst>
              <a:ext uri="{FF2B5EF4-FFF2-40B4-BE49-F238E27FC236}">
                <a16:creationId xmlns:a16="http://schemas.microsoft.com/office/drawing/2014/main" id="{96CF261E-80B6-749F-4227-C81994A2A285}"/>
              </a:ext>
            </a:extLst>
          </p:cNvPr>
          <p:cNvPicPr>
            <a:picLocks noChangeAspect="1"/>
          </p:cNvPicPr>
          <p:nvPr/>
        </p:nvPicPr>
        <p:blipFill>
          <a:blip r:embed="rId3"/>
          <a:stretch>
            <a:fillRect/>
          </a:stretch>
        </p:blipFill>
        <p:spPr>
          <a:xfrm>
            <a:off x="333397" y="1262198"/>
            <a:ext cx="11525205" cy="5452573"/>
          </a:xfrm>
          <a:prstGeom prst="rect">
            <a:avLst/>
          </a:prstGeom>
          <a:effectLst>
            <a:glow rad="228600">
              <a:schemeClr val="accent2">
                <a:satMod val="175000"/>
                <a:alpha val="40000"/>
              </a:schemeClr>
            </a:glow>
            <a:outerShdw blurRad="63500" sx="102000" sy="102000" algn="ctr" rotWithShape="0">
              <a:prstClr val="black">
                <a:alpha val="40000"/>
              </a:prstClr>
            </a:outerShdw>
          </a:effectLst>
        </p:spPr>
      </p:pic>
      <p:sp>
        <p:nvSpPr>
          <p:cNvPr id="12" name="Title 11">
            <a:extLst>
              <a:ext uri="{FF2B5EF4-FFF2-40B4-BE49-F238E27FC236}">
                <a16:creationId xmlns:a16="http://schemas.microsoft.com/office/drawing/2014/main" id="{B88F9FCA-440C-A8A4-AD69-95E14422C086}"/>
              </a:ext>
            </a:extLst>
          </p:cNvPr>
          <p:cNvSpPr>
            <a:spLocks noGrp="1"/>
          </p:cNvSpPr>
          <p:nvPr>
            <p:ph type="title"/>
          </p:nvPr>
        </p:nvSpPr>
        <p:spPr>
          <a:xfrm>
            <a:off x="3375148" y="143229"/>
            <a:ext cx="5264150" cy="944901"/>
          </a:xfrm>
        </p:spPr>
        <p:txBody>
          <a:bodyPr/>
          <a:lstStyle/>
          <a:p>
            <a:r>
              <a:rPr lang="en-GB" sz="5600" dirty="0">
                <a:latin typeface="Arial Black" panose="020B0A04020102020204" pitchFamily="34" charset="0"/>
              </a:rPr>
              <a:t>DATASET</a:t>
            </a:r>
            <a:endParaRPr lang="en-IN" sz="5600" dirty="0">
              <a:latin typeface="Arial Black" panose="020B0A04020102020204" pitchFamily="34" charset="0"/>
            </a:endParaRPr>
          </a:p>
        </p:txBody>
      </p:sp>
    </p:spTree>
    <p:extLst>
      <p:ext uri="{BB962C8B-B14F-4D97-AF65-F5344CB8AC3E}">
        <p14:creationId xmlns:p14="http://schemas.microsoft.com/office/powerpoint/2010/main" val="9617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17" name="Title 16">
            <a:extLst>
              <a:ext uri="{FF2B5EF4-FFF2-40B4-BE49-F238E27FC236}">
                <a16:creationId xmlns:a16="http://schemas.microsoft.com/office/drawing/2014/main" id="{1D8CCB8A-9197-9593-C75A-1B5C5BE8D368}"/>
              </a:ext>
            </a:extLst>
          </p:cNvPr>
          <p:cNvSpPr>
            <a:spLocks noGrp="1"/>
          </p:cNvSpPr>
          <p:nvPr>
            <p:ph type="title"/>
          </p:nvPr>
        </p:nvSpPr>
        <p:spPr>
          <a:xfrm>
            <a:off x="550447" y="1210550"/>
            <a:ext cx="3817366" cy="687563"/>
          </a:xfrm>
        </p:spPr>
        <p:txBody>
          <a:bodyPr/>
          <a:lstStyle/>
          <a:p>
            <a:r>
              <a:rPr lang="en-GB" sz="4400" i="1" u="sng" dirty="0">
                <a:solidFill>
                  <a:srgbClr val="0D1D51"/>
                </a:solidFill>
              </a:rPr>
              <a:t>Notes : </a:t>
            </a:r>
            <a:endParaRPr lang="en-IN" sz="4400" i="1" u="sng" dirty="0">
              <a:solidFill>
                <a:srgbClr val="0D1D51"/>
              </a:solidFill>
            </a:endParaRPr>
          </a:p>
        </p:txBody>
      </p:sp>
      <p:sp>
        <p:nvSpPr>
          <p:cNvPr id="8" name="Rectangle: Rounded Corners 7">
            <a:extLst>
              <a:ext uri="{FF2B5EF4-FFF2-40B4-BE49-F238E27FC236}">
                <a16:creationId xmlns:a16="http://schemas.microsoft.com/office/drawing/2014/main" id="{E76FCA2D-13EE-8158-DAE3-409F29EF15F5}"/>
              </a:ext>
            </a:extLst>
          </p:cNvPr>
          <p:cNvSpPr/>
          <p:nvPr/>
        </p:nvSpPr>
        <p:spPr>
          <a:xfrm>
            <a:off x="381740" y="6113388"/>
            <a:ext cx="1154097" cy="61588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A2947CAC-1E68-0DAB-432F-6CFDFE643BFA}"/>
              </a:ext>
            </a:extLst>
          </p:cNvPr>
          <p:cNvSpPr txBox="1"/>
          <p:nvPr/>
        </p:nvSpPr>
        <p:spPr>
          <a:xfrm>
            <a:off x="816746" y="2352582"/>
            <a:ext cx="9463596" cy="3539430"/>
          </a:xfrm>
          <a:prstGeom prst="rect">
            <a:avLst/>
          </a:prstGeom>
          <a:noFill/>
        </p:spPr>
        <p:txBody>
          <a:bodyPr wrap="square" rtlCol="0">
            <a:spAutoFit/>
          </a:bodyPr>
          <a:lstStyle/>
          <a:p>
            <a:pPr marL="285750" indent="-285750">
              <a:buFont typeface="Wingdings" panose="05000000000000000000" pitchFamily="2" charset="2"/>
              <a:buChar char="Ø"/>
            </a:pPr>
            <a:r>
              <a:rPr lang="en-GB" sz="2800" dirty="0">
                <a:latin typeface="Aptos Display" panose="020B0004020202020204" pitchFamily="34" charset="0"/>
              </a:rPr>
              <a:t>Rio De Janeiro and Sao Paulo are among the most expensive cities to live in Brazil, People from this cities are considering relocating to the different cities.</a:t>
            </a:r>
          </a:p>
          <a:p>
            <a:pPr marL="285750" indent="-285750">
              <a:buFont typeface="Wingdings" panose="05000000000000000000" pitchFamily="2" charset="2"/>
              <a:buChar char="Ø"/>
            </a:pPr>
            <a:endParaRPr lang="en-GB" sz="2800" dirty="0">
              <a:latin typeface="Aptos Display" panose="020B0004020202020204" pitchFamily="34" charset="0"/>
            </a:endParaRPr>
          </a:p>
          <a:p>
            <a:pPr marL="285750" indent="-285750">
              <a:buFont typeface="Wingdings" panose="05000000000000000000" pitchFamily="2" charset="2"/>
              <a:buChar char="Ø"/>
            </a:pPr>
            <a:r>
              <a:rPr lang="en-GB" sz="2800" dirty="0">
                <a:latin typeface="Aptos Display" panose="020B0004020202020204" pitchFamily="34" charset="0"/>
              </a:rPr>
              <a:t>The total amount is the sum of property tax, HOA fees, fire insurance, and rent. However, property tax, HOA fees, and fire insurance are covered by the landlord. Therefore, we are only considering the rent amount for operations.</a:t>
            </a:r>
            <a:endParaRPr lang="en-IN" sz="2800" dirty="0">
              <a:latin typeface="Aptos Display" panose="020B0004020202020204" pitchFamily="34" charset="0"/>
            </a:endParaRPr>
          </a:p>
        </p:txBody>
      </p:sp>
    </p:spTree>
    <p:extLst>
      <p:ext uri="{BB962C8B-B14F-4D97-AF65-F5344CB8AC3E}">
        <p14:creationId xmlns:p14="http://schemas.microsoft.com/office/powerpoint/2010/main" val="255725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a:xfrm>
            <a:off x="195308" y="308578"/>
            <a:ext cx="6296919" cy="940181"/>
          </a:xfrm>
        </p:spPr>
        <p:txBody>
          <a:bodyPr/>
          <a:lstStyle/>
          <a:p>
            <a:pPr algn="l"/>
            <a:r>
              <a:rPr lang="en-US" sz="4400" dirty="0"/>
              <a:t>DATA preprocessing</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35" name="Picture 34">
            <a:extLst>
              <a:ext uri="{FF2B5EF4-FFF2-40B4-BE49-F238E27FC236}">
                <a16:creationId xmlns:a16="http://schemas.microsoft.com/office/drawing/2014/main" id="{15532A27-A146-FF53-3406-E28C449BE169}"/>
              </a:ext>
            </a:extLst>
          </p:cNvPr>
          <p:cNvPicPr>
            <a:picLocks noChangeAspect="1"/>
          </p:cNvPicPr>
          <p:nvPr/>
        </p:nvPicPr>
        <p:blipFill>
          <a:blip r:embed="rId3"/>
          <a:stretch>
            <a:fillRect/>
          </a:stretch>
        </p:blipFill>
        <p:spPr>
          <a:xfrm>
            <a:off x="7395981" y="1966464"/>
            <a:ext cx="1810351" cy="528221"/>
          </a:xfrm>
          <a:prstGeom prst="rect">
            <a:avLst/>
          </a:prstGeom>
          <a:effectLst>
            <a:glow rad="139700">
              <a:schemeClr val="accent2">
                <a:satMod val="175000"/>
                <a:alpha val="40000"/>
              </a:schemeClr>
            </a:glow>
          </a:effectLst>
        </p:spPr>
      </p:pic>
      <p:pic>
        <p:nvPicPr>
          <p:cNvPr id="37" name="Picture 36">
            <a:extLst>
              <a:ext uri="{FF2B5EF4-FFF2-40B4-BE49-F238E27FC236}">
                <a16:creationId xmlns:a16="http://schemas.microsoft.com/office/drawing/2014/main" id="{F42F88E8-5341-BDF2-B39D-18B0D39EA586}"/>
              </a:ext>
            </a:extLst>
          </p:cNvPr>
          <p:cNvPicPr>
            <a:picLocks noChangeAspect="1"/>
          </p:cNvPicPr>
          <p:nvPr/>
        </p:nvPicPr>
        <p:blipFill>
          <a:blip r:embed="rId4"/>
          <a:stretch>
            <a:fillRect/>
          </a:stretch>
        </p:blipFill>
        <p:spPr>
          <a:xfrm>
            <a:off x="437604" y="1803575"/>
            <a:ext cx="5359824" cy="4888405"/>
          </a:xfrm>
          <a:prstGeom prst="rect">
            <a:avLst/>
          </a:prstGeom>
          <a:effectLst>
            <a:glow rad="139700">
              <a:schemeClr val="accent2">
                <a:satMod val="175000"/>
                <a:alpha val="40000"/>
              </a:schemeClr>
            </a:glow>
          </a:effectLst>
        </p:spPr>
      </p:pic>
      <p:pic>
        <p:nvPicPr>
          <p:cNvPr id="39" name="Picture 38">
            <a:extLst>
              <a:ext uri="{FF2B5EF4-FFF2-40B4-BE49-F238E27FC236}">
                <a16:creationId xmlns:a16="http://schemas.microsoft.com/office/drawing/2014/main" id="{8B617436-4C20-7D78-C91F-66895F7B5A1D}"/>
              </a:ext>
            </a:extLst>
          </p:cNvPr>
          <p:cNvPicPr>
            <a:picLocks noChangeAspect="1"/>
          </p:cNvPicPr>
          <p:nvPr/>
        </p:nvPicPr>
        <p:blipFill>
          <a:blip r:embed="rId5"/>
          <a:stretch>
            <a:fillRect/>
          </a:stretch>
        </p:blipFill>
        <p:spPr>
          <a:xfrm>
            <a:off x="6492227" y="2891822"/>
            <a:ext cx="4010025" cy="3657600"/>
          </a:xfrm>
          <a:prstGeom prst="rect">
            <a:avLst/>
          </a:prstGeom>
          <a:effectLst>
            <a:glow rad="139700">
              <a:schemeClr val="accent2">
                <a:satMod val="175000"/>
                <a:alpha val="40000"/>
              </a:schemeClr>
            </a:glow>
          </a:effectLst>
        </p:spPr>
      </p:pic>
    </p:spTree>
    <p:extLst>
      <p:ext uri="{BB962C8B-B14F-4D97-AF65-F5344CB8AC3E}">
        <p14:creationId xmlns:p14="http://schemas.microsoft.com/office/powerpoint/2010/main" val="46026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5D3C2-86A9-589B-5D65-FDEC09DB8985}"/>
              </a:ext>
            </a:extLst>
          </p:cNvPr>
          <p:cNvSpPr>
            <a:spLocks noGrp="1"/>
          </p:cNvSpPr>
          <p:nvPr>
            <p:ph type="title"/>
          </p:nvPr>
        </p:nvSpPr>
        <p:spPr>
          <a:xfrm>
            <a:off x="6088685" y="2198020"/>
            <a:ext cx="5808040" cy="2461960"/>
          </a:xfrm>
        </p:spPr>
        <p:txBody>
          <a:bodyPr/>
          <a:lstStyle/>
          <a:p>
            <a:r>
              <a:rPr lang="en-GB" dirty="0">
                <a:latin typeface="Franklin Gothic Heavy" panose="020B0903020102020204" pitchFamily="34" charset="0"/>
              </a:rPr>
              <a:t>Data visualization</a:t>
            </a:r>
            <a:endParaRPr lang="en-IN" dirty="0">
              <a:latin typeface="Franklin Gothic Heavy" panose="020B0903020102020204" pitchFamily="34" charset="0"/>
            </a:endParaRPr>
          </a:p>
        </p:txBody>
      </p:sp>
      <p:sp>
        <p:nvSpPr>
          <p:cNvPr id="3" name="Slide Number Placeholder 2">
            <a:extLst>
              <a:ext uri="{FF2B5EF4-FFF2-40B4-BE49-F238E27FC236}">
                <a16:creationId xmlns:a16="http://schemas.microsoft.com/office/drawing/2014/main" id="{8669A65D-A346-C324-503F-3B26A23FDE54}"/>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6</a:t>
            </a:fld>
            <a:endParaRPr lang="en-US" noProof="0" dirty="0"/>
          </a:p>
        </p:txBody>
      </p:sp>
      <p:sp>
        <p:nvSpPr>
          <p:cNvPr id="11" name="Picture Placeholder 10">
            <a:extLst>
              <a:ext uri="{FF2B5EF4-FFF2-40B4-BE49-F238E27FC236}">
                <a16:creationId xmlns:a16="http://schemas.microsoft.com/office/drawing/2014/main" id="{73C3746A-D3F4-63E6-51B0-2C60E289B4CD}"/>
              </a:ext>
            </a:extLst>
          </p:cNvPr>
          <p:cNvSpPr>
            <a:spLocks noGrp="1"/>
          </p:cNvSpPr>
          <p:nvPr>
            <p:ph type="pic" sz="quarter" idx="10"/>
          </p:nvPr>
        </p:nvSpPr>
        <p:spPr/>
      </p:sp>
      <p:pic>
        <p:nvPicPr>
          <p:cNvPr id="12" name="Picture Placeholder 9" descr="city scape">
            <a:extLst>
              <a:ext uri="{FF2B5EF4-FFF2-40B4-BE49-F238E27FC236}">
                <a16:creationId xmlns:a16="http://schemas.microsoft.com/office/drawing/2014/main" id="{553444E3-BFBD-B96B-E963-64402EE2574E}"/>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10812" y="728544"/>
            <a:ext cx="5305661" cy="5305661"/>
          </a:xfrm>
          <a:prstGeom prst="ellipse">
            <a:avLst/>
          </a:prstGeom>
          <a:solidFill>
            <a:schemeClr val="bg2"/>
          </a:solidFill>
        </p:spPr>
      </p:pic>
      <p:sp>
        <p:nvSpPr>
          <p:cNvPr id="13" name="Rectangle 12">
            <a:extLst>
              <a:ext uri="{FF2B5EF4-FFF2-40B4-BE49-F238E27FC236}">
                <a16:creationId xmlns:a16="http://schemas.microsoft.com/office/drawing/2014/main" id="{2BD97882-4213-7298-85EE-4FF0BCD8692F}"/>
              </a:ext>
            </a:extLst>
          </p:cNvPr>
          <p:cNvSpPr/>
          <p:nvPr/>
        </p:nvSpPr>
        <p:spPr>
          <a:xfrm>
            <a:off x="9000020" y="293538"/>
            <a:ext cx="3053918" cy="8700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FCC2FD39-989A-C571-224A-A56E465753E4}"/>
              </a:ext>
            </a:extLst>
          </p:cNvPr>
          <p:cNvSpPr/>
          <p:nvPr/>
        </p:nvSpPr>
        <p:spPr>
          <a:xfrm rot="5400000">
            <a:off x="6021826" y="4615143"/>
            <a:ext cx="1494294" cy="8700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880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348920" y="641368"/>
            <a:ext cx="5236792" cy="605487"/>
          </a:xfrm>
        </p:spPr>
        <p:txBody>
          <a:bodyPr/>
          <a:lstStyle/>
          <a:p>
            <a:r>
              <a:rPr lang="en-US" sz="4000" dirty="0"/>
              <a:t>City-wise houses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0" y="1961065"/>
            <a:ext cx="4989412" cy="495389"/>
          </a:xfrm>
        </p:spPr>
        <p:txBody>
          <a:bodyPr/>
          <a:lstStyle/>
          <a:p>
            <a:r>
              <a:rPr lang="en-US" dirty="0"/>
              <a:t>Percentage of available houses by city</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a:xfrm>
            <a:off x="7236010" y="4961161"/>
            <a:ext cx="4512893" cy="495389"/>
          </a:xfrm>
        </p:spPr>
        <p:txBody>
          <a:bodyPr/>
          <a:lstStyle/>
          <a:p>
            <a:r>
              <a:rPr lang="en-US" dirty="0"/>
              <a:t>Count of available houses by city</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11" name="Picture 10">
            <a:extLst>
              <a:ext uri="{FF2B5EF4-FFF2-40B4-BE49-F238E27FC236}">
                <a16:creationId xmlns:a16="http://schemas.microsoft.com/office/drawing/2014/main" id="{98255374-44FC-F133-7A2A-A3E7751006ED}"/>
              </a:ext>
            </a:extLst>
          </p:cNvPr>
          <p:cNvPicPr>
            <a:picLocks noChangeAspect="1"/>
          </p:cNvPicPr>
          <p:nvPr/>
        </p:nvPicPr>
        <p:blipFill>
          <a:blip r:embed="rId7"/>
          <a:stretch>
            <a:fillRect/>
          </a:stretch>
        </p:blipFill>
        <p:spPr>
          <a:xfrm>
            <a:off x="7463717" y="470503"/>
            <a:ext cx="3899979" cy="3971903"/>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62542207-D0DE-8389-2092-2BE5A553B6D4}"/>
              </a:ext>
            </a:extLst>
          </p:cNvPr>
          <p:cNvPicPr>
            <a:picLocks noChangeAspect="1"/>
          </p:cNvPicPr>
          <p:nvPr/>
        </p:nvPicPr>
        <p:blipFill>
          <a:blip r:embed="rId8"/>
          <a:stretch>
            <a:fillRect/>
          </a:stretch>
        </p:blipFill>
        <p:spPr>
          <a:xfrm>
            <a:off x="194520" y="2914731"/>
            <a:ext cx="4607919" cy="3756456"/>
          </a:xfrm>
          <a:prstGeom prst="rect">
            <a:avLst/>
          </a:prstGeom>
          <a:effectLst>
            <a:outerShdw blurRad="63500" sx="102000" sy="102000" algn="ctr" rotWithShape="0">
              <a:prstClr val="black">
                <a:alpha val="40000"/>
              </a:prstClr>
            </a:outerShdw>
          </a:effectLst>
        </p:spPr>
      </p:pic>
      <p:sp>
        <p:nvSpPr>
          <p:cNvPr id="17" name="TextBox 16">
            <a:extLst>
              <a:ext uri="{FF2B5EF4-FFF2-40B4-BE49-F238E27FC236}">
                <a16:creationId xmlns:a16="http://schemas.microsoft.com/office/drawing/2014/main" id="{0067D0E3-1D9D-3178-0AB7-32D049AD2903}"/>
              </a:ext>
            </a:extLst>
          </p:cNvPr>
          <p:cNvSpPr txBox="1"/>
          <p:nvPr/>
        </p:nvSpPr>
        <p:spPr>
          <a:xfrm>
            <a:off x="6193654" y="5750466"/>
            <a:ext cx="5690586" cy="923330"/>
          </a:xfrm>
          <a:prstGeom prst="rect">
            <a:avLst/>
          </a:prstGeom>
          <a:noFill/>
        </p:spPr>
        <p:txBody>
          <a:bodyPr wrap="square" rtlCol="0">
            <a:spAutoFit/>
          </a:bodyPr>
          <a:lstStyle/>
          <a:p>
            <a:r>
              <a:rPr lang="en-GB" b="1" u="sng" dirty="0"/>
              <a:t>Interpretation : </a:t>
            </a:r>
          </a:p>
          <a:p>
            <a:pPr marL="285750" indent="-285750">
              <a:buFont typeface="Wingdings" panose="05000000000000000000" pitchFamily="2" charset="2"/>
              <a:buChar char="ü"/>
            </a:pPr>
            <a:r>
              <a:rPr lang="en-GB" sz="1700" dirty="0"/>
              <a:t>38% of houses are in Belo Horizonte city, 36% houses are in Porto Alegre and 26% are in Campinas city.</a:t>
            </a:r>
            <a:endParaRPr lang="en-IN" sz="1700" dirty="0"/>
          </a:p>
        </p:txBody>
      </p:sp>
    </p:spTree>
    <p:extLst>
      <p:ext uri="{BB962C8B-B14F-4D97-AF65-F5344CB8AC3E}">
        <p14:creationId xmlns:p14="http://schemas.microsoft.com/office/powerpoint/2010/main" val="26940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381740" y="266330"/>
            <a:ext cx="11150600" cy="478282"/>
          </a:xfrm>
        </p:spPr>
        <p:txBody>
          <a:bodyPr/>
          <a:lstStyle/>
          <a:p>
            <a:pPr algn="ctr"/>
            <a:r>
              <a:rPr lang="en-GB" sz="2800" i="0" dirty="0">
                <a:solidFill>
                  <a:srgbClr val="0D1D51"/>
                </a:solidFill>
                <a:effectLst/>
                <a:latin typeface="Söhne"/>
              </a:rPr>
              <a:t>Number of houses based on room count, categorized by city.</a:t>
            </a:r>
            <a:endParaRPr lang="en-US" sz="2800" dirty="0">
              <a:solidFill>
                <a:srgbClr val="0D1D51"/>
              </a:solidFill>
            </a:endParaRP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5" name="Picture 4">
            <a:extLst>
              <a:ext uri="{FF2B5EF4-FFF2-40B4-BE49-F238E27FC236}">
                <a16:creationId xmlns:a16="http://schemas.microsoft.com/office/drawing/2014/main" id="{450C5B25-FA4E-336A-22BA-27F154DA1AE0}"/>
              </a:ext>
            </a:extLst>
          </p:cNvPr>
          <p:cNvPicPr>
            <a:picLocks noChangeAspect="1"/>
          </p:cNvPicPr>
          <p:nvPr/>
        </p:nvPicPr>
        <p:blipFill>
          <a:blip r:embed="rId3"/>
          <a:stretch>
            <a:fillRect/>
          </a:stretch>
        </p:blipFill>
        <p:spPr>
          <a:xfrm>
            <a:off x="855370" y="971192"/>
            <a:ext cx="10179420" cy="4569388"/>
          </a:xfrm>
          <a:prstGeom prst="rect">
            <a:avLst/>
          </a:prstGeom>
          <a:effectLst>
            <a:outerShdw blurRad="63500" sx="102000" sy="102000" algn="ctr" rotWithShape="0">
              <a:prstClr val="black">
                <a:alpha val="40000"/>
              </a:prstClr>
            </a:outerShdw>
          </a:effectLst>
        </p:spPr>
      </p:pic>
      <p:sp>
        <p:nvSpPr>
          <p:cNvPr id="8" name="Rectangle: Rounded Corners 7">
            <a:extLst>
              <a:ext uri="{FF2B5EF4-FFF2-40B4-BE49-F238E27FC236}">
                <a16:creationId xmlns:a16="http://schemas.microsoft.com/office/drawing/2014/main" id="{E76FCA2D-13EE-8158-DAE3-409F29EF15F5}"/>
              </a:ext>
            </a:extLst>
          </p:cNvPr>
          <p:cNvSpPr/>
          <p:nvPr/>
        </p:nvSpPr>
        <p:spPr>
          <a:xfrm>
            <a:off x="381740" y="6113388"/>
            <a:ext cx="1154097" cy="61588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A414D6D-D11A-B139-4338-E58A4AF887DB}"/>
              </a:ext>
            </a:extLst>
          </p:cNvPr>
          <p:cNvSpPr txBox="1"/>
          <p:nvPr/>
        </p:nvSpPr>
        <p:spPr>
          <a:xfrm>
            <a:off x="1006289" y="5767160"/>
            <a:ext cx="9664670" cy="892552"/>
          </a:xfrm>
          <a:prstGeom prst="rect">
            <a:avLst/>
          </a:prstGeom>
          <a:noFill/>
        </p:spPr>
        <p:txBody>
          <a:bodyPr wrap="square" rtlCol="0">
            <a:spAutoFit/>
          </a:bodyPr>
          <a:lstStyle/>
          <a:p>
            <a:r>
              <a:rPr lang="en-GB" sz="2800" b="1" u="sng" dirty="0"/>
              <a:t>Interpretation : </a:t>
            </a:r>
          </a:p>
          <a:p>
            <a:r>
              <a:rPr lang="en-GB" sz="2400" b="0" i="0" dirty="0">
                <a:effectLst/>
                <a:latin typeface="Söhne"/>
              </a:rPr>
              <a:t>The maximum number of houses available for rent is in Porto Alegre city</a:t>
            </a:r>
            <a:endParaRPr lang="en-GB" sz="2400" b="1" u="sng" dirty="0"/>
          </a:p>
        </p:txBody>
      </p:sp>
    </p:spTree>
    <p:extLst>
      <p:ext uri="{BB962C8B-B14F-4D97-AF65-F5344CB8AC3E}">
        <p14:creationId xmlns:p14="http://schemas.microsoft.com/office/powerpoint/2010/main" val="116993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9</a:t>
            </a:r>
          </a:p>
        </p:txBody>
      </p:sp>
      <p:sp>
        <p:nvSpPr>
          <p:cNvPr id="7" name="Title 1"/>
          <p:cNvSpPr>
            <a:spLocks noGrp="1"/>
          </p:cNvSpPr>
          <p:nvPr>
            <p:ph type="title"/>
          </p:nvPr>
        </p:nvSpPr>
        <p:spPr/>
        <p:txBody>
          <a:bodyPr/>
          <a:lstStyle/>
          <a:p>
            <a:r>
              <a:rPr lang="en-GB" sz="2800" u="sng" dirty="0">
                <a:latin typeface="Aptos Narrow" panose="020B0004020202020204" pitchFamily="34" charset="0"/>
              </a:rPr>
              <a:t>Select the suitable cities for relocating bachelors.</a:t>
            </a:r>
            <a:endParaRPr lang="en-US" sz="2800" u="sng" dirty="0">
              <a:latin typeface="Aptos Narrow" panose="020B0004020202020204" pitchFamily="34" charset="0"/>
            </a:endParaRPr>
          </a:p>
        </p:txBody>
      </p:sp>
      <p:graphicFrame>
        <p:nvGraphicFramePr>
          <p:cNvPr id="6" name="Table 5">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2995692052"/>
              </p:ext>
            </p:extLst>
          </p:nvPr>
        </p:nvGraphicFramePr>
        <p:xfrm>
          <a:off x="756746" y="3429000"/>
          <a:ext cx="4164682" cy="1849120"/>
        </p:xfrm>
        <a:graphic>
          <a:graphicData uri="http://schemas.openxmlformats.org/drawingml/2006/table">
            <a:tbl>
              <a:tblPr firstRow="1" bandRow="1">
                <a:tableStyleId>{5C22544A-7EE6-4342-B048-85BDC9FD1C3A}</a:tableStyleId>
              </a:tblPr>
              <a:tblGrid>
                <a:gridCol w="2082341">
                  <a:extLst>
                    <a:ext uri="{9D8B030D-6E8A-4147-A177-3AD203B41FA5}">
                      <a16:colId xmlns:a16="http://schemas.microsoft.com/office/drawing/2014/main" val="2785900615"/>
                    </a:ext>
                  </a:extLst>
                </a:gridCol>
                <a:gridCol w="2082341">
                  <a:extLst>
                    <a:ext uri="{9D8B030D-6E8A-4147-A177-3AD203B41FA5}">
                      <a16:colId xmlns:a16="http://schemas.microsoft.com/office/drawing/2014/main" val="2287965835"/>
                    </a:ext>
                  </a:extLst>
                </a:gridCol>
              </a:tblGrid>
              <a:tr h="0">
                <a:tc>
                  <a:txBody>
                    <a:bodyPr/>
                    <a:lstStyle/>
                    <a:p>
                      <a:pPr algn="ctr"/>
                      <a:r>
                        <a:rPr lang="en-GB" dirty="0"/>
                        <a:t>Requirements</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GB" dirty="0"/>
                        <a:t>Quantity</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370840">
                <a:tc>
                  <a:txBody>
                    <a:bodyPr/>
                    <a:lstStyle/>
                    <a:p>
                      <a:pPr algn="ctr"/>
                      <a:r>
                        <a:rPr lang="en-GB" sz="1600" dirty="0"/>
                        <a:t>Rooms</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1</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 Bathrooms</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1</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Interior</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Furnished Interior</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Parking Space</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No Parking</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bl>
          </a:graphicData>
        </a:graphic>
      </p:graphicFrame>
      <p:sp>
        <p:nvSpPr>
          <p:cNvPr id="2" name="TextBox 1">
            <a:extLst>
              <a:ext uri="{FF2B5EF4-FFF2-40B4-BE49-F238E27FC236}">
                <a16:creationId xmlns:a16="http://schemas.microsoft.com/office/drawing/2014/main" id="{2CE8BD8B-830D-F27F-31C3-287C1D184481}"/>
              </a:ext>
            </a:extLst>
          </p:cNvPr>
          <p:cNvSpPr txBox="1"/>
          <p:nvPr/>
        </p:nvSpPr>
        <p:spPr>
          <a:xfrm>
            <a:off x="515938" y="1966714"/>
            <a:ext cx="4399790"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a:t>Considering some of the house requirements for Bachelors in different cities :</a:t>
            </a:r>
          </a:p>
        </p:txBody>
      </p:sp>
      <p:pic>
        <p:nvPicPr>
          <p:cNvPr id="8" name="Picture Placeholder 6" descr="skycrapers">
            <a:extLst>
              <a:ext uri="{FF2B5EF4-FFF2-40B4-BE49-F238E27FC236}">
                <a16:creationId xmlns:a16="http://schemas.microsoft.com/office/drawing/2014/main" id="{AE754DC0-9578-D428-5EA6-04A5972E2925}"/>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l="41" r="41"/>
          <a:stretch>
            <a:fillRect/>
          </a:stretch>
        </p:blipFill>
        <p:spPr>
          <a:xfrm>
            <a:off x="5884863" y="0"/>
            <a:ext cx="6307137" cy="5780088"/>
          </a:xfrm>
        </p:spPr>
      </p:pic>
      <p:sp>
        <p:nvSpPr>
          <p:cNvPr id="9" name="Rectangle 8">
            <a:extLst>
              <a:ext uri="{FF2B5EF4-FFF2-40B4-BE49-F238E27FC236}">
                <a16:creationId xmlns:a16="http://schemas.microsoft.com/office/drawing/2014/main" id="{11B0B5CC-4E49-67D3-A752-E0598D9E1583}"/>
              </a:ext>
            </a:extLst>
          </p:cNvPr>
          <p:cNvSpPr/>
          <p:nvPr/>
        </p:nvSpPr>
        <p:spPr>
          <a:xfrm>
            <a:off x="443883" y="6134470"/>
            <a:ext cx="1269507" cy="6036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865615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1096</TotalTime>
  <Words>1054</Words>
  <Application>Microsoft Office PowerPoint</Application>
  <PresentationFormat>Widescreen</PresentationFormat>
  <Paragraphs>209</Paragraphs>
  <Slides>28</Slides>
  <Notes>23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Algerian</vt:lpstr>
      <vt:lpstr>Aptos</vt:lpstr>
      <vt:lpstr>Aptos Display</vt:lpstr>
      <vt:lpstr>Aptos Narrow</vt:lpstr>
      <vt:lpstr>Arial</vt:lpstr>
      <vt:lpstr>Arial Black</vt:lpstr>
      <vt:lpstr>Arial Rounded MT Bold</vt:lpstr>
      <vt:lpstr>Calibri</vt:lpstr>
      <vt:lpstr>Corbel</vt:lpstr>
      <vt:lpstr>Franklin Gothic Heavy</vt:lpstr>
      <vt:lpstr>Microsoft Sans Serif</vt:lpstr>
      <vt:lpstr>Pristina</vt:lpstr>
      <vt:lpstr>Söhne</vt:lpstr>
      <vt:lpstr>Wingdings</vt:lpstr>
      <vt:lpstr>Office Theme</vt:lpstr>
      <vt:lpstr>Case study Brazil housing</vt:lpstr>
      <vt:lpstr>Business objectives : </vt:lpstr>
      <vt:lpstr>DATASET</vt:lpstr>
      <vt:lpstr>Notes : </vt:lpstr>
      <vt:lpstr>DATA preprocessing</vt:lpstr>
      <vt:lpstr>Data visualization</vt:lpstr>
      <vt:lpstr>City-wise houses</vt:lpstr>
      <vt:lpstr>Number of houses based on room count, categorized by city.</vt:lpstr>
      <vt:lpstr>Select the suitable cities for relocating bachelors.</vt:lpstr>
      <vt:lpstr>FILTERED DATA</vt:lpstr>
      <vt:lpstr>City – Porto Alegre</vt:lpstr>
      <vt:lpstr>City – Campinas</vt:lpstr>
      <vt:lpstr>City –  Belo Horizonte</vt:lpstr>
      <vt:lpstr>PowerPoint Presentation</vt:lpstr>
      <vt:lpstr>Select the suitable cities for relocating mid-size families.</vt:lpstr>
      <vt:lpstr>FILTERED DATA</vt:lpstr>
      <vt:lpstr>City – Porto Alegre</vt:lpstr>
      <vt:lpstr>City – Campinas</vt:lpstr>
      <vt:lpstr>City –  Belo Horizonte</vt:lpstr>
      <vt:lpstr>PowerPoint Presentation</vt:lpstr>
      <vt:lpstr>Select the suitable cities for relocating large-size families. </vt:lpstr>
      <vt:lpstr>FILTERED DATA</vt:lpstr>
      <vt:lpstr>City – Porto Alegre</vt:lpstr>
      <vt:lpstr>City – Campinas</vt:lpstr>
      <vt:lpstr>City –  Belo Horizonte</vt:lpstr>
      <vt:lpstr>PowerPoint Presentation</vt:lpstr>
      <vt:lpstr>Recommendation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Brazil housing</dc:title>
  <dc:creator>Sakshiii Waghmare</dc:creator>
  <cp:lastModifiedBy>Sakshiii Waghmare</cp:lastModifiedBy>
  <cp:revision>2</cp:revision>
  <dcterms:created xsi:type="dcterms:W3CDTF">2023-12-10T07:06:22Z</dcterms:created>
  <dcterms:modified xsi:type="dcterms:W3CDTF">2023-12-19T12:00:36Z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