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3" r:id="rId9"/>
    <p:sldId id="314" r:id="rId10"/>
    <p:sldId id="319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0C237-C15C-4423-A38E-F9B45E208B1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E8DD78-413D-40C4-892C-C3B8F1A48DF0}">
      <dgm:prSet phldrT="[Text]" custT="1"/>
      <dgm:spPr/>
      <dgm:t>
        <a:bodyPr/>
        <a:lstStyle/>
        <a:p>
          <a:r>
            <a:rPr lang="en-US" sz="1400" b="1" i="0" dirty="0">
              <a:solidFill>
                <a:schemeClr val="tx1"/>
              </a:solidFill>
            </a:rPr>
            <a:t>India has two major exchanges – NSE and BSE</a:t>
          </a:r>
          <a:endParaRPr lang="en-IN" sz="1400" b="1" dirty="0">
            <a:solidFill>
              <a:schemeClr val="tx1"/>
            </a:solidFill>
          </a:endParaRPr>
        </a:p>
      </dgm:t>
    </dgm:pt>
    <dgm:pt modelId="{2230CB1B-05F0-432B-ABA5-90BF55516F96}" type="parTrans" cxnId="{8C96F0DA-6B03-4E97-AE3C-E400E2AB9FA9}">
      <dgm:prSet/>
      <dgm:spPr/>
      <dgm:t>
        <a:bodyPr/>
        <a:lstStyle/>
        <a:p>
          <a:endParaRPr lang="en-IN"/>
        </a:p>
      </dgm:t>
    </dgm:pt>
    <dgm:pt modelId="{038C10F0-AA4D-4BCB-B1B9-E3776EBC6AB9}" type="sibTrans" cxnId="{8C96F0DA-6B03-4E97-AE3C-E400E2AB9FA9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Arbitrage:</a:t>
          </a:r>
          <a:r>
            <a:rPr lang="en-US" sz="1400" b="1" i="0" dirty="0">
              <a:solidFill>
                <a:schemeClr val="tx1"/>
              </a:solidFill>
            </a:rPr>
            <a:t> practice of taking advantage of a price difference between two or more markets or exchanges</a:t>
          </a:r>
          <a:endParaRPr lang="en-IN" sz="1400" b="1" dirty="0">
            <a:solidFill>
              <a:schemeClr val="tx1"/>
            </a:solidFill>
          </a:endParaRPr>
        </a:p>
      </dgm:t>
    </dgm:pt>
    <dgm:pt modelId="{A456C5D9-0238-472C-B826-1BC3AC88E024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Strategy Used:</a:t>
          </a:r>
        </a:p>
        <a:p>
          <a:r>
            <a:rPr lang="en-US" sz="1400" b="1" i="0" dirty="0">
              <a:solidFill>
                <a:schemeClr val="tx1"/>
              </a:solidFill>
            </a:rPr>
            <a:t>Percentage difference is calculated on the current prices of NSE and BSE.</a:t>
          </a:r>
        </a:p>
      </dgm:t>
    </dgm:pt>
    <dgm:pt modelId="{056E3DB2-8378-44F6-9631-F9993D172587}" type="parTrans" cxnId="{7566737E-037B-4991-8C05-56C32A43A8CB}">
      <dgm:prSet/>
      <dgm:spPr/>
      <dgm:t>
        <a:bodyPr/>
        <a:lstStyle/>
        <a:p>
          <a:endParaRPr lang="en-IN"/>
        </a:p>
      </dgm:t>
    </dgm:pt>
    <dgm:pt modelId="{0AAE4061-7D0E-4576-99B1-7FB984942FB5}" type="sibTrans" cxnId="{7566737E-037B-4991-8C05-56C32A43A8CB}">
      <dgm:prSet custT="1"/>
      <dgm:spPr/>
      <dgm:t>
        <a:bodyPr/>
        <a:lstStyle/>
        <a:p>
          <a:r>
            <a:rPr lang="en-US" sz="1400" b="0" i="0" dirty="0">
              <a:solidFill>
                <a:schemeClr val="tx1"/>
              </a:solidFill>
            </a:rPr>
            <a:t>Arbitrage Opportunity - List of stocks with the biggest price difference on the BSE and NSE</a:t>
          </a:r>
          <a:endParaRPr lang="en-IN" sz="1400" b="0" dirty="0">
            <a:solidFill>
              <a:schemeClr val="tx1"/>
            </a:solidFill>
          </a:endParaRPr>
        </a:p>
      </dgm:t>
    </dgm:pt>
    <dgm:pt modelId="{CF5A6D6A-6B66-46A4-8A5F-81EE399266B9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E4F279CE-7CBF-4B98-8277-3F88F19C80E7}" type="sibTrans" cxnId="{E6D17D55-23DC-4C07-8A5B-BC718E591163}">
      <dgm:prSet/>
      <dgm:spPr/>
      <dgm:t>
        <a:bodyPr/>
        <a:lstStyle/>
        <a:p>
          <a:endParaRPr lang="en-IN"/>
        </a:p>
      </dgm:t>
    </dgm:pt>
    <dgm:pt modelId="{C9AC3E78-0434-47DE-ACC6-53CE02E2A2D5}" type="parTrans" cxnId="{E6D17D55-23DC-4C07-8A5B-BC718E591163}">
      <dgm:prSet/>
      <dgm:spPr/>
      <dgm:t>
        <a:bodyPr/>
        <a:lstStyle/>
        <a:p>
          <a:endParaRPr lang="en-IN"/>
        </a:p>
      </dgm:t>
    </dgm:pt>
    <dgm:pt modelId="{0BC0930D-FBDE-4722-802E-9E340C605C48}" type="pres">
      <dgm:prSet presAssocID="{9FE0C237-C15C-4423-A38E-F9B45E208B1A}" presName="Name0" presStyleCnt="0">
        <dgm:presLayoutVars>
          <dgm:chMax/>
          <dgm:chPref/>
          <dgm:dir/>
          <dgm:animLvl val="lvl"/>
        </dgm:presLayoutVars>
      </dgm:prSet>
      <dgm:spPr/>
    </dgm:pt>
    <dgm:pt modelId="{C5DF29DF-DAE8-4F5F-9758-112C3FCCCF46}" type="pres">
      <dgm:prSet presAssocID="{66E8DD78-413D-40C4-892C-C3B8F1A48DF0}" presName="composite" presStyleCnt="0"/>
      <dgm:spPr/>
    </dgm:pt>
    <dgm:pt modelId="{090A8C97-1D26-47C3-B6CB-0FA5FF58ADB6}" type="pres">
      <dgm:prSet presAssocID="{66E8DD78-413D-40C4-892C-C3B8F1A48DF0}" presName="Parent1" presStyleLbl="node1" presStyleIdx="0" presStyleCnt="4" custLinFactX="-23004" custLinFactNeighborX="-100000" custLinFactNeighborY="29831">
        <dgm:presLayoutVars>
          <dgm:chMax val="1"/>
          <dgm:chPref val="1"/>
          <dgm:bulletEnabled val="1"/>
        </dgm:presLayoutVars>
      </dgm:prSet>
      <dgm:spPr/>
    </dgm:pt>
    <dgm:pt modelId="{F534D6ED-B6EE-4014-ADE4-587F7454CF1A}" type="pres">
      <dgm:prSet presAssocID="{66E8DD78-413D-40C4-892C-C3B8F1A48DF0}" presName="Childtext1" presStyleLbl="revTx" presStyleIdx="0" presStyleCnt="2" custLinFactNeighborX="69160" custLinFactNeighborY="38670">
        <dgm:presLayoutVars>
          <dgm:chMax val="0"/>
          <dgm:chPref val="0"/>
          <dgm:bulletEnabled val="1"/>
        </dgm:presLayoutVars>
      </dgm:prSet>
      <dgm:spPr/>
    </dgm:pt>
    <dgm:pt modelId="{A49AD03F-E40D-458D-8BBE-D3E1661141C2}" type="pres">
      <dgm:prSet presAssocID="{66E8DD78-413D-40C4-892C-C3B8F1A48DF0}" presName="BalanceSpacing" presStyleCnt="0"/>
      <dgm:spPr/>
    </dgm:pt>
    <dgm:pt modelId="{E61A7F1A-4B31-4D5B-98C5-2A8A7503B319}" type="pres">
      <dgm:prSet presAssocID="{66E8DD78-413D-40C4-892C-C3B8F1A48DF0}" presName="BalanceSpacing1" presStyleCnt="0"/>
      <dgm:spPr/>
    </dgm:pt>
    <dgm:pt modelId="{960DA5EE-B3FB-405C-A46E-B628530311E0}" type="pres">
      <dgm:prSet presAssocID="{038C10F0-AA4D-4BCB-B1B9-E3776EBC6AB9}" presName="Accent1Text" presStyleLbl="node1" presStyleIdx="1" presStyleCnt="4" custLinFactX="-51965" custLinFactNeighborX="-100000" custLinFactNeighborY="31787"/>
      <dgm:spPr/>
    </dgm:pt>
    <dgm:pt modelId="{B41512E6-4072-4E42-843A-CFB21AB6BA7C}" type="pres">
      <dgm:prSet presAssocID="{038C10F0-AA4D-4BCB-B1B9-E3776EBC6AB9}" presName="spaceBetweenRectangles" presStyleCnt="0"/>
      <dgm:spPr/>
    </dgm:pt>
    <dgm:pt modelId="{70DD0BA2-F672-4ECD-B5DF-72479A606053}" type="pres">
      <dgm:prSet presAssocID="{A456C5D9-0238-472C-B826-1BC3AC88E024}" presName="composite" presStyleCnt="0"/>
      <dgm:spPr/>
    </dgm:pt>
    <dgm:pt modelId="{EEE6A4A1-2E83-4808-8523-1EA6A0CCA80B}" type="pres">
      <dgm:prSet presAssocID="{A456C5D9-0238-472C-B826-1BC3AC88E024}" presName="Parent1" presStyleLbl="node1" presStyleIdx="2" presStyleCnt="4" custLinFactNeighborX="71299" custLinFactNeighborY="-53980">
        <dgm:presLayoutVars>
          <dgm:chMax val="1"/>
          <dgm:chPref val="1"/>
          <dgm:bulletEnabled val="1"/>
        </dgm:presLayoutVars>
      </dgm:prSet>
      <dgm:spPr/>
    </dgm:pt>
    <dgm:pt modelId="{4751FC86-5632-47B6-830D-B4906C6368D4}" type="pres">
      <dgm:prSet presAssocID="{A456C5D9-0238-472C-B826-1BC3AC88E024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0B0AD7E-DA02-4183-963A-462D3F7A8491}" type="pres">
      <dgm:prSet presAssocID="{A456C5D9-0238-472C-B826-1BC3AC88E024}" presName="BalanceSpacing" presStyleCnt="0"/>
      <dgm:spPr/>
    </dgm:pt>
    <dgm:pt modelId="{7E6F97B0-D0E8-42FA-9B29-99709F881271}" type="pres">
      <dgm:prSet presAssocID="{A456C5D9-0238-472C-B826-1BC3AC88E024}" presName="BalanceSpacing1" presStyleCnt="0"/>
      <dgm:spPr/>
    </dgm:pt>
    <dgm:pt modelId="{B755C93B-A81B-4159-8DD8-918AE18D5A43}" type="pres">
      <dgm:prSet presAssocID="{0AAE4061-7D0E-4576-99B1-7FB984942FB5}" presName="Accent1Text" presStyleLbl="node1" presStyleIdx="3" presStyleCnt="4" custLinFactX="5044" custLinFactNeighborX="100000" custLinFactNeighborY="-53980"/>
      <dgm:spPr/>
    </dgm:pt>
  </dgm:ptLst>
  <dgm:cxnLst>
    <dgm:cxn modelId="{E8AE450B-B1AB-4D21-A72E-1B00AC41183B}" type="presOf" srcId="{66E8DD78-413D-40C4-892C-C3B8F1A48DF0}" destId="{090A8C97-1D26-47C3-B6CB-0FA5FF58ADB6}" srcOrd="0" destOrd="0" presId="urn:microsoft.com/office/officeart/2008/layout/AlternatingHexagons"/>
    <dgm:cxn modelId="{81507B50-39A7-418B-A5B4-39F602E5796E}" type="presOf" srcId="{CF5A6D6A-6B66-46A4-8A5F-81EE399266B9}" destId="{F534D6ED-B6EE-4014-ADE4-587F7454CF1A}" srcOrd="0" destOrd="0" presId="urn:microsoft.com/office/officeart/2008/layout/AlternatingHexagons"/>
    <dgm:cxn modelId="{E6D17D55-23DC-4C07-8A5B-BC718E591163}" srcId="{66E8DD78-413D-40C4-892C-C3B8F1A48DF0}" destId="{CF5A6D6A-6B66-46A4-8A5F-81EE399266B9}" srcOrd="0" destOrd="0" parTransId="{C9AC3E78-0434-47DE-ACC6-53CE02E2A2D5}" sibTransId="{E4F279CE-7CBF-4B98-8277-3F88F19C80E7}"/>
    <dgm:cxn modelId="{7566737E-037B-4991-8C05-56C32A43A8CB}" srcId="{9FE0C237-C15C-4423-A38E-F9B45E208B1A}" destId="{A456C5D9-0238-472C-B826-1BC3AC88E024}" srcOrd="1" destOrd="0" parTransId="{056E3DB2-8378-44F6-9631-F9993D172587}" sibTransId="{0AAE4061-7D0E-4576-99B1-7FB984942FB5}"/>
    <dgm:cxn modelId="{3B96EC84-9B54-4100-A05D-1FE8FEC72431}" type="presOf" srcId="{038C10F0-AA4D-4BCB-B1B9-E3776EBC6AB9}" destId="{960DA5EE-B3FB-405C-A46E-B628530311E0}" srcOrd="0" destOrd="0" presId="urn:microsoft.com/office/officeart/2008/layout/AlternatingHexagons"/>
    <dgm:cxn modelId="{ECC0068D-E201-4A2C-AC8D-7A71A68A7CC2}" type="presOf" srcId="{9FE0C237-C15C-4423-A38E-F9B45E208B1A}" destId="{0BC0930D-FBDE-4722-802E-9E340C605C48}" srcOrd="0" destOrd="0" presId="urn:microsoft.com/office/officeart/2008/layout/AlternatingHexagons"/>
    <dgm:cxn modelId="{F799D3BC-772C-42C0-8C46-746BDE89F88B}" type="presOf" srcId="{0AAE4061-7D0E-4576-99B1-7FB984942FB5}" destId="{B755C93B-A81B-4159-8DD8-918AE18D5A43}" srcOrd="0" destOrd="0" presId="urn:microsoft.com/office/officeart/2008/layout/AlternatingHexagons"/>
    <dgm:cxn modelId="{B4EEEED8-3C97-487C-AFB4-79AB673774EB}" type="presOf" srcId="{A456C5D9-0238-472C-B826-1BC3AC88E024}" destId="{EEE6A4A1-2E83-4808-8523-1EA6A0CCA80B}" srcOrd="0" destOrd="0" presId="urn:microsoft.com/office/officeart/2008/layout/AlternatingHexagons"/>
    <dgm:cxn modelId="{8C96F0DA-6B03-4E97-AE3C-E400E2AB9FA9}" srcId="{9FE0C237-C15C-4423-A38E-F9B45E208B1A}" destId="{66E8DD78-413D-40C4-892C-C3B8F1A48DF0}" srcOrd="0" destOrd="0" parTransId="{2230CB1B-05F0-432B-ABA5-90BF55516F96}" sibTransId="{038C10F0-AA4D-4BCB-B1B9-E3776EBC6AB9}"/>
    <dgm:cxn modelId="{4897D3C0-A488-40AF-BA53-C1C8C32B1794}" type="presParOf" srcId="{0BC0930D-FBDE-4722-802E-9E340C605C48}" destId="{C5DF29DF-DAE8-4F5F-9758-112C3FCCCF46}" srcOrd="0" destOrd="0" presId="urn:microsoft.com/office/officeart/2008/layout/AlternatingHexagons"/>
    <dgm:cxn modelId="{CC0FD059-51B3-4288-BB10-C4320F76DFC3}" type="presParOf" srcId="{C5DF29DF-DAE8-4F5F-9758-112C3FCCCF46}" destId="{090A8C97-1D26-47C3-B6CB-0FA5FF58ADB6}" srcOrd="0" destOrd="0" presId="urn:microsoft.com/office/officeart/2008/layout/AlternatingHexagons"/>
    <dgm:cxn modelId="{56D757A4-EB0D-404B-B114-176BD7E5B737}" type="presParOf" srcId="{C5DF29DF-DAE8-4F5F-9758-112C3FCCCF46}" destId="{F534D6ED-B6EE-4014-ADE4-587F7454CF1A}" srcOrd="1" destOrd="0" presId="urn:microsoft.com/office/officeart/2008/layout/AlternatingHexagons"/>
    <dgm:cxn modelId="{F3BAE785-0A43-4B24-BFC7-7D9E34F68AB1}" type="presParOf" srcId="{C5DF29DF-DAE8-4F5F-9758-112C3FCCCF46}" destId="{A49AD03F-E40D-458D-8BBE-D3E1661141C2}" srcOrd="2" destOrd="0" presId="urn:microsoft.com/office/officeart/2008/layout/AlternatingHexagons"/>
    <dgm:cxn modelId="{B7BB2A7B-C87A-4F71-B1ED-4EC443E99AF2}" type="presParOf" srcId="{C5DF29DF-DAE8-4F5F-9758-112C3FCCCF46}" destId="{E61A7F1A-4B31-4D5B-98C5-2A8A7503B319}" srcOrd="3" destOrd="0" presId="urn:microsoft.com/office/officeart/2008/layout/AlternatingHexagons"/>
    <dgm:cxn modelId="{A2041F46-B91F-43BB-A6F5-A2E9662CD9E5}" type="presParOf" srcId="{C5DF29DF-DAE8-4F5F-9758-112C3FCCCF46}" destId="{960DA5EE-B3FB-405C-A46E-B628530311E0}" srcOrd="4" destOrd="0" presId="urn:microsoft.com/office/officeart/2008/layout/AlternatingHexagons"/>
    <dgm:cxn modelId="{20AFA937-A67F-4E97-A0AF-D2195CB97A40}" type="presParOf" srcId="{0BC0930D-FBDE-4722-802E-9E340C605C48}" destId="{B41512E6-4072-4E42-843A-CFB21AB6BA7C}" srcOrd="1" destOrd="0" presId="urn:microsoft.com/office/officeart/2008/layout/AlternatingHexagons"/>
    <dgm:cxn modelId="{5064D94E-198B-4FE8-9C5B-A2ADDD5C7693}" type="presParOf" srcId="{0BC0930D-FBDE-4722-802E-9E340C605C48}" destId="{70DD0BA2-F672-4ECD-B5DF-72479A606053}" srcOrd="2" destOrd="0" presId="urn:microsoft.com/office/officeart/2008/layout/AlternatingHexagons"/>
    <dgm:cxn modelId="{BAF90921-0F29-407E-BBD8-7D1532D78964}" type="presParOf" srcId="{70DD0BA2-F672-4ECD-B5DF-72479A606053}" destId="{EEE6A4A1-2E83-4808-8523-1EA6A0CCA80B}" srcOrd="0" destOrd="0" presId="urn:microsoft.com/office/officeart/2008/layout/AlternatingHexagons"/>
    <dgm:cxn modelId="{4A572C99-FC24-449A-9401-64A1FAF15802}" type="presParOf" srcId="{70DD0BA2-F672-4ECD-B5DF-72479A606053}" destId="{4751FC86-5632-47B6-830D-B4906C6368D4}" srcOrd="1" destOrd="0" presId="urn:microsoft.com/office/officeart/2008/layout/AlternatingHexagons"/>
    <dgm:cxn modelId="{6B851C4E-DE50-468C-8607-9045CDF93719}" type="presParOf" srcId="{70DD0BA2-F672-4ECD-B5DF-72479A606053}" destId="{40B0AD7E-DA02-4183-963A-462D3F7A8491}" srcOrd="2" destOrd="0" presId="urn:microsoft.com/office/officeart/2008/layout/AlternatingHexagons"/>
    <dgm:cxn modelId="{6C6E9B26-D7BC-4756-98E4-E901FEEC5A77}" type="presParOf" srcId="{70DD0BA2-F672-4ECD-B5DF-72479A606053}" destId="{7E6F97B0-D0E8-42FA-9B29-99709F881271}" srcOrd="3" destOrd="0" presId="urn:microsoft.com/office/officeart/2008/layout/AlternatingHexagons"/>
    <dgm:cxn modelId="{50AC3D35-0149-47FE-9B39-E07BCB8C4350}" type="presParOf" srcId="{70DD0BA2-F672-4ECD-B5DF-72479A606053}" destId="{B755C93B-A81B-4159-8DD8-918AE18D5A4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CF841-9226-46AE-9EC9-C4BF6012E5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CE4084A-5B60-4B5B-B03E-07A526912200}">
      <dgm:prSet phldrT="[Text]"/>
      <dgm:spPr/>
      <dgm:t>
        <a:bodyPr/>
        <a:lstStyle/>
        <a:p>
          <a:r>
            <a:rPr lang="en-US" b="1" dirty="0"/>
            <a:t>USER</a:t>
          </a:r>
          <a:endParaRPr lang="en-IN" b="1" dirty="0"/>
        </a:p>
      </dgm:t>
    </dgm:pt>
    <dgm:pt modelId="{23332876-49CA-4ACB-BDCB-0E362679F8FD}" type="parTrans" cxnId="{C2BDC53C-4BBE-40E5-BC03-701E72F09444}">
      <dgm:prSet/>
      <dgm:spPr/>
      <dgm:t>
        <a:bodyPr/>
        <a:lstStyle/>
        <a:p>
          <a:endParaRPr lang="en-IN"/>
        </a:p>
      </dgm:t>
    </dgm:pt>
    <dgm:pt modelId="{DEFB3CF5-427F-44F9-A5D1-D97B315A39B1}" type="sibTrans" cxnId="{C2BDC53C-4BBE-40E5-BC03-701E72F09444}">
      <dgm:prSet/>
      <dgm:spPr/>
      <dgm:t>
        <a:bodyPr/>
        <a:lstStyle/>
        <a:p>
          <a:endParaRPr lang="en-IN"/>
        </a:p>
      </dgm:t>
    </dgm:pt>
    <dgm:pt modelId="{2534444D-A706-4DA5-8DA8-B64AF0708FA6}">
      <dgm:prSet phldrT="[Text]"/>
      <dgm:spPr/>
      <dgm:t>
        <a:bodyPr/>
        <a:lstStyle/>
        <a:p>
          <a:r>
            <a:rPr lang="en-US" b="1" dirty="0"/>
            <a:t>FRONTEND</a:t>
          </a:r>
          <a:endParaRPr lang="en-IN" b="1" dirty="0"/>
        </a:p>
      </dgm:t>
    </dgm:pt>
    <dgm:pt modelId="{F28B8809-C1A2-4002-B746-D53BEF7B3D25}" type="parTrans" cxnId="{C5A6DA2E-C19D-46C1-ABFF-3149885A1E97}">
      <dgm:prSet/>
      <dgm:spPr/>
      <dgm:t>
        <a:bodyPr/>
        <a:lstStyle/>
        <a:p>
          <a:endParaRPr lang="en-IN"/>
        </a:p>
      </dgm:t>
    </dgm:pt>
    <dgm:pt modelId="{2D06AB57-6063-4BF5-8631-22DDF47F9D86}" type="sibTrans" cxnId="{C5A6DA2E-C19D-46C1-ABFF-3149885A1E97}">
      <dgm:prSet/>
      <dgm:spPr/>
      <dgm:t>
        <a:bodyPr/>
        <a:lstStyle/>
        <a:p>
          <a:endParaRPr lang="en-IN"/>
        </a:p>
      </dgm:t>
    </dgm:pt>
    <dgm:pt modelId="{8E743D11-A638-4217-83CB-42037F22A2ED}">
      <dgm:prSet phldrT="[Text]"/>
      <dgm:spPr/>
      <dgm:t>
        <a:bodyPr/>
        <a:lstStyle/>
        <a:p>
          <a:r>
            <a:rPr lang="en-US" b="1" dirty="0"/>
            <a:t>BACKEND</a:t>
          </a:r>
          <a:endParaRPr lang="en-IN" b="1" dirty="0"/>
        </a:p>
      </dgm:t>
    </dgm:pt>
    <dgm:pt modelId="{A5DC2A03-48E2-4864-A024-A5A13A96412D}" type="parTrans" cxnId="{A3712D1D-B8CB-4C9E-A5CF-53F7F76F925E}">
      <dgm:prSet/>
      <dgm:spPr/>
      <dgm:t>
        <a:bodyPr/>
        <a:lstStyle/>
        <a:p>
          <a:endParaRPr lang="en-IN"/>
        </a:p>
      </dgm:t>
    </dgm:pt>
    <dgm:pt modelId="{C53A61CB-E103-4953-A5FF-B73644C34062}" type="sibTrans" cxnId="{A3712D1D-B8CB-4C9E-A5CF-53F7F76F925E}">
      <dgm:prSet/>
      <dgm:spPr/>
      <dgm:t>
        <a:bodyPr/>
        <a:lstStyle/>
        <a:p>
          <a:endParaRPr lang="en-IN"/>
        </a:p>
      </dgm:t>
    </dgm:pt>
    <dgm:pt modelId="{A8BE5B39-26B3-4D93-A20C-C6C3FA6093E5}">
      <dgm:prSet phldrT="[Text]"/>
      <dgm:spPr/>
      <dgm:t>
        <a:bodyPr/>
        <a:lstStyle/>
        <a:p>
          <a:r>
            <a:rPr lang="en-US" b="1" dirty="0"/>
            <a:t>DATABASE</a:t>
          </a:r>
          <a:endParaRPr lang="en-IN" b="1" dirty="0"/>
        </a:p>
      </dgm:t>
    </dgm:pt>
    <dgm:pt modelId="{A5800F0B-01D7-452E-9F5B-3C4BCC4B296C}" type="parTrans" cxnId="{6BB745D0-6916-4A29-977E-8DCFF31223AC}">
      <dgm:prSet/>
      <dgm:spPr/>
      <dgm:t>
        <a:bodyPr/>
        <a:lstStyle/>
        <a:p>
          <a:endParaRPr lang="en-IN"/>
        </a:p>
      </dgm:t>
    </dgm:pt>
    <dgm:pt modelId="{CBEBE5A7-24B9-4CAB-9CC5-ACC767FD82CE}" type="sibTrans" cxnId="{6BB745D0-6916-4A29-977E-8DCFF31223AC}">
      <dgm:prSet/>
      <dgm:spPr/>
      <dgm:t>
        <a:bodyPr/>
        <a:lstStyle/>
        <a:p>
          <a:endParaRPr lang="en-IN"/>
        </a:p>
      </dgm:t>
    </dgm:pt>
    <dgm:pt modelId="{D2666769-1F10-4CEC-A9B0-128E43A23215}" type="pres">
      <dgm:prSet presAssocID="{D28CF841-9226-46AE-9EC9-C4BF6012E5D9}" presName="Name0" presStyleCnt="0">
        <dgm:presLayoutVars>
          <dgm:dir/>
          <dgm:resizeHandles val="exact"/>
        </dgm:presLayoutVars>
      </dgm:prSet>
      <dgm:spPr/>
    </dgm:pt>
    <dgm:pt modelId="{C8140DD5-944D-404F-87E8-8000505F58E1}" type="pres">
      <dgm:prSet presAssocID="{5CE4084A-5B60-4B5B-B03E-07A526912200}" presName="parTxOnly" presStyleLbl="node1" presStyleIdx="0" presStyleCnt="4">
        <dgm:presLayoutVars>
          <dgm:bulletEnabled val="1"/>
        </dgm:presLayoutVars>
      </dgm:prSet>
      <dgm:spPr/>
    </dgm:pt>
    <dgm:pt modelId="{8C6B6BB0-4287-4115-836E-D91045ACDEFD}" type="pres">
      <dgm:prSet presAssocID="{DEFB3CF5-427F-44F9-A5D1-D97B315A39B1}" presName="parSpace" presStyleCnt="0"/>
      <dgm:spPr/>
    </dgm:pt>
    <dgm:pt modelId="{59E14A33-84F0-425A-9D1B-F965400BB27A}" type="pres">
      <dgm:prSet presAssocID="{2534444D-A706-4DA5-8DA8-B64AF0708FA6}" presName="parTxOnly" presStyleLbl="node1" presStyleIdx="1" presStyleCnt="4">
        <dgm:presLayoutVars>
          <dgm:bulletEnabled val="1"/>
        </dgm:presLayoutVars>
      </dgm:prSet>
      <dgm:spPr/>
    </dgm:pt>
    <dgm:pt modelId="{BE0BEB15-CD1D-4F46-B885-6B8F2D098B08}" type="pres">
      <dgm:prSet presAssocID="{2D06AB57-6063-4BF5-8631-22DDF47F9D86}" presName="parSpace" presStyleCnt="0"/>
      <dgm:spPr/>
    </dgm:pt>
    <dgm:pt modelId="{0B7C04F5-EE8B-4212-9FAD-CF1343CBCD3E}" type="pres">
      <dgm:prSet presAssocID="{8E743D11-A638-4217-83CB-42037F22A2ED}" presName="parTxOnly" presStyleLbl="node1" presStyleIdx="2" presStyleCnt="4">
        <dgm:presLayoutVars>
          <dgm:bulletEnabled val="1"/>
        </dgm:presLayoutVars>
      </dgm:prSet>
      <dgm:spPr/>
    </dgm:pt>
    <dgm:pt modelId="{1BA695F4-914F-4B8F-A8B2-4AD19F1E664F}" type="pres">
      <dgm:prSet presAssocID="{C53A61CB-E103-4953-A5FF-B73644C34062}" presName="parSpace" presStyleCnt="0"/>
      <dgm:spPr/>
    </dgm:pt>
    <dgm:pt modelId="{8D13525D-5D79-493F-8FF1-D8FBBC294590}" type="pres">
      <dgm:prSet presAssocID="{A8BE5B39-26B3-4D93-A20C-C6C3FA6093E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3712D1D-B8CB-4C9E-A5CF-53F7F76F925E}" srcId="{D28CF841-9226-46AE-9EC9-C4BF6012E5D9}" destId="{8E743D11-A638-4217-83CB-42037F22A2ED}" srcOrd="2" destOrd="0" parTransId="{A5DC2A03-48E2-4864-A024-A5A13A96412D}" sibTransId="{C53A61CB-E103-4953-A5FF-B73644C34062}"/>
    <dgm:cxn modelId="{C5A6DA2E-C19D-46C1-ABFF-3149885A1E97}" srcId="{D28CF841-9226-46AE-9EC9-C4BF6012E5D9}" destId="{2534444D-A706-4DA5-8DA8-B64AF0708FA6}" srcOrd="1" destOrd="0" parTransId="{F28B8809-C1A2-4002-B746-D53BEF7B3D25}" sibTransId="{2D06AB57-6063-4BF5-8631-22DDF47F9D86}"/>
    <dgm:cxn modelId="{C2BDC53C-4BBE-40E5-BC03-701E72F09444}" srcId="{D28CF841-9226-46AE-9EC9-C4BF6012E5D9}" destId="{5CE4084A-5B60-4B5B-B03E-07A526912200}" srcOrd="0" destOrd="0" parTransId="{23332876-49CA-4ACB-BDCB-0E362679F8FD}" sibTransId="{DEFB3CF5-427F-44F9-A5D1-D97B315A39B1}"/>
    <dgm:cxn modelId="{C32F463E-E905-408D-B242-2230E469DD9B}" type="presOf" srcId="{5CE4084A-5B60-4B5B-B03E-07A526912200}" destId="{C8140DD5-944D-404F-87E8-8000505F58E1}" srcOrd="0" destOrd="0" presId="urn:microsoft.com/office/officeart/2005/8/layout/hChevron3"/>
    <dgm:cxn modelId="{20424D6E-DC36-4178-80C6-2B5E85B80F85}" type="presOf" srcId="{2534444D-A706-4DA5-8DA8-B64AF0708FA6}" destId="{59E14A33-84F0-425A-9D1B-F965400BB27A}" srcOrd="0" destOrd="0" presId="urn:microsoft.com/office/officeart/2005/8/layout/hChevron3"/>
    <dgm:cxn modelId="{67108F70-9BE4-4A5A-9732-1F88E35D8B57}" type="presOf" srcId="{A8BE5B39-26B3-4D93-A20C-C6C3FA6093E5}" destId="{8D13525D-5D79-493F-8FF1-D8FBBC294590}" srcOrd="0" destOrd="0" presId="urn:microsoft.com/office/officeart/2005/8/layout/hChevron3"/>
    <dgm:cxn modelId="{D162C9A7-5025-42D3-B768-6511EEB8BB63}" type="presOf" srcId="{8E743D11-A638-4217-83CB-42037F22A2ED}" destId="{0B7C04F5-EE8B-4212-9FAD-CF1343CBCD3E}" srcOrd="0" destOrd="0" presId="urn:microsoft.com/office/officeart/2005/8/layout/hChevron3"/>
    <dgm:cxn modelId="{6BB745D0-6916-4A29-977E-8DCFF31223AC}" srcId="{D28CF841-9226-46AE-9EC9-C4BF6012E5D9}" destId="{A8BE5B39-26B3-4D93-A20C-C6C3FA6093E5}" srcOrd="3" destOrd="0" parTransId="{A5800F0B-01D7-452E-9F5B-3C4BCC4B296C}" sibTransId="{CBEBE5A7-24B9-4CAB-9CC5-ACC767FD82CE}"/>
    <dgm:cxn modelId="{057F3BDF-56C2-45A8-9DDA-9FC838908823}" type="presOf" srcId="{D28CF841-9226-46AE-9EC9-C4BF6012E5D9}" destId="{D2666769-1F10-4CEC-A9B0-128E43A23215}" srcOrd="0" destOrd="0" presId="urn:microsoft.com/office/officeart/2005/8/layout/hChevron3"/>
    <dgm:cxn modelId="{00D9A9ED-C9E0-4379-9087-F234A52ED611}" type="presParOf" srcId="{D2666769-1F10-4CEC-A9B0-128E43A23215}" destId="{C8140DD5-944D-404F-87E8-8000505F58E1}" srcOrd="0" destOrd="0" presId="urn:microsoft.com/office/officeart/2005/8/layout/hChevron3"/>
    <dgm:cxn modelId="{50330B5D-BD31-4CD3-9AC4-199E0D6E8521}" type="presParOf" srcId="{D2666769-1F10-4CEC-A9B0-128E43A23215}" destId="{8C6B6BB0-4287-4115-836E-D91045ACDEFD}" srcOrd="1" destOrd="0" presId="urn:microsoft.com/office/officeart/2005/8/layout/hChevron3"/>
    <dgm:cxn modelId="{2DF9228F-AD93-4577-8367-56DB1ECB7311}" type="presParOf" srcId="{D2666769-1F10-4CEC-A9B0-128E43A23215}" destId="{59E14A33-84F0-425A-9D1B-F965400BB27A}" srcOrd="2" destOrd="0" presId="urn:microsoft.com/office/officeart/2005/8/layout/hChevron3"/>
    <dgm:cxn modelId="{E5FB341C-9556-4623-A691-34DB9269A94E}" type="presParOf" srcId="{D2666769-1F10-4CEC-A9B0-128E43A23215}" destId="{BE0BEB15-CD1D-4F46-B885-6B8F2D098B08}" srcOrd="3" destOrd="0" presId="urn:microsoft.com/office/officeart/2005/8/layout/hChevron3"/>
    <dgm:cxn modelId="{87162478-647B-4070-88BB-9C4FE6FA35C9}" type="presParOf" srcId="{D2666769-1F10-4CEC-A9B0-128E43A23215}" destId="{0B7C04F5-EE8B-4212-9FAD-CF1343CBCD3E}" srcOrd="4" destOrd="0" presId="urn:microsoft.com/office/officeart/2005/8/layout/hChevron3"/>
    <dgm:cxn modelId="{6C26675E-BAF2-4867-B6B1-B0C32E955094}" type="presParOf" srcId="{D2666769-1F10-4CEC-A9B0-128E43A23215}" destId="{1BA695F4-914F-4B8F-A8B2-4AD19F1E664F}" srcOrd="5" destOrd="0" presId="urn:microsoft.com/office/officeart/2005/8/layout/hChevron3"/>
    <dgm:cxn modelId="{5EA29783-9570-4FD6-A8F0-93B47BDFECA7}" type="presParOf" srcId="{D2666769-1F10-4CEC-A9B0-128E43A23215}" destId="{8D13525D-5D79-493F-8FF1-D8FBBC2945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949EB-C93D-4F56-A9A4-37CC62BB83B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88B9262-314A-4873-9859-27AFB6E2C279}">
      <dgm:prSet phldrT="[Text]"/>
      <dgm:spPr/>
      <dgm:t>
        <a:bodyPr/>
        <a:lstStyle/>
        <a:p>
          <a:r>
            <a:rPr lang="en-US" b="1" dirty="0"/>
            <a:t>HTML CSS </a:t>
          </a:r>
          <a:r>
            <a:rPr lang="en-US" b="1" dirty="0" err="1"/>
            <a:t>ReactJs</a:t>
          </a:r>
          <a:endParaRPr lang="en-IN" b="1" dirty="0"/>
        </a:p>
      </dgm:t>
    </dgm:pt>
    <dgm:pt modelId="{BB777E33-4202-41D3-A607-CDD0AF2F536A}" type="parTrans" cxnId="{9A5D7EDB-6280-44C9-9413-0C68B1B3EFE2}">
      <dgm:prSet/>
      <dgm:spPr/>
      <dgm:t>
        <a:bodyPr/>
        <a:lstStyle/>
        <a:p>
          <a:endParaRPr lang="en-IN"/>
        </a:p>
      </dgm:t>
    </dgm:pt>
    <dgm:pt modelId="{7D0A3CF6-BBF9-40B7-8356-589567C5B774}" type="sibTrans" cxnId="{9A5D7EDB-6280-44C9-9413-0C68B1B3EFE2}">
      <dgm:prSet/>
      <dgm:spPr/>
      <dgm:t>
        <a:bodyPr/>
        <a:lstStyle/>
        <a:p>
          <a:endParaRPr lang="en-IN"/>
        </a:p>
      </dgm:t>
    </dgm:pt>
    <dgm:pt modelId="{B8F24162-B9C5-4836-BA0D-560FED218DA8}">
      <dgm:prSet phldrT="[Text]"/>
      <dgm:spPr/>
      <dgm:t>
        <a:bodyPr/>
        <a:lstStyle/>
        <a:p>
          <a:r>
            <a:rPr lang="en-US" b="1" dirty="0"/>
            <a:t>Spring Boot (Java)</a:t>
          </a:r>
          <a:endParaRPr lang="en-IN" b="1" dirty="0"/>
        </a:p>
      </dgm:t>
    </dgm:pt>
    <dgm:pt modelId="{48FB162E-D707-474A-860A-78FC7CE72374}" type="parTrans" cxnId="{EAF4A16E-B77C-4BFF-8BB4-A9F9FE1A85CA}">
      <dgm:prSet/>
      <dgm:spPr/>
      <dgm:t>
        <a:bodyPr/>
        <a:lstStyle/>
        <a:p>
          <a:endParaRPr lang="en-IN"/>
        </a:p>
      </dgm:t>
    </dgm:pt>
    <dgm:pt modelId="{523504F7-A2E7-4C28-BEE5-D2846B12D187}" type="sibTrans" cxnId="{EAF4A16E-B77C-4BFF-8BB4-A9F9FE1A85CA}">
      <dgm:prSet/>
      <dgm:spPr/>
      <dgm:t>
        <a:bodyPr/>
        <a:lstStyle/>
        <a:p>
          <a:endParaRPr lang="en-IN"/>
        </a:p>
      </dgm:t>
    </dgm:pt>
    <dgm:pt modelId="{BC711ADA-52AA-4BF8-B33F-857A51096BFD}">
      <dgm:prSet phldrT="[Text]"/>
      <dgm:spPr/>
      <dgm:t>
        <a:bodyPr/>
        <a:lstStyle/>
        <a:p>
          <a:r>
            <a:rPr lang="en-US" b="1" dirty="0"/>
            <a:t>MongoDB</a:t>
          </a:r>
          <a:endParaRPr lang="en-IN" b="1" dirty="0"/>
        </a:p>
      </dgm:t>
    </dgm:pt>
    <dgm:pt modelId="{649DB3A4-1CA3-48AF-AF5F-92C8565F2AD1}" type="parTrans" cxnId="{B60CCC34-955E-4849-BCC3-F03F37531293}">
      <dgm:prSet/>
      <dgm:spPr/>
      <dgm:t>
        <a:bodyPr/>
        <a:lstStyle/>
        <a:p>
          <a:endParaRPr lang="en-IN"/>
        </a:p>
      </dgm:t>
    </dgm:pt>
    <dgm:pt modelId="{1EB5767F-C3EC-48CA-9770-9B2802D28BDF}" type="sibTrans" cxnId="{B60CCC34-955E-4849-BCC3-F03F37531293}">
      <dgm:prSet/>
      <dgm:spPr/>
      <dgm:t>
        <a:bodyPr/>
        <a:lstStyle/>
        <a:p>
          <a:endParaRPr lang="en-IN"/>
        </a:p>
      </dgm:t>
    </dgm:pt>
    <dgm:pt modelId="{58DC1F4C-AC8F-4D2E-B654-00EE332D7B50}" type="pres">
      <dgm:prSet presAssocID="{CB7949EB-C93D-4F56-A9A4-37CC62BB83BA}" presName="diagram" presStyleCnt="0">
        <dgm:presLayoutVars>
          <dgm:dir/>
          <dgm:resizeHandles val="exact"/>
        </dgm:presLayoutVars>
      </dgm:prSet>
      <dgm:spPr/>
    </dgm:pt>
    <dgm:pt modelId="{4AEECBB1-211E-4CFD-BC3C-E37B45C0876B}" type="pres">
      <dgm:prSet presAssocID="{588B9262-314A-4873-9859-27AFB6E2C279}" presName="node" presStyleLbl="node1" presStyleIdx="0" presStyleCnt="3">
        <dgm:presLayoutVars>
          <dgm:bulletEnabled val="1"/>
        </dgm:presLayoutVars>
      </dgm:prSet>
      <dgm:spPr/>
    </dgm:pt>
    <dgm:pt modelId="{2EAE9B2C-52C9-4BB7-9CBC-A8D1F62B6403}" type="pres">
      <dgm:prSet presAssocID="{7D0A3CF6-BBF9-40B7-8356-589567C5B774}" presName="sibTrans" presStyleCnt="0"/>
      <dgm:spPr/>
    </dgm:pt>
    <dgm:pt modelId="{AAE30D19-E817-49F9-992D-D06C2C6A00BE}" type="pres">
      <dgm:prSet presAssocID="{B8F24162-B9C5-4836-BA0D-560FED218DA8}" presName="node" presStyleLbl="node1" presStyleIdx="1" presStyleCnt="3">
        <dgm:presLayoutVars>
          <dgm:bulletEnabled val="1"/>
        </dgm:presLayoutVars>
      </dgm:prSet>
      <dgm:spPr/>
    </dgm:pt>
    <dgm:pt modelId="{BDCB3C7A-3506-40BF-A0E3-C840BA259C9E}" type="pres">
      <dgm:prSet presAssocID="{523504F7-A2E7-4C28-BEE5-D2846B12D187}" presName="sibTrans" presStyleCnt="0"/>
      <dgm:spPr/>
    </dgm:pt>
    <dgm:pt modelId="{DA92E58B-665C-4246-8740-8B29ABD587E2}" type="pres">
      <dgm:prSet presAssocID="{BC711ADA-52AA-4BF8-B33F-857A51096BFD}" presName="node" presStyleLbl="node1" presStyleIdx="2" presStyleCnt="3">
        <dgm:presLayoutVars>
          <dgm:bulletEnabled val="1"/>
        </dgm:presLayoutVars>
      </dgm:prSet>
      <dgm:spPr/>
    </dgm:pt>
  </dgm:ptLst>
  <dgm:cxnLst>
    <dgm:cxn modelId="{B60CCC34-955E-4849-BCC3-F03F37531293}" srcId="{CB7949EB-C93D-4F56-A9A4-37CC62BB83BA}" destId="{BC711ADA-52AA-4BF8-B33F-857A51096BFD}" srcOrd="2" destOrd="0" parTransId="{649DB3A4-1CA3-48AF-AF5F-92C8565F2AD1}" sibTransId="{1EB5767F-C3EC-48CA-9770-9B2802D28BDF}"/>
    <dgm:cxn modelId="{15B5C83E-69A0-444F-A407-7388BE81147A}" type="presOf" srcId="{CB7949EB-C93D-4F56-A9A4-37CC62BB83BA}" destId="{58DC1F4C-AC8F-4D2E-B654-00EE332D7B50}" srcOrd="0" destOrd="0" presId="urn:microsoft.com/office/officeart/2005/8/layout/default"/>
    <dgm:cxn modelId="{EAF4A16E-B77C-4BFF-8BB4-A9F9FE1A85CA}" srcId="{CB7949EB-C93D-4F56-A9A4-37CC62BB83BA}" destId="{B8F24162-B9C5-4836-BA0D-560FED218DA8}" srcOrd="1" destOrd="0" parTransId="{48FB162E-D707-474A-860A-78FC7CE72374}" sibTransId="{523504F7-A2E7-4C28-BEE5-D2846B12D187}"/>
    <dgm:cxn modelId="{EB87DA4F-FD85-44C4-99D1-F46E693B0A63}" type="presOf" srcId="{588B9262-314A-4873-9859-27AFB6E2C279}" destId="{4AEECBB1-211E-4CFD-BC3C-E37B45C0876B}" srcOrd="0" destOrd="0" presId="urn:microsoft.com/office/officeart/2005/8/layout/default"/>
    <dgm:cxn modelId="{7EDA9184-F1BC-4FFB-94C7-7C28194A4FDE}" type="presOf" srcId="{B8F24162-B9C5-4836-BA0D-560FED218DA8}" destId="{AAE30D19-E817-49F9-992D-D06C2C6A00BE}" srcOrd="0" destOrd="0" presId="urn:microsoft.com/office/officeart/2005/8/layout/default"/>
    <dgm:cxn modelId="{5EA0D7BD-6640-4B9B-A006-0FE3E0060BAF}" type="presOf" srcId="{BC711ADA-52AA-4BF8-B33F-857A51096BFD}" destId="{DA92E58B-665C-4246-8740-8B29ABD587E2}" srcOrd="0" destOrd="0" presId="urn:microsoft.com/office/officeart/2005/8/layout/default"/>
    <dgm:cxn modelId="{9A5D7EDB-6280-44C9-9413-0C68B1B3EFE2}" srcId="{CB7949EB-C93D-4F56-A9A4-37CC62BB83BA}" destId="{588B9262-314A-4873-9859-27AFB6E2C279}" srcOrd="0" destOrd="0" parTransId="{BB777E33-4202-41D3-A607-CDD0AF2F536A}" sibTransId="{7D0A3CF6-BBF9-40B7-8356-589567C5B774}"/>
    <dgm:cxn modelId="{E89F8A60-2526-49C9-84BB-CC6C9EA6E477}" type="presParOf" srcId="{58DC1F4C-AC8F-4D2E-B654-00EE332D7B50}" destId="{4AEECBB1-211E-4CFD-BC3C-E37B45C0876B}" srcOrd="0" destOrd="0" presId="urn:microsoft.com/office/officeart/2005/8/layout/default"/>
    <dgm:cxn modelId="{FC66FE90-2545-4A69-8D95-E75C0FA45D8C}" type="presParOf" srcId="{58DC1F4C-AC8F-4D2E-B654-00EE332D7B50}" destId="{2EAE9B2C-52C9-4BB7-9CBC-A8D1F62B6403}" srcOrd="1" destOrd="0" presId="urn:microsoft.com/office/officeart/2005/8/layout/default"/>
    <dgm:cxn modelId="{CC4DD2BC-AA37-4EA9-A4BE-6A29E827235B}" type="presParOf" srcId="{58DC1F4C-AC8F-4D2E-B654-00EE332D7B50}" destId="{AAE30D19-E817-49F9-992D-D06C2C6A00BE}" srcOrd="2" destOrd="0" presId="urn:microsoft.com/office/officeart/2005/8/layout/default"/>
    <dgm:cxn modelId="{EC4E519B-D775-4D42-84A5-1180D8A43D95}" type="presParOf" srcId="{58DC1F4C-AC8F-4D2E-B654-00EE332D7B50}" destId="{BDCB3C7A-3506-40BF-A0E3-C840BA259C9E}" srcOrd="3" destOrd="0" presId="urn:microsoft.com/office/officeart/2005/8/layout/default"/>
    <dgm:cxn modelId="{ADCB6B2A-F6F6-45A2-B302-C9982AC2F42D}" type="presParOf" srcId="{58DC1F4C-AC8F-4D2E-B654-00EE332D7B50}" destId="{DA92E58B-665C-4246-8740-8B29ABD587E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798E02-0EDD-4232-A929-F8F8403ED9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16C0858-59E6-4E03-8C01-151EEB4179A2}">
      <dgm:prSet phldrT="[Text]" custT="1"/>
      <dgm:spPr/>
      <dgm:t>
        <a:bodyPr/>
        <a:lstStyle/>
        <a:p>
          <a:r>
            <a:rPr lang="en-IN" sz="2800" dirty="0"/>
            <a:t>Fetching Data From Yahoo Finance</a:t>
          </a:r>
        </a:p>
      </dgm:t>
    </dgm:pt>
    <dgm:pt modelId="{F130972C-E386-45E6-A5D9-76BBBB3D0605}" type="parTrans" cxnId="{2B9D371C-AC0A-45AC-9AC4-4B42C82AE0D5}">
      <dgm:prSet/>
      <dgm:spPr/>
      <dgm:t>
        <a:bodyPr/>
        <a:lstStyle/>
        <a:p>
          <a:endParaRPr lang="en-IN"/>
        </a:p>
      </dgm:t>
    </dgm:pt>
    <dgm:pt modelId="{23E610CE-CC9B-4B5E-88E0-22C0B2930C51}" type="sibTrans" cxnId="{2B9D371C-AC0A-45AC-9AC4-4B42C82AE0D5}">
      <dgm:prSet/>
      <dgm:spPr/>
      <dgm:t>
        <a:bodyPr/>
        <a:lstStyle/>
        <a:p>
          <a:endParaRPr lang="en-IN"/>
        </a:p>
      </dgm:t>
    </dgm:pt>
    <dgm:pt modelId="{65366800-0AFA-4509-9FEF-FD26DD196A12}">
      <dgm:prSet phldrT="[Text]" custT="1"/>
      <dgm:spPr/>
      <dgm:t>
        <a:bodyPr/>
        <a:lstStyle/>
        <a:p>
          <a:r>
            <a:rPr lang="en-IN" sz="2800" dirty="0"/>
            <a:t>Storing Data in Database</a:t>
          </a:r>
        </a:p>
      </dgm:t>
    </dgm:pt>
    <dgm:pt modelId="{230F5E15-A406-4F44-90C7-3C8D83CB6C14}" type="parTrans" cxnId="{C63AAC75-2EA7-41F4-A7A4-4879986FE94E}">
      <dgm:prSet/>
      <dgm:spPr/>
      <dgm:t>
        <a:bodyPr/>
        <a:lstStyle/>
        <a:p>
          <a:endParaRPr lang="en-IN"/>
        </a:p>
      </dgm:t>
    </dgm:pt>
    <dgm:pt modelId="{6D698F83-1797-46AE-8F3A-A16DA9E0610F}" type="sibTrans" cxnId="{C63AAC75-2EA7-41F4-A7A4-4879986FE94E}">
      <dgm:prSet/>
      <dgm:spPr/>
      <dgm:t>
        <a:bodyPr/>
        <a:lstStyle/>
        <a:p>
          <a:endParaRPr lang="en-IN"/>
        </a:p>
      </dgm:t>
    </dgm:pt>
    <dgm:pt modelId="{54BC286C-93A6-4ED3-946B-785D76B549BA}">
      <dgm:prSet phldrT="[Text]" custT="1"/>
      <dgm:spPr/>
      <dgm:t>
        <a:bodyPr/>
        <a:lstStyle/>
        <a:p>
          <a:r>
            <a:rPr lang="en-IN" sz="2800" dirty="0"/>
            <a:t>Using that data in System</a:t>
          </a:r>
        </a:p>
      </dgm:t>
    </dgm:pt>
    <dgm:pt modelId="{7C839C05-150C-47F6-9E36-9F1B8F2B36DD}" type="parTrans" cxnId="{89B18BA7-D669-4ED4-A456-67BCDE3A8BB3}">
      <dgm:prSet/>
      <dgm:spPr/>
      <dgm:t>
        <a:bodyPr/>
        <a:lstStyle/>
        <a:p>
          <a:endParaRPr lang="en-IN"/>
        </a:p>
      </dgm:t>
    </dgm:pt>
    <dgm:pt modelId="{B9BF287A-CC85-4AD7-A8C5-E5AA04698B47}" type="sibTrans" cxnId="{89B18BA7-D669-4ED4-A456-67BCDE3A8BB3}">
      <dgm:prSet/>
      <dgm:spPr/>
      <dgm:t>
        <a:bodyPr/>
        <a:lstStyle/>
        <a:p>
          <a:endParaRPr lang="en-IN"/>
        </a:p>
      </dgm:t>
    </dgm:pt>
    <dgm:pt modelId="{DABC920F-EE2C-47BE-9EB6-BAC604DF856F}" type="pres">
      <dgm:prSet presAssocID="{02798E02-0EDD-4232-A929-F8F8403ED908}" presName="Name0" presStyleCnt="0">
        <dgm:presLayoutVars>
          <dgm:dir/>
          <dgm:resizeHandles val="exact"/>
        </dgm:presLayoutVars>
      </dgm:prSet>
      <dgm:spPr/>
    </dgm:pt>
    <dgm:pt modelId="{AC353D97-E1F5-47A3-8100-789CBE92CF06}" type="pres">
      <dgm:prSet presAssocID="{716C0858-59E6-4E03-8C01-151EEB4179A2}" presName="node" presStyleLbl="node1" presStyleIdx="0" presStyleCnt="3">
        <dgm:presLayoutVars>
          <dgm:bulletEnabled val="1"/>
        </dgm:presLayoutVars>
      </dgm:prSet>
      <dgm:spPr/>
    </dgm:pt>
    <dgm:pt modelId="{4FBF1415-3305-456F-AAB8-70040B60826B}" type="pres">
      <dgm:prSet presAssocID="{23E610CE-CC9B-4B5E-88E0-22C0B2930C51}" presName="sibTrans" presStyleLbl="sibTrans2D1" presStyleIdx="0" presStyleCnt="2"/>
      <dgm:spPr/>
    </dgm:pt>
    <dgm:pt modelId="{2E71EEE6-2F19-40E5-A8E6-0949CD508552}" type="pres">
      <dgm:prSet presAssocID="{23E610CE-CC9B-4B5E-88E0-22C0B2930C51}" presName="connectorText" presStyleLbl="sibTrans2D1" presStyleIdx="0" presStyleCnt="2"/>
      <dgm:spPr/>
    </dgm:pt>
    <dgm:pt modelId="{1CF0974F-CD9A-4E2F-A568-CBC859B86AE8}" type="pres">
      <dgm:prSet presAssocID="{65366800-0AFA-4509-9FEF-FD26DD196A12}" presName="node" presStyleLbl="node1" presStyleIdx="1" presStyleCnt="3">
        <dgm:presLayoutVars>
          <dgm:bulletEnabled val="1"/>
        </dgm:presLayoutVars>
      </dgm:prSet>
      <dgm:spPr/>
    </dgm:pt>
    <dgm:pt modelId="{74354308-1C0B-4488-A397-CD8113F7380F}" type="pres">
      <dgm:prSet presAssocID="{6D698F83-1797-46AE-8F3A-A16DA9E0610F}" presName="sibTrans" presStyleLbl="sibTrans2D1" presStyleIdx="1" presStyleCnt="2"/>
      <dgm:spPr/>
    </dgm:pt>
    <dgm:pt modelId="{A89954B0-2213-4658-9B51-97D030A7662B}" type="pres">
      <dgm:prSet presAssocID="{6D698F83-1797-46AE-8F3A-A16DA9E0610F}" presName="connectorText" presStyleLbl="sibTrans2D1" presStyleIdx="1" presStyleCnt="2"/>
      <dgm:spPr/>
    </dgm:pt>
    <dgm:pt modelId="{49A68199-D11E-4E70-8AF8-808DDE925F47}" type="pres">
      <dgm:prSet presAssocID="{54BC286C-93A6-4ED3-946B-785D76B549BA}" presName="node" presStyleLbl="node1" presStyleIdx="2" presStyleCnt="3" custScaleX="99633">
        <dgm:presLayoutVars>
          <dgm:bulletEnabled val="1"/>
        </dgm:presLayoutVars>
      </dgm:prSet>
      <dgm:spPr/>
    </dgm:pt>
  </dgm:ptLst>
  <dgm:cxnLst>
    <dgm:cxn modelId="{354B3502-02BF-4D25-B034-9260A5143E8B}" type="presOf" srcId="{65366800-0AFA-4509-9FEF-FD26DD196A12}" destId="{1CF0974F-CD9A-4E2F-A568-CBC859B86AE8}" srcOrd="0" destOrd="0" presId="urn:microsoft.com/office/officeart/2005/8/layout/process1"/>
    <dgm:cxn modelId="{BDD55813-3364-4818-81C8-531B9CE40EAA}" type="presOf" srcId="{54BC286C-93A6-4ED3-946B-785D76B549BA}" destId="{49A68199-D11E-4E70-8AF8-808DDE925F47}" srcOrd="0" destOrd="0" presId="urn:microsoft.com/office/officeart/2005/8/layout/process1"/>
    <dgm:cxn modelId="{2B9D371C-AC0A-45AC-9AC4-4B42C82AE0D5}" srcId="{02798E02-0EDD-4232-A929-F8F8403ED908}" destId="{716C0858-59E6-4E03-8C01-151EEB4179A2}" srcOrd="0" destOrd="0" parTransId="{F130972C-E386-45E6-A5D9-76BBBB3D0605}" sibTransId="{23E610CE-CC9B-4B5E-88E0-22C0B2930C51}"/>
    <dgm:cxn modelId="{313EFB3D-469A-4F02-BD37-E963CF60CD10}" type="presOf" srcId="{23E610CE-CC9B-4B5E-88E0-22C0B2930C51}" destId="{2E71EEE6-2F19-40E5-A8E6-0949CD508552}" srcOrd="1" destOrd="0" presId="urn:microsoft.com/office/officeart/2005/8/layout/process1"/>
    <dgm:cxn modelId="{E1C8C568-C78F-4BB9-A949-5DD51658F87E}" type="presOf" srcId="{6D698F83-1797-46AE-8F3A-A16DA9E0610F}" destId="{74354308-1C0B-4488-A397-CD8113F7380F}" srcOrd="0" destOrd="0" presId="urn:microsoft.com/office/officeart/2005/8/layout/process1"/>
    <dgm:cxn modelId="{C63AAC75-2EA7-41F4-A7A4-4879986FE94E}" srcId="{02798E02-0EDD-4232-A929-F8F8403ED908}" destId="{65366800-0AFA-4509-9FEF-FD26DD196A12}" srcOrd="1" destOrd="0" parTransId="{230F5E15-A406-4F44-90C7-3C8D83CB6C14}" sibTransId="{6D698F83-1797-46AE-8F3A-A16DA9E0610F}"/>
    <dgm:cxn modelId="{89B18BA7-D669-4ED4-A456-67BCDE3A8BB3}" srcId="{02798E02-0EDD-4232-A929-F8F8403ED908}" destId="{54BC286C-93A6-4ED3-946B-785D76B549BA}" srcOrd="2" destOrd="0" parTransId="{7C839C05-150C-47F6-9E36-9F1B8F2B36DD}" sibTransId="{B9BF287A-CC85-4AD7-A8C5-E5AA04698B47}"/>
    <dgm:cxn modelId="{AFD3CFB8-A88F-4892-9879-F95F85417CC5}" type="presOf" srcId="{6D698F83-1797-46AE-8F3A-A16DA9E0610F}" destId="{A89954B0-2213-4658-9B51-97D030A7662B}" srcOrd="1" destOrd="0" presId="urn:microsoft.com/office/officeart/2005/8/layout/process1"/>
    <dgm:cxn modelId="{762EE6E3-0D8B-4055-A781-6A3DCAA5A051}" type="presOf" srcId="{23E610CE-CC9B-4B5E-88E0-22C0B2930C51}" destId="{4FBF1415-3305-456F-AAB8-70040B60826B}" srcOrd="0" destOrd="0" presId="urn:microsoft.com/office/officeart/2005/8/layout/process1"/>
    <dgm:cxn modelId="{7DB4BFE4-958D-4579-B561-7F4923FB0904}" type="presOf" srcId="{716C0858-59E6-4E03-8C01-151EEB4179A2}" destId="{AC353D97-E1F5-47A3-8100-789CBE92CF06}" srcOrd="0" destOrd="0" presId="urn:microsoft.com/office/officeart/2005/8/layout/process1"/>
    <dgm:cxn modelId="{ACCAEDEB-0E97-4784-827B-6064CB05B22C}" type="presOf" srcId="{02798E02-0EDD-4232-A929-F8F8403ED908}" destId="{DABC920F-EE2C-47BE-9EB6-BAC604DF856F}" srcOrd="0" destOrd="0" presId="urn:microsoft.com/office/officeart/2005/8/layout/process1"/>
    <dgm:cxn modelId="{BE10EC1F-9031-492D-A337-8F30E2C1BF66}" type="presParOf" srcId="{DABC920F-EE2C-47BE-9EB6-BAC604DF856F}" destId="{AC353D97-E1F5-47A3-8100-789CBE92CF06}" srcOrd="0" destOrd="0" presId="urn:microsoft.com/office/officeart/2005/8/layout/process1"/>
    <dgm:cxn modelId="{1A671410-3B1B-41CA-A858-05BC9B519D3D}" type="presParOf" srcId="{DABC920F-EE2C-47BE-9EB6-BAC604DF856F}" destId="{4FBF1415-3305-456F-AAB8-70040B60826B}" srcOrd="1" destOrd="0" presId="urn:microsoft.com/office/officeart/2005/8/layout/process1"/>
    <dgm:cxn modelId="{02E506BA-B041-4EB1-8162-94A75D7E6DA3}" type="presParOf" srcId="{4FBF1415-3305-456F-AAB8-70040B60826B}" destId="{2E71EEE6-2F19-40E5-A8E6-0949CD508552}" srcOrd="0" destOrd="0" presId="urn:microsoft.com/office/officeart/2005/8/layout/process1"/>
    <dgm:cxn modelId="{BC007038-47B9-4742-918C-AB96785FD17D}" type="presParOf" srcId="{DABC920F-EE2C-47BE-9EB6-BAC604DF856F}" destId="{1CF0974F-CD9A-4E2F-A568-CBC859B86AE8}" srcOrd="2" destOrd="0" presId="urn:microsoft.com/office/officeart/2005/8/layout/process1"/>
    <dgm:cxn modelId="{2837AC4D-D95F-4B8F-B5B4-A0A3F68D14A4}" type="presParOf" srcId="{DABC920F-EE2C-47BE-9EB6-BAC604DF856F}" destId="{74354308-1C0B-4488-A397-CD8113F7380F}" srcOrd="3" destOrd="0" presId="urn:microsoft.com/office/officeart/2005/8/layout/process1"/>
    <dgm:cxn modelId="{0FF5A9F7-045A-4C9B-A725-0DA77FAD962A}" type="presParOf" srcId="{74354308-1C0B-4488-A397-CD8113F7380F}" destId="{A89954B0-2213-4658-9B51-97D030A7662B}" srcOrd="0" destOrd="0" presId="urn:microsoft.com/office/officeart/2005/8/layout/process1"/>
    <dgm:cxn modelId="{80F31D0B-65A2-4B27-83DA-842C293E3476}" type="presParOf" srcId="{DABC920F-EE2C-47BE-9EB6-BAC604DF856F}" destId="{49A68199-D11E-4E70-8AF8-808DDE925F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A8C97-1D26-47C3-B6CB-0FA5FF58ADB6}">
      <dsp:nvSpPr>
        <dsp:cNvPr id="0" name=""/>
        <dsp:cNvSpPr/>
      </dsp:nvSpPr>
      <dsp:spPr>
        <a:xfrm rot="5400000">
          <a:off x="2290006" y="739841"/>
          <a:ext cx="2032744" cy="17684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India has two major exchanges – NSE and BSE</a:t>
          </a:r>
          <a:endParaRPr lang="en-IN" sz="1400" b="1" kern="1200" dirty="0">
            <a:solidFill>
              <a:schemeClr val="tx1"/>
            </a:solidFill>
          </a:endParaRPr>
        </a:p>
      </dsp:txBody>
      <dsp:txXfrm rot="-5400000">
        <a:off x="2697723" y="924482"/>
        <a:ext cx="1217309" cy="1399206"/>
      </dsp:txXfrm>
    </dsp:sp>
    <dsp:sp modelId="{F534D6ED-B6EE-4014-ADE4-587F7454CF1A}">
      <dsp:nvSpPr>
        <dsp:cNvPr id="0" name=""/>
        <dsp:cNvSpPr/>
      </dsp:nvSpPr>
      <dsp:spPr>
        <a:xfrm>
          <a:off x="7789857" y="879511"/>
          <a:ext cx="2268542" cy="121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  <a:endParaRPr lang="en-IN" sz="3600" kern="1200" dirty="0"/>
        </a:p>
      </dsp:txBody>
      <dsp:txXfrm>
        <a:off x="7789857" y="879511"/>
        <a:ext cx="2268542" cy="1219646"/>
      </dsp:txXfrm>
    </dsp:sp>
    <dsp:sp modelId="{960DA5EE-B3FB-405C-A46E-B628530311E0}">
      <dsp:nvSpPr>
        <dsp:cNvPr id="0" name=""/>
        <dsp:cNvSpPr/>
      </dsp:nvSpPr>
      <dsp:spPr>
        <a:xfrm rot="5400000">
          <a:off x="-132128" y="779602"/>
          <a:ext cx="2032744" cy="17684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Arbitrage:</a:t>
          </a:r>
          <a:r>
            <a:rPr lang="en-US" sz="1400" b="1" i="0" kern="1200" dirty="0">
              <a:solidFill>
                <a:schemeClr val="tx1"/>
              </a:solidFill>
            </a:rPr>
            <a:t> practice of taking advantage of a price difference between two or more markets or exchanges</a:t>
          </a:r>
          <a:endParaRPr lang="en-IN" sz="1400" b="1" kern="1200" dirty="0">
            <a:solidFill>
              <a:schemeClr val="tx1"/>
            </a:solidFill>
          </a:endParaRPr>
        </a:p>
      </dsp:txBody>
      <dsp:txXfrm rot="-5400000">
        <a:off x="275589" y="964243"/>
        <a:ext cx="1217309" cy="1399206"/>
      </dsp:txXfrm>
    </dsp:sp>
    <dsp:sp modelId="{EEE6A4A1-2E83-4808-8523-1EA6A0CCA80B}">
      <dsp:nvSpPr>
        <dsp:cNvPr id="0" name=""/>
        <dsp:cNvSpPr/>
      </dsp:nvSpPr>
      <dsp:spPr>
        <a:xfrm rot="5400000">
          <a:off x="4767588" y="761571"/>
          <a:ext cx="2032744" cy="17684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Strategy Used: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Percentage difference is calculated on the current prices of NSE and BSE.</a:t>
          </a:r>
        </a:p>
      </dsp:txBody>
      <dsp:txXfrm rot="-5400000">
        <a:off x="5175305" y="946212"/>
        <a:ext cx="1217309" cy="1399206"/>
      </dsp:txXfrm>
    </dsp:sp>
    <dsp:sp modelId="{4751FC86-5632-47B6-830D-B4906C6368D4}">
      <dsp:nvSpPr>
        <dsp:cNvPr id="0" name=""/>
        <dsp:cNvSpPr/>
      </dsp:nvSpPr>
      <dsp:spPr>
        <a:xfrm>
          <a:off x="1370260" y="2133267"/>
          <a:ext cx="2195363" cy="121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5C93B-A81B-4159-8DD8-918AE18D5A43}">
      <dsp:nvSpPr>
        <dsp:cNvPr id="0" name=""/>
        <dsp:cNvSpPr/>
      </dsp:nvSpPr>
      <dsp:spPr>
        <a:xfrm rot="5400000">
          <a:off x="7274330" y="761571"/>
          <a:ext cx="2032744" cy="176848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Arbitrage Opportunity - List of stocks with the biggest price difference on the BSE and NSE</a:t>
          </a:r>
          <a:endParaRPr lang="en-IN" sz="1400" b="0" kern="1200" dirty="0">
            <a:solidFill>
              <a:schemeClr val="tx1"/>
            </a:solidFill>
          </a:endParaRPr>
        </a:p>
      </dsp:txBody>
      <dsp:txXfrm rot="-5400000">
        <a:off x="7682047" y="946212"/>
        <a:ext cx="1217309" cy="1399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40DD5-944D-404F-87E8-8000505F58E1}">
      <dsp:nvSpPr>
        <dsp:cNvPr id="0" name=""/>
        <dsp:cNvSpPr/>
      </dsp:nvSpPr>
      <dsp:spPr>
        <a:xfrm>
          <a:off x="2655" y="871648"/>
          <a:ext cx="2664342" cy="10657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USER</a:t>
          </a:r>
          <a:endParaRPr lang="en-IN" sz="2500" b="1" kern="1200" dirty="0"/>
        </a:p>
      </dsp:txBody>
      <dsp:txXfrm>
        <a:off x="2655" y="871648"/>
        <a:ext cx="2397908" cy="1065736"/>
      </dsp:txXfrm>
    </dsp:sp>
    <dsp:sp modelId="{59E14A33-84F0-425A-9D1B-F965400BB27A}">
      <dsp:nvSpPr>
        <dsp:cNvPr id="0" name=""/>
        <dsp:cNvSpPr/>
      </dsp:nvSpPr>
      <dsp:spPr>
        <a:xfrm>
          <a:off x="2134129" y="871648"/>
          <a:ext cx="2664342" cy="1065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FRONTEND</a:t>
          </a:r>
          <a:endParaRPr lang="en-IN" sz="2500" b="1" kern="1200" dirty="0"/>
        </a:p>
      </dsp:txBody>
      <dsp:txXfrm>
        <a:off x="2666997" y="871648"/>
        <a:ext cx="1598606" cy="1065736"/>
      </dsp:txXfrm>
    </dsp:sp>
    <dsp:sp modelId="{0B7C04F5-EE8B-4212-9FAD-CF1343CBCD3E}">
      <dsp:nvSpPr>
        <dsp:cNvPr id="0" name=""/>
        <dsp:cNvSpPr/>
      </dsp:nvSpPr>
      <dsp:spPr>
        <a:xfrm>
          <a:off x="4265602" y="871648"/>
          <a:ext cx="2664342" cy="1065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BACKEND</a:t>
          </a:r>
          <a:endParaRPr lang="en-IN" sz="2500" b="1" kern="1200" dirty="0"/>
        </a:p>
      </dsp:txBody>
      <dsp:txXfrm>
        <a:off x="4798470" y="871648"/>
        <a:ext cx="1598606" cy="1065736"/>
      </dsp:txXfrm>
    </dsp:sp>
    <dsp:sp modelId="{8D13525D-5D79-493F-8FF1-D8FBBC294590}">
      <dsp:nvSpPr>
        <dsp:cNvPr id="0" name=""/>
        <dsp:cNvSpPr/>
      </dsp:nvSpPr>
      <dsp:spPr>
        <a:xfrm>
          <a:off x="6397076" y="871648"/>
          <a:ext cx="2664342" cy="1065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DATABASE</a:t>
          </a:r>
          <a:endParaRPr lang="en-IN" sz="2500" b="1" kern="1200" dirty="0"/>
        </a:p>
      </dsp:txBody>
      <dsp:txXfrm>
        <a:off x="6929944" y="871648"/>
        <a:ext cx="1598606" cy="1065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ECBB1-211E-4CFD-BC3C-E37B45C0876B}">
      <dsp:nvSpPr>
        <dsp:cNvPr id="0" name=""/>
        <dsp:cNvSpPr/>
      </dsp:nvSpPr>
      <dsp:spPr>
        <a:xfrm>
          <a:off x="0" y="616614"/>
          <a:ext cx="1779295" cy="1067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HTML CSS </a:t>
          </a:r>
          <a:r>
            <a:rPr lang="en-US" sz="2600" b="1" kern="1200" dirty="0" err="1"/>
            <a:t>ReactJs</a:t>
          </a:r>
          <a:endParaRPr lang="en-IN" sz="2600" b="1" kern="1200" dirty="0"/>
        </a:p>
      </dsp:txBody>
      <dsp:txXfrm>
        <a:off x="0" y="616614"/>
        <a:ext cx="1779295" cy="1067577"/>
      </dsp:txXfrm>
    </dsp:sp>
    <dsp:sp modelId="{AAE30D19-E817-49F9-992D-D06C2C6A00BE}">
      <dsp:nvSpPr>
        <dsp:cNvPr id="0" name=""/>
        <dsp:cNvSpPr/>
      </dsp:nvSpPr>
      <dsp:spPr>
        <a:xfrm>
          <a:off x="1957225" y="616614"/>
          <a:ext cx="1779295" cy="1067577"/>
        </a:xfrm>
        <a:prstGeom prst="rect">
          <a:avLst/>
        </a:prstGeom>
        <a:solidFill>
          <a:schemeClr val="accent2">
            <a:hueOff val="745968"/>
            <a:satOff val="-5205"/>
            <a:lumOff val="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Spring Boot (Java)</a:t>
          </a:r>
          <a:endParaRPr lang="en-IN" sz="2600" b="1" kern="1200" dirty="0"/>
        </a:p>
      </dsp:txBody>
      <dsp:txXfrm>
        <a:off x="1957225" y="616614"/>
        <a:ext cx="1779295" cy="1067577"/>
      </dsp:txXfrm>
    </dsp:sp>
    <dsp:sp modelId="{DA92E58B-665C-4246-8740-8B29ABD587E2}">
      <dsp:nvSpPr>
        <dsp:cNvPr id="0" name=""/>
        <dsp:cNvSpPr/>
      </dsp:nvSpPr>
      <dsp:spPr>
        <a:xfrm>
          <a:off x="3914451" y="616614"/>
          <a:ext cx="1779295" cy="1067577"/>
        </a:xfrm>
        <a:prstGeom prst="rect">
          <a:avLst/>
        </a:prstGeom>
        <a:solidFill>
          <a:schemeClr val="accent2">
            <a:hueOff val="1491936"/>
            <a:satOff val="-10410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MongoDB</a:t>
          </a:r>
          <a:endParaRPr lang="en-IN" sz="2600" b="1" kern="1200" dirty="0"/>
        </a:p>
      </dsp:txBody>
      <dsp:txXfrm>
        <a:off x="3914451" y="616614"/>
        <a:ext cx="1779295" cy="1067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53D97-E1F5-47A3-8100-789CBE92CF06}">
      <dsp:nvSpPr>
        <dsp:cNvPr id="0" name=""/>
        <dsp:cNvSpPr/>
      </dsp:nvSpPr>
      <dsp:spPr>
        <a:xfrm>
          <a:off x="4116" y="1429443"/>
          <a:ext cx="2495500" cy="14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Fetching Data From Yahoo Finance</a:t>
          </a:r>
        </a:p>
      </dsp:txBody>
      <dsp:txXfrm>
        <a:off x="47970" y="1473297"/>
        <a:ext cx="2407792" cy="1409592"/>
      </dsp:txXfrm>
    </dsp:sp>
    <dsp:sp modelId="{4FBF1415-3305-456F-AAB8-70040B60826B}">
      <dsp:nvSpPr>
        <dsp:cNvPr id="0" name=""/>
        <dsp:cNvSpPr/>
      </dsp:nvSpPr>
      <dsp:spPr>
        <a:xfrm>
          <a:off x="2749166" y="1868651"/>
          <a:ext cx="529046" cy="618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2749166" y="1992428"/>
        <a:ext cx="370332" cy="371330"/>
      </dsp:txXfrm>
    </dsp:sp>
    <dsp:sp modelId="{1CF0974F-CD9A-4E2F-A568-CBC859B86AE8}">
      <dsp:nvSpPr>
        <dsp:cNvPr id="0" name=""/>
        <dsp:cNvSpPr/>
      </dsp:nvSpPr>
      <dsp:spPr>
        <a:xfrm>
          <a:off x="3497816" y="1429443"/>
          <a:ext cx="2495500" cy="14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Storing Data in Database</a:t>
          </a:r>
        </a:p>
      </dsp:txBody>
      <dsp:txXfrm>
        <a:off x="3541670" y="1473297"/>
        <a:ext cx="2407792" cy="1409592"/>
      </dsp:txXfrm>
    </dsp:sp>
    <dsp:sp modelId="{74354308-1C0B-4488-A397-CD8113F7380F}">
      <dsp:nvSpPr>
        <dsp:cNvPr id="0" name=""/>
        <dsp:cNvSpPr/>
      </dsp:nvSpPr>
      <dsp:spPr>
        <a:xfrm>
          <a:off x="6242866" y="1868651"/>
          <a:ext cx="529046" cy="618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242866" y="1992428"/>
        <a:ext cx="370332" cy="371330"/>
      </dsp:txXfrm>
    </dsp:sp>
    <dsp:sp modelId="{49A68199-D11E-4E70-8AF8-808DDE925F47}">
      <dsp:nvSpPr>
        <dsp:cNvPr id="0" name=""/>
        <dsp:cNvSpPr/>
      </dsp:nvSpPr>
      <dsp:spPr>
        <a:xfrm>
          <a:off x="6991516" y="1429443"/>
          <a:ext cx="2486341" cy="1497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Using that data in System</a:t>
          </a:r>
        </a:p>
      </dsp:txBody>
      <dsp:txXfrm>
        <a:off x="7035370" y="1473297"/>
        <a:ext cx="2398633" cy="140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publicdomainpictures.net/en/view-image.php?image=214616&amp;picture=new-york-stock-exchan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5053" y="-583633"/>
            <a:ext cx="4813072" cy="3494791"/>
          </a:xfrm>
        </p:spPr>
        <p:txBody>
          <a:bodyPr>
            <a:normAutofit/>
          </a:bodyPr>
          <a:lstStyle/>
          <a:p>
            <a:r>
              <a:rPr lang="en-US" sz="4400" dirty="0"/>
              <a:t>Team No:14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349479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BSE-</a:t>
            </a:r>
            <a:r>
              <a:rPr lang="en-US" dirty="0" err="1"/>
              <a:t>Nse</a:t>
            </a:r>
            <a:r>
              <a:rPr lang="en-US" dirty="0"/>
              <a:t> Arbitrage Recommendation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98383" y="567892"/>
            <a:ext cx="5797618" cy="606391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B8CC-4B06-188E-E4FE-2B0A871E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Architecture/Wire 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Risk/Challenges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Outcomes/Benefits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Appendix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AF2FB-254D-55B3-56E9-DDAAFE8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Guided By:</a:t>
            </a:r>
            <a:endParaRPr lang="en-I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394A81-6A53-6415-1615-CE5B3723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Mentor 1:</a:t>
            </a:r>
            <a:r>
              <a:rPr lang="en-US" dirty="0"/>
              <a:t> </a:t>
            </a:r>
            <a:r>
              <a:rPr lang="en-IN" i="0" dirty="0" err="1">
                <a:solidFill>
                  <a:schemeClr val="bg1"/>
                </a:solidFill>
                <a:effectLst/>
                <a:latin typeface="+mj-lt"/>
              </a:rPr>
              <a:t>Sampada</a:t>
            </a:r>
            <a:r>
              <a:rPr lang="en-IN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IN" i="0" dirty="0" err="1">
                <a:solidFill>
                  <a:schemeClr val="bg1"/>
                </a:solidFill>
                <a:effectLst/>
                <a:latin typeface="+mj-lt"/>
              </a:rPr>
              <a:t>Zarekar</a:t>
            </a:r>
            <a:r>
              <a:rPr lang="en-IN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,</a:t>
            </a:r>
            <a:r>
              <a:rPr lang="en-IN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en-IN" i="0" dirty="0">
                <a:solidFill>
                  <a:schemeClr val="bg1"/>
                </a:solidFill>
                <a:effectLst/>
                <a:latin typeface="+mj-lt"/>
              </a:rPr>
              <a:t>Bramhanand </a:t>
            </a:r>
            <a:r>
              <a:rPr lang="en-IN" i="0" dirty="0" err="1">
                <a:solidFill>
                  <a:schemeClr val="bg1"/>
                </a:solidFill>
                <a:effectLst/>
                <a:latin typeface="+mj-lt"/>
              </a:rPr>
              <a:t>Mirkaleekar</a:t>
            </a:r>
            <a:endParaRPr lang="en-IN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bg1"/>
                </a:solidFill>
                <a:latin typeface="+mj-lt"/>
              </a:rPr>
              <a:t>Mentor 2: </a:t>
            </a:r>
            <a:r>
              <a:rPr lang="en-IN" i="0" dirty="0">
                <a:solidFill>
                  <a:schemeClr val="bg1"/>
                </a:solidFill>
                <a:effectLst/>
                <a:latin typeface="+mj-lt"/>
              </a:rPr>
              <a:t>Esha </a:t>
            </a:r>
            <a:r>
              <a:rPr lang="en-IN" i="0" dirty="0" err="1">
                <a:solidFill>
                  <a:schemeClr val="bg1"/>
                </a:solidFill>
                <a:effectLst/>
                <a:latin typeface="+mj-lt"/>
              </a:rPr>
              <a:t>Chaugule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F1E8C-C19F-4CB6-F355-9472358854EB}"/>
              </a:ext>
            </a:extLst>
          </p:cNvPr>
          <p:cNvSpPr txBox="1"/>
          <p:nvPr/>
        </p:nvSpPr>
        <p:spPr>
          <a:xfrm>
            <a:off x="991402" y="348734"/>
            <a:ext cx="750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 Details:</a:t>
            </a:r>
            <a:endParaRPr lang="en-IN" sz="2800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23E82A-DAF9-7CDA-CCDE-9FBEC158B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62392"/>
              </p:ext>
            </p:extLst>
          </p:nvPr>
        </p:nvGraphicFramePr>
        <p:xfrm>
          <a:off x="1444860" y="1314956"/>
          <a:ext cx="6746240" cy="27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33">
                  <a:extLst>
                    <a:ext uri="{9D8B030D-6E8A-4147-A177-3AD203B41FA5}">
                      <a16:colId xmlns:a16="http://schemas.microsoft.com/office/drawing/2014/main" val="3750457372"/>
                    </a:ext>
                  </a:extLst>
                </a:gridCol>
                <a:gridCol w="5820407">
                  <a:extLst>
                    <a:ext uri="{9D8B030D-6E8A-4147-A177-3AD203B41FA5}">
                      <a16:colId xmlns:a16="http://schemas.microsoft.com/office/drawing/2014/main" val="4069328160"/>
                    </a:ext>
                  </a:extLst>
                </a:gridCol>
              </a:tblGrid>
              <a:tr h="4748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Sr No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Name 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6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1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  <a:latin typeface="+mj-lt"/>
                        </a:rPr>
                        <a:t>Isha </a:t>
                      </a:r>
                      <a:r>
                        <a:rPr lang="en-IN" sz="1800" dirty="0" err="1">
                          <a:effectLst/>
                          <a:latin typeface="+mj-lt"/>
                        </a:rPr>
                        <a:t>Ambekar</a:t>
                      </a:r>
                      <a:endParaRPr lang="en-IN" sz="18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16161"/>
                  </a:ext>
                </a:extLst>
              </a:tr>
              <a:tr h="4748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2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Bhaktee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Ugale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14635"/>
                  </a:ext>
                </a:extLst>
              </a:tr>
              <a:tr h="4748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3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Sakshi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Khaire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57098"/>
                  </a:ext>
                </a:extLst>
              </a:tr>
              <a:tr h="4748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4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Pradnya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Kashid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17938"/>
                  </a:ext>
                </a:extLst>
              </a:tr>
              <a:tr h="4748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5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Sanika Shinde</a:t>
                      </a: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3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72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Problem Statement: </a:t>
            </a:r>
            <a:r>
              <a:rPr lang="fr-FR" sz="3100" b="0" i="0" dirty="0">
                <a:solidFill>
                  <a:srgbClr val="1F1F1F"/>
                </a:solidFill>
                <a:effectLst/>
              </a:rPr>
              <a:t>BSE/NSE Arbitrage </a:t>
            </a:r>
            <a:r>
              <a:rPr lang="fr-FR" sz="3100" b="0" i="0" dirty="0" err="1">
                <a:solidFill>
                  <a:srgbClr val="1F1F1F"/>
                </a:solidFill>
                <a:effectLst/>
              </a:rPr>
              <a:t>Recommendation</a:t>
            </a:r>
            <a:r>
              <a:rPr lang="fr-FR" sz="3100" b="0" i="0" dirty="0">
                <a:solidFill>
                  <a:srgbClr val="1F1F1F"/>
                </a:solidFill>
                <a:effectLst/>
              </a:rPr>
              <a:t> System</a:t>
            </a:r>
            <a:br>
              <a:rPr lang="en-US" sz="4800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891372-EA7F-3850-E4C8-8099CF7C9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7019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5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CD79-A65A-777A-270A-7974AB32D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FD7A-5BFC-EC29-8D11-71B192310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overview of architecture tech stack used in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16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E2-A3BD-1169-244B-7DEF1979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Tech Stack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0102A-F7A0-8FBE-F92F-E33AF9F06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68696"/>
              </p:ext>
            </p:extLst>
          </p:nvPr>
        </p:nvGraphicFramePr>
        <p:xfrm>
          <a:off x="1563963" y="1737360"/>
          <a:ext cx="9064074" cy="280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9EE0AD-146D-EA5C-0CB1-D98BDA0A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370230"/>
              </p:ext>
            </p:extLst>
          </p:nvPr>
        </p:nvGraphicFramePr>
        <p:xfrm>
          <a:off x="4140719" y="3549488"/>
          <a:ext cx="5693747" cy="230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8130B-8055-2F0C-0D7A-F6189E0976FD}"/>
              </a:ext>
            </a:extLst>
          </p:cNvPr>
          <p:cNvCxnSpPr>
            <a:cxnSpLocks/>
          </p:cNvCxnSpPr>
          <p:nvPr/>
        </p:nvCxnSpPr>
        <p:spPr>
          <a:xfrm>
            <a:off x="4991878" y="3648269"/>
            <a:ext cx="0" cy="5131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FE72CA-6032-D5F7-9DB6-49E8465841FB}"/>
              </a:ext>
            </a:extLst>
          </p:cNvPr>
          <p:cNvCxnSpPr>
            <a:cxnSpLocks/>
          </p:cNvCxnSpPr>
          <p:nvPr/>
        </p:nvCxnSpPr>
        <p:spPr>
          <a:xfrm>
            <a:off x="6987592" y="3648269"/>
            <a:ext cx="0" cy="5131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86D236-64F4-89FC-F321-42C2F330DD0F}"/>
              </a:ext>
            </a:extLst>
          </p:cNvPr>
          <p:cNvCxnSpPr>
            <a:cxnSpLocks/>
          </p:cNvCxnSpPr>
          <p:nvPr/>
        </p:nvCxnSpPr>
        <p:spPr>
          <a:xfrm>
            <a:off x="9007152" y="3648269"/>
            <a:ext cx="0" cy="5131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290701-1657-FE02-840A-29447C09C429}"/>
              </a:ext>
            </a:extLst>
          </p:cNvPr>
          <p:cNvSpPr/>
          <p:nvPr/>
        </p:nvSpPr>
        <p:spPr>
          <a:xfrm>
            <a:off x="1278295" y="177282"/>
            <a:ext cx="4677746" cy="2230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56FBE26-F2E8-5FBA-2883-BD2E3E3741A1}"/>
              </a:ext>
            </a:extLst>
          </p:cNvPr>
          <p:cNvSpPr/>
          <p:nvPr/>
        </p:nvSpPr>
        <p:spPr>
          <a:xfrm>
            <a:off x="7061309" y="4338734"/>
            <a:ext cx="1212980" cy="139026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4E251-984F-6CD1-41B8-2F9B1C3681E2}"/>
              </a:ext>
            </a:extLst>
          </p:cNvPr>
          <p:cNvSpPr txBox="1"/>
          <p:nvPr/>
        </p:nvSpPr>
        <p:spPr>
          <a:xfrm>
            <a:off x="2282607" y="335699"/>
            <a:ext cx="272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Frontend Application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C766A-B7E4-3273-78E5-009E04A1207E}"/>
              </a:ext>
            </a:extLst>
          </p:cNvPr>
          <p:cNvSpPr/>
          <p:nvPr/>
        </p:nvSpPr>
        <p:spPr>
          <a:xfrm>
            <a:off x="1390686" y="905068"/>
            <a:ext cx="1530220" cy="466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27E76-3E48-8DB0-EFB1-95D3B15BFE66}"/>
              </a:ext>
            </a:extLst>
          </p:cNvPr>
          <p:cNvSpPr txBox="1"/>
          <p:nvPr/>
        </p:nvSpPr>
        <p:spPr>
          <a:xfrm>
            <a:off x="1448438" y="953667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Components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1B0B54-A508-593E-B906-BE3AEAA891FD}"/>
              </a:ext>
            </a:extLst>
          </p:cNvPr>
          <p:cNvSpPr/>
          <p:nvPr/>
        </p:nvSpPr>
        <p:spPr>
          <a:xfrm>
            <a:off x="1278295" y="3623388"/>
            <a:ext cx="4677746" cy="2488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6CC12-A57A-B2C4-8925-521D7B4CD768}"/>
              </a:ext>
            </a:extLst>
          </p:cNvPr>
          <p:cNvSpPr/>
          <p:nvPr/>
        </p:nvSpPr>
        <p:spPr>
          <a:xfrm>
            <a:off x="3033297" y="895736"/>
            <a:ext cx="1344739" cy="466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B19AC-BA66-0C50-CAD3-1BFF3DD31A4B}"/>
              </a:ext>
            </a:extLst>
          </p:cNvPr>
          <p:cNvSpPr txBox="1"/>
          <p:nvPr/>
        </p:nvSpPr>
        <p:spPr>
          <a:xfrm>
            <a:off x="3146396" y="953667"/>
            <a:ext cx="11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Templates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F12F13-36C8-9E11-4D00-5B81C941F816}"/>
              </a:ext>
            </a:extLst>
          </p:cNvPr>
          <p:cNvSpPr/>
          <p:nvPr/>
        </p:nvSpPr>
        <p:spPr>
          <a:xfrm>
            <a:off x="4495799" y="905068"/>
            <a:ext cx="1281545" cy="466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CE49-F37C-7E4E-F136-5422CF0670AD}"/>
              </a:ext>
            </a:extLst>
          </p:cNvPr>
          <p:cNvSpPr txBox="1"/>
          <p:nvPr/>
        </p:nvSpPr>
        <p:spPr>
          <a:xfrm>
            <a:off x="4626294" y="944335"/>
            <a:ext cx="94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Services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81520A-EB5A-6D34-770F-AFF8BA942011}"/>
              </a:ext>
            </a:extLst>
          </p:cNvPr>
          <p:cNvSpPr/>
          <p:nvPr/>
        </p:nvSpPr>
        <p:spPr>
          <a:xfrm>
            <a:off x="1750268" y="1783687"/>
            <a:ext cx="3733800" cy="537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HTTP Client</a:t>
            </a:r>
            <a:endParaRPr lang="en-IN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224CAD-EF1D-938E-4CF0-C78D6515C0CE}"/>
              </a:ext>
            </a:extLst>
          </p:cNvPr>
          <p:cNvSpPr/>
          <p:nvPr/>
        </p:nvSpPr>
        <p:spPr>
          <a:xfrm>
            <a:off x="1782147" y="3890865"/>
            <a:ext cx="3620277" cy="569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Spring REST Controller</a:t>
            </a:r>
            <a:endParaRPr lang="en-IN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1D017-2CE9-A1A3-E9CC-9CE047EC768B}"/>
              </a:ext>
            </a:extLst>
          </p:cNvPr>
          <p:cNvSpPr/>
          <p:nvPr/>
        </p:nvSpPr>
        <p:spPr>
          <a:xfrm>
            <a:off x="1408588" y="4674630"/>
            <a:ext cx="1190324" cy="486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39062D-AA05-7FFD-76DA-4EAB98D9EAEF}"/>
              </a:ext>
            </a:extLst>
          </p:cNvPr>
          <p:cNvSpPr/>
          <p:nvPr/>
        </p:nvSpPr>
        <p:spPr>
          <a:xfrm>
            <a:off x="2783403" y="4674630"/>
            <a:ext cx="1344739" cy="486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52AD0B-A236-0C13-B3DD-9A5DA2C8ADA9}"/>
              </a:ext>
            </a:extLst>
          </p:cNvPr>
          <p:cNvSpPr/>
          <p:nvPr/>
        </p:nvSpPr>
        <p:spPr>
          <a:xfrm>
            <a:off x="4310670" y="4665293"/>
            <a:ext cx="1466674" cy="5691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DAO (Repository)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855D9-9ABE-79E8-3174-D5B898C9407E}"/>
              </a:ext>
            </a:extLst>
          </p:cNvPr>
          <p:cNvSpPr txBox="1"/>
          <p:nvPr/>
        </p:nvSpPr>
        <p:spPr>
          <a:xfrm>
            <a:off x="1913818" y="5488320"/>
            <a:ext cx="346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Spring Boot Backend Application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D57B2-9F0C-ED5D-152F-0BE935EDD1B3}"/>
              </a:ext>
            </a:extLst>
          </p:cNvPr>
          <p:cNvSpPr txBox="1"/>
          <p:nvPr/>
        </p:nvSpPr>
        <p:spPr>
          <a:xfrm flipH="1">
            <a:off x="7377616" y="4966319"/>
            <a:ext cx="5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  <a:endParaRPr lang="en-IN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D141A4EC-74B2-8B6F-FAD2-EF42EE64C223}"/>
              </a:ext>
            </a:extLst>
          </p:cNvPr>
          <p:cNvSpPr/>
          <p:nvPr/>
        </p:nvSpPr>
        <p:spPr>
          <a:xfrm>
            <a:off x="4626294" y="2341954"/>
            <a:ext cx="385516" cy="1548911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71730F6-A25B-3567-9AD4-D8DDBABCD460}"/>
              </a:ext>
            </a:extLst>
          </p:cNvPr>
          <p:cNvSpPr/>
          <p:nvPr/>
        </p:nvSpPr>
        <p:spPr>
          <a:xfrm>
            <a:off x="2282607" y="2320793"/>
            <a:ext cx="316305" cy="154891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3ACE694-BBD9-65B1-240B-DE88992DB670}"/>
              </a:ext>
            </a:extLst>
          </p:cNvPr>
          <p:cNvSpPr/>
          <p:nvPr/>
        </p:nvSpPr>
        <p:spPr>
          <a:xfrm>
            <a:off x="5780456" y="4683981"/>
            <a:ext cx="1295260" cy="550480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D655265-59E4-4767-2778-0F805707B8FA}"/>
              </a:ext>
            </a:extLst>
          </p:cNvPr>
          <p:cNvSpPr txBox="1">
            <a:spLocks/>
          </p:cNvSpPr>
          <p:nvPr/>
        </p:nvSpPr>
        <p:spPr>
          <a:xfrm>
            <a:off x="7431635" y="1292290"/>
            <a:ext cx="467774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Architecture of Application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E46-0CD3-2EBC-3292-C4EA0F77323C}"/>
              </a:ext>
            </a:extLst>
          </p:cNvPr>
          <p:cNvSpPr/>
          <p:nvPr/>
        </p:nvSpPr>
        <p:spPr>
          <a:xfrm>
            <a:off x="9685176" y="4562669"/>
            <a:ext cx="1950097" cy="925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Yahoo Finance API</a:t>
            </a:r>
            <a:endParaRPr lang="en-IN" b="1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AF8E7D8-7FDE-9075-700A-01319720FB67}"/>
              </a:ext>
            </a:extLst>
          </p:cNvPr>
          <p:cNvSpPr/>
          <p:nvPr/>
        </p:nvSpPr>
        <p:spPr>
          <a:xfrm>
            <a:off x="8274289" y="4824899"/>
            <a:ext cx="1410887" cy="417931"/>
          </a:xfrm>
          <a:prstGeom prst="lef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3555D9-AD7F-5F34-1D14-800F1FCB9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012527"/>
              </p:ext>
            </p:extLst>
          </p:nvPr>
        </p:nvGraphicFramePr>
        <p:xfrm>
          <a:off x="949649" y="1158205"/>
          <a:ext cx="9481975" cy="4356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5004EC6-2C7B-53E7-1AEB-26AC00E2661D}"/>
              </a:ext>
            </a:extLst>
          </p:cNvPr>
          <p:cNvSpPr txBox="1">
            <a:spLocks/>
          </p:cNvSpPr>
          <p:nvPr/>
        </p:nvSpPr>
        <p:spPr>
          <a:xfrm>
            <a:off x="844938" y="808906"/>
            <a:ext cx="7235371" cy="1069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of Data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903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{9D8D8BA8-8790-43BD-B2F8-4DA97DE6EE91}tf11437505_win32</Template>
  <TotalTime>276</TotalTime>
  <Words>216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 Pro Cond Light</vt:lpstr>
      <vt:lpstr>Speak Pro</vt:lpstr>
      <vt:lpstr>Wingdings</vt:lpstr>
      <vt:lpstr>RetrospectVTI</vt:lpstr>
      <vt:lpstr>Team No:14</vt:lpstr>
      <vt:lpstr> Agenda:</vt:lpstr>
      <vt:lpstr>Guided By:</vt:lpstr>
      <vt:lpstr>        Problem Statement: BSE/NSE Arbitrage Recommendation System </vt:lpstr>
      <vt:lpstr>Architecture</vt:lpstr>
      <vt:lpstr>A Simple Tech Stack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No:14</dc:title>
  <dc:creator>shindesanika2002@gmail.com</dc:creator>
  <cp:lastModifiedBy>Ugale, Bhaktee B</cp:lastModifiedBy>
  <cp:revision>3</cp:revision>
  <dcterms:created xsi:type="dcterms:W3CDTF">2023-06-13T13:18:13Z</dcterms:created>
  <dcterms:modified xsi:type="dcterms:W3CDTF">2023-06-14T14:24:53Z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