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9" r:id="rId10"/>
    <p:sldId id="264" r:id="rId11"/>
    <p:sldId id="265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akshi Bajpai" initials="MB" lastIdx="1" clrIdx="0">
    <p:extLst>
      <p:ext uri="{19B8F6BF-5375-455C-9EA6-DF929625EA0E}">
        <p15:presenceInfo xmlns:p15="http://schemas.microsoft.com/office/powerpoint/2012/main" userId="43fc41e160a520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C48"/>
    <a:srgbClr val="0A1542"/>
    <a:srgbClr val="420A17"/>
    <a:srgbClr val="0D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4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5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8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38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9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6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3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350E-9CFE-40D5-BA7D-182C5E98BAEC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63EFFD-1F87-4362-879E-DBCAA932F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43AC-475A-2BB2-5B46-7515A9E13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Pal</a:t>
            </a:r>
            <a:r>
              <a:rPr lang="en-US" sz="60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mer </a:t>
            </a:r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Peng</a:t>
            </a:r>
            <a:r>
              <a:rPr lang="en-US" sz="60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uins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/>
              <a:t> 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0C3D3-1086-A074-B828-C19486625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SAK</a:t>
            </a:r>
            <a:r>
              <a:rPr lang="en-US" sz="32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SHI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BAJ</a:t>
            </a:r>
            <a:r>
              <a:rPr lang="en-US" sz="32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PAI</a:t>
            </a:r>
          </a:p>
          <a:p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</a:t>
            </a:r>
            <a:r>
              <a:rPr lang="en-US" sz="32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ID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–</a:t>
            </a:r>
            <a:r>
              <a:rPr lang="en-US" sz="3200" dirty="0"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21BCS</a:t>
            </a:r>
            <a:r>
              <a:rPr lang="en-US" sz="32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6938</a:t>
            </a:r>
            <a:endParaRPr lang="en-IN" sz="3200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6E5B6-8490-1F41-6104-7CBD13F8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65" y="3835699"/>
            <a:ext cx="3063505" cy="2827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F827F8-CD89-547C-30C3-D3D5DF1E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5" y="101979"/>
            <a:ext cx="4130420" cy="2476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DD01C-8CC2-11B9-F2C5-315E6570C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0"/>
            <a:ext cx="4551085" cy="35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2DA1-EDC8-4CB5-5470-5FDE1850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/>
          <a:lstStyle/>
          <a:p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Histo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gram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Flip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gth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575C5-26A9-0066-7DF9-7A950C1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5" y="941294"/>
            <a:ext cx="8911687" cy="5280212"/>
          </a:xfrm>
        </p:spPr>
      </p:pic>
    </p:spTree>
    <p:extLst>
      <p:ext uri="{BB962C8B-B14F-4D97-AF65-F5344CB8AC3E}">
        <p14:creationId xmlns:p14="http://schemas.microsoft.com/office/powerpoint/2010/main" val="258803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78BC-1B0F-4F62-FD19-B74E702C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718"/>
            <a:ext cx="8911687" cy="183328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Box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plot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dy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Ma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s.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Flip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Len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gth</a:t>
            </a:r>
            <a:endParaRPr lang="en-IN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A0631-A6D4-F698-2910-3FF71ED91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9" y="1380565"/>
            <a:ext cx="8911687" cy="4966447"/>
          </a:xfrm>
        </p:spPr>
      </p:pic>
    </p:spTree>
    <p:extLst>
      <p:ext uri="{BB962C8B-B14F-4D97-AF65-F5344CB8AC3E}">
        <p14:creationId xmlns:p14="http://schemas.microsoft.com/office/powerpoint/2010/main" val="267774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8223-191E-B2E4-E863-630B0E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94677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Advan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tages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498A-56CA-F485-6E7A-BC1681C9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2353"/>
            <a:ext cx="8915400" cy="394795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Open source</a:t>
            </a:r>
          </a:p>
          <a:p>
            <a:pPr algn="l" fontAlgn="base"/>
            <a:r>
              <a:rPr lang="en-IN" sz="2000" b="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</a:rPr>
              <a:t>Supports various Data Types</a:t>
            </a:r>
          </a:p>
          <a:p>
            <a:r>
              <a:rPr lang="en-IN" sz="2000" b="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</a:rPr>
              <a:t>Powerful Graphics</a:t>
            </a:r>
          </a:p>
          <a:p>
            <a:r>
              <a:rPr lang="en-IN" sz="2000" b="0" i="0" dirty="0">
                <a:solidFill>
                  <a:srgbClr val="444444"/>
                </a:solidFill>
                <a:effectLst/>
                <a:latin typeface="Arial Rounded MT Bold" panose="020F0704030504030204" pitchFamily="34" charset="0"/>
              </a:rPr>
              <a:t>Doesn’t need a Compiler</a:t>
            </a:r>
          </a:p>
          <a:p>
            <a:r>
              <a:rPr lang="en-IN" sz="2000" dirty="0">
                <a:solidFill>
                  <a:srgbClr val="555555"/>
                </a:solidFill>
                <a:latin typeface="Arial Rounded MT Bold" panose="020F0704030504030204" pitchFamily="34" charset="0"/>
              </a:rPr>
              <a:t>V</a:t>
            </a:r>
            <a:r>
              <a:rPr lang="en-IN" sz="2000" b="0" i="0" dirty="0">
                <a:solidFill>
                  <a:srgbClr val="555555"/>
                </a:solidFill>
                <a:effectLst/>
                <a:latin typeface="Arial Rounded MT Bold" panose="020F0704030504030204" pitchFamily="34" charset="0"/>
              </a:rPr>
              <a:t>ery flexible</a:t>
            </a: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50ECB-BE7E-B8B2-3A0A-3A51E26DC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" y="2882855"/>
            <a:ext cx="6027942" cy="448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CD90C-7AE2-2B0B-905D-2BAE2771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84" y="842682"/>
            <a:ext cx="603556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90BB-B8EE-5170-98A6-6BD96CE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9028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Conc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lusion</a:t>
            </a:r>
            <a:endParaRPr lang="en-IN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1FF8-EB03-FF49-3C8F-9283D22C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90282"/>
            <a:ext cx="8915400" cy="522094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Data visualization in R and RStudio makes it possible to easily use basic plotting functions, or apply more advanced functions through packages.</a:t>
            </a:r>
          </a:p>
          <a:p>
            <a:r>
              <a:rPr lang="en-US" sz="2000" dirty="0">
                <a:solidFill>
                  <a:srgbClr val="3A343A"/>
                </a:solidFill>
                <a:latin typeface="Arial Rounded MT Bold" panose="020F0704030504030204" pitchFamily="34" charset="0"/>
              </a:rPr>
              <a:t>You </a:t>
            </a:r>
            <a:r>
              <a:rPr lang="en-US" sz="2000" b="0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can easily ensure </a:t>
            </a:r>
            <a:r>
              <a:rPr lang="en-US" sz="2000" b="1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reproducibility</a:t>
            </a:r>
            <a:r>
              <a:rPr lang="en-US" sz="2000" b="0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 of your output, simply by writing your commands in a </a:t>
            </a:r>
            <a:r>
              <a:rPr lang="en-US" sz="2000" b="1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script</a:t>
            </a:r>
            <a:r>
              <a:rPr lang="en-US" sz="2000" b="0" i="0" dirty="0">
                <a:solidFill>
                  <a:srgbClr val="3A343A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Already installed datasets, and packages to work with.</a:t>
            </a: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helps in intuitive and easy understanding of the large quantities of data.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E3EF3-F16E-CBF0-F5AE-320E6E69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46" y="3504920"/>
            <a:ext cx="3487178" cy="33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1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C1A3-A5D4-AA95-CB04-3DDE4DA8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E0C48"/>
                </a:solidFill>
                <a:latin typeface="Arial Rounded MT Bold" panose="020F0704030504030204" pitchFamily="34" charset="0"/>
              </a:rPr>
              <a:t>THA</a:t>
            </a:r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NKS!</a:t>
            </a:r>
            <a:endParaRPr lang="en-IN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A43CD-DD83-8F59-9D3C-071D7517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5" y="2597791"/>
            <a:ext cx="4756335" cy="28358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379DC-195F-4046-3B72-4ACDF7BA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13" y="529378"/>
            <a:ext cx="5143946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92D8-6B8E-B6E4-8280-49DAF41C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0330"/>
            <a:ext cx="8911687" cy="13895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INT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RO</a:t>
            </a:r>
            <a:endParaRPr lang="en-IN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B4471-D378-A737-2F58-E7511430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41294"/>
            <a:ext cx="8915400" cy="4969929"/>
          </a:xfrm>
        </p:spPr>
        <p:txBody>
          <a:bodyPr/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goal of Palmer Penguins is to provide a great dataset for data </a:t>
            </a:r>
            <a:r>
              <a:rPr lang="en-US" sz="2000" b="1" dirty="0">
                <a:latin typeface="Arial Rounded MT Bold" panose="020F0704030504030204" pitchFamily="34" charset="0"/>
              </a:rPr>
              <a:t>exploration</a:t>
            </a:r>
            <a:r>
              <a:rPr lang="en-US" sz="2000" dirty="0">
                <a:latin typeface="Arial Rounded MT Bold" panose="020F0704030504030204" pitchFamily="34" charset="0"/>
              </a:rPr>
              <a:t> and </a:t>
            </a:r>
            <a:r>
              <a:rPr lang="en-US" sz="2000" b="1" dirty="0">
                <a:latin typeface="Arial Rounded MT Bold" panose="020F0704030504030204" pitchFamily="34" charset="0"/>
              </a:rPr>
              <a:t>visualization.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80CBD-8C9F-5EDC-FACB-2FA1F86E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738049"/>
            <a:ext cx="777307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630C-426B-CEC2-C395-54075DF0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8612"/>
            <a:ext cx="8911687" cy="178845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Me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et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Peng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uins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Pal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mer</a:t>
            </a:r>
            <a:endParaRPr lang="en-IN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B378-03E3-9040-A0B4-769BF7A1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99247"/>
            <a:ext cx="8915400" cy="5211975"/>
          </a:xfrm>
        </p:spPr>
        <p:txBody>
          <a:bodyPr/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</a:t>
            </a:r>
            <a:r>
              <a:rPr lang="en-US" sz="2000" b="1" dirty="0" err="1">
                <a:latin typeface="Arial Rounded MT Bold" panose="020F0704030504030204" pitchFamily="34" charset="0"/>
              </a:rPr>
              <a:t>Palmerpenguins</a:t>
            </a:r>
            <a:r>
              <a:rPr lang="en-US" sz="2000" dirty="0">
                <a:latin typeface="Arial Rounded MT Bold" panose="020F0704030504030204" pitchFamily="34" charset="0"/>
              </a:rPr>
              <a:t> data contains size measurements for three penguin species observed on three island in the </a:t>
            </a:r>
            <a:r>
              <a:rPr lang="en-US" sz="2000" b="1" dirty="0">
                <a:latin typeface="Arial Rounded MT Bold" panose="020F0704030504030204" pitchFamily="34" charset="0"/>
              </a:rPr>
              <a:t>Palmer Archipelago</a:t>
            </a:r>
            <a:r>
              <a:rPr lang="en-US" sz="2000" dirty="0">
                <a:latin typeface="Arial Rounded MT Bold" panose="020F0704030504030204" pitchFamily="34" charset="0"/>
              </a:rPr>
              <a:t>, Antarctica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039B0-61C6-AC20-14A8-A6ADFF15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1766047"/>
            <a:ext cx="9520517" cy="49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5DF-051A-ECA5-2D0D-8E63E6E1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7224"/>
            <a:ext cx="8911687" cy="170777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Visuali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zation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wi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85AE-3A8E-54F0-52F1-6BB120BB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69576"/>
            <a:ext cx="8915400" cy="5041646"/>
          </a:xfrm>
        </p:spPr>
        <p:txBody>
          <a:bodyPr/>
          <a:lstStyle/>
          <a:p>
            <a:r>
              <a:rPr lang="en-US" sz="2000" b="0" i="0" dirty="0">
                <a:solidFill>
                  <a:srgbClr val="0A1542"/>
                </a:solidFill>
                <a:effectLst/>
                <a:latin typeface="Arial Rounded MT Bold" panose="020F0704030504030204" pitchFamily="34" charset="0"/>
              </a:rPr>
              <a:t>R offers a broad collection of visualization libraries along with extensive online guidance on their usage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urw-di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1C0D-0E3C-0B79-E019-A000ACA8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2" y="1685365"/>
            <a:ext cx="8543363" cy="49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B211-069A-4BF1-2623-B71DDF0C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"/>
            <a:ext cx="8911687" cy="1905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Ggpl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ot2()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4DE9-3691-067C-85F9-C8DBF5F1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735105"/>
            <a:ext cx="8915400" cy="3777622"/>
          </a:xfrm>
        </p:spPr>
        <p:txBody>
          <a:bodyPr/>
          <a:lstStyle/>
          <a:p>
            <a:r>
              <a:rPr lang="en-US" sz="2000" dirty="0">
                <a:latin typeface="Arial Rounded MT Bold" panose="020F0704030504030204" pitchFamily="34" charset="0"/>
              </a:rPr>
              <a:t>R’s most popular visualization package.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6480B-C7C0-05FC-9CD2-D63334CEF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7" y="1348559"/>
            <a:ext cx="9324953" cy="49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EC8-830D-1022-29EF-845DD893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6541"/>
            <a:ext cx="8911687" cy="1788459"/>
          </a:xfrm>
        </p:spPr>
        <p:txBody>
          <a:bodyPr/>
          <a:lstStyle/>
          <a:p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Sca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tter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pl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Bo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dy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Ma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v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s.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Flip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gth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CCA44A-77CC-0FFA-8B82-5394C7E9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9" y="1398494"/>
            <a:ext cx="9072282" cy="5226424"/>
          </a:xfrm>
        </p:spPr>
      </p:pic>
    </p:spTree>
    <p:extLst>
      <p:ext uri="{BB962C8B-B14F-4D97-AF65-F5344CB8AC3E}">
        <p14:creationId xmlns:p14="http://schemas.microsoft.com/office/powerpoint/2010/main" val="34118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28A2-FDFC-874D-166E-A993F834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96" y="29509"/>
            <a:ext cx="8911687" cy="183328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Sca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tter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pl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ot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ea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ch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spe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cies</a:t>
            </a:r>
            <a:endParaRPr lang="en-IN" dirty="0">
              <a:solidFill>
                <a:srgbClr val="CE0C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921F2-8B05-E056-DA4E-9F6F4E16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878541"/>
            <a:ext cx="8911687" cy="5235388"/>
          </a:xfrm>
        </p:spPr>
      </p:pic>
    </p:spTree>
    <p:extLst>
      <p:ext uri="{BB962C8B-B14F-4D97-AF65-F5344CB8AC3E}">
        <p14:creationId xmlns:p14="http://schemas.microsoft.com/office/powerpoint/2010/main" val="180286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A410-C028-DC17-57E8-19858FC7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753"/>
            <a:ext cx="8911687" cy="1842247"/>
          </a:xfrm>
        </p:spPr>
        <p:txBody>
          <a:bodyPr/>
          <a:lstStyle/>
          <a:p>
            <a:r>
              <a:rPr lang="en-IN" dirty="0">
                <a:solidFill>
                  <a:srgbClr val="CE0C48"/>
                </a:solidFill>
                <a:latin typeface="Arial Rounded MT Bold" panose="020F0704030504030204" pitchFamily="34" charset="0"/>
              </a:rPr>
              <a:t>Ba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 </a:t>
            </a:r>
            <a:r>
              <a:rPr lang="en-IN" dirty="0">
                <a:solidFill>
                  <a:srgbClr val="CE0C48"/>
                </a:solidFill>
                <a:latin typeface="Arial Rounded MT Bold" panose="020F0704030504030204" pitchFamily="34" charset="0"/>
              </a:rPr>
              <a:t>Ch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art </a:t>
            </a:r>
            <a:r>
              <a:rPr lang="en-IN" dirty="0">
                <a:solidFill>
                  <a:srgbClr val="CE0C48"/>
                </a:solidFill>
                <a:latin typeface="Arial Rounded MT Bold" panose="020F0704030504030204" pitchFamily="34" charset="0"/>
              </a:rPr>
              <a:t>o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 </a:t>
            </a:r>
            <a:r>
              <a:rPr lang="en-IN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Flip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per </a:t>
            </a:r>
            <a:r>
              <a:rPr lang="en-IN" dirty="0">
                <a:solidFill>
                  <a:srgbClr val="CE0C48"/>
                </a:solidFill>
                <a:latin typeface="Arial Rounded MT Bold" panose="020F0704030504030204" pitchFamily="34" charset="0"/>
              </a:rPr>
              <a:t>Len</a:t>
            </a: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3F443-A090-911C-5A4E-560BC099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986117"/>
            <a:ext cx="8525435" cy="5396753"/>
          </a:xfrm>
        </p:spPr>
      </p:pic>
    </p:spTree>
    <p:extLst>
      <p:ext uri="{BB962C8B-B14F-4D97-AF65-F5344CB8AC3E}">
        <p14:creationId xmlns:p14="http://schemas.microsoft.com/office/powerpoint/2010/main" val="38931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7784-86D2-D551-6E5E-739E368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5506"/>
            <a:ext cx="8911687" cy="17794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ne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Gra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ph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f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Bo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dy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Ma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ss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s.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Flip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per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Len</a:t>
            </a:r>
            <a:r>
              <a:rPr lang="en-US" dirty="0">
                <a:solidFill>
                  <a:srgbClr val="CE0C48"/>
                </a:solidFill>
                <a:latin typeface="Arial Rounded MT Bold" panose="020F0704030504030204" pitchFamily="34" charset="0"/>
              </a:rPr>
              <a:t>gth</a:t>
            </a:r>
            <a:endParaRPr lang="en-IN" dirty="0">
              <a:solidFill>
                <a:srgbClr val="CE0C48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4A713-E375-09ED-4A9F-22D1A0898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9" y="1434353"/>
            <a:ext cx="9179858" cy="4930588"/>
          </a:xfrm>
        </p:spPr>
      </p:pic>
    </p:spTree>
    <p:extLst>
      <p:ext uri="{BB962C8B-B14F-4D97-AF65-F5344CB8AC3E}">
        <p14:creationId xmlns:p14="http://schemas.microsoft.com/office/powerpoint/2010/main" val="26426391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130</TotalTime>
  <Words>204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</vt:lpstr>
      <vt:lpstr>urw-din</vt:lpstr>
      <vt:lpstr>Arial</vt:lpstr>
      <vt:lpstr>Arial Rounded MT Bold</vt:lpstr>
      <vt:lpstr>Century Gothic</vt:lpstr>
      <vt:lpstr>Wingdings 3</vt:lpstr>
      <vt:lpstr>Wisp</vt:lpstr>
      <vt:lpstr>Palmer Penguins  </vt:lpstr>
      <vt:lpstr>INTRO</vt:lpstr>
      <vt:lpstr>Meet the Penguins of Palmer</vt:lpstr>
      <vt:lpstr>Visualization with R </vt:lpstr>
      <vt:lpstr>Ggplot2() </vt:lpstr>
      <vt:lpstr>Scatter plot of Body Mass vs. Flipper Length</vt:lpstr>
      <vt:lpstr>Scatter plot of each species</vt:lpstr>
      <vt:lpstr>Bar Chart of Flipper Length</vt:lpstr>
      <vt:lpstr>Line Graph of Body Mass vs. Flipper Length</vt:lpstr>
      <vt:lpstr>Histogram of Flipper Length</vt:lpstr>
      <vt:lpstr>Boxplot of Body Mass vs. Flipper Length</vt:lpstr>
      <vt:lpstr>Advantages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Palmer Penguins  </dc:title>
  <dc:creator>Minakshi Bajpai</dc:creator>
  <cp:lastModifiedBy>Minakshi Bajpai</cp:lastModifiedBy>
  <cp:revision>3</cp:revision>
  <dcterms:created xsi:type="dcterms:W3CDTF">2022-07-21T15:04:35Z</dcterms:created>
  <dcterms:modified xsi:type="dcterms:W3CDTF">2022-07-22T06:32:49Z</dcterms:modified>
</cp:coreProperties>
</file>